
<file path=[Content_Types].xml><?xml version="1.0" encoding="utf-8"?>
<Types xmlns="http://schemas.openxmlformats.org/package/2006/content-types">
  <Default Extension="png" ContentType="image/png"/>
  <Default Extension="MOV" ContentType="video/unknown"/>
  <Default Extension="jpeg" ContentType="image/jpeg"/>
  <Default Extension="emf" ContentType="image/x-emf"/>
  <Default Extension="rels" ContentType="application/vnd.openxmlformats-package.relationships+xml"/>
  <Default Extension="xml" ContentType="application/xml"/>
  <Default Extension="wdp" ContentType="image/vnd.ms-photo"/>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5.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6.xml" ContentType="application/vnd.openxmlformats-officedocument.theme+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theme/theme7.xml" ContentType="application/vnd.openxmlformats-officedocument.theme+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theme/theme8.xml" ContentType="application/vnd.openxmlformats-officedocument.theme+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theme/theme9.xml" ContentType="application/vnd.openxmlformats-officedocument.theme+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theme/theme10.xml" ContentType="application/vnd.openxmlformats-officedocument.theme+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theme/theme11.xml" ContentType="application/vnd.openxmlformats-officedocument.theme+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theme/theme12.xml" ContentType="application/vnd.openxmlformats-officedocument.theme+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theme/theme13.xml" ContentType="application/vnd.openxmlformats-officedocument.theme+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theme/theme14.xml" ContentType="application/vnd.openxmlformats-officedocument.theme+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theme/theme15.xml" ContentType="application/vnd.openxmlformats-officedocument.theme+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theme/theme16.xml" ContentType="application/vnd.openxmlformats-officedocument.theme+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theme/theme17.xml" ContentType="application/vnd.openxmlformats-officedocument.theme+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theme/theme18.xml" ContentType="application/vnd.openxmlformats-officedocument.theme+xml"/>
  <Override PartName="/ppt/theme/theme19.xml" ContentType="application/vnd.openxmlformats-officedocument.theme+xml"/>
  <Override PartName="/ppt/theme/theme20.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3648" r:id="rId1"/>
    <p:sldMasterId id="2147483708" r:id="rId2"/>
    <p:sldMasterId id="2147484474" r:id="rId3"/>
    <p:sldMasterId id="2147484574" r:id="rId4"/>
    <p:sldMasterId id="2147484586" r:id="rId5"/>
    <p:sldMasterId id="2147484928" r:id="rId6"/>
    <p:sldMasterId id="2147484964" r:id="rId7"/>
    <p:sldMasterId id="2147484976" r:id="rId8"/>
    <p:sldMasterId id="2147484988" r:id="rId9"/>
    <p:sldMasterId id="2147485000" r:id="rId10"/>
    <p:sldMasterId id="2147485012" r:id="rId11"/>
    <p:sldMasterId id="2147485024" r:id="rId12"/>
    <p:sldMasterId id="2147485036" r:id="rId13"/>
    <p:sldMasterId id="2147485048" r:id="rId14"/>
    <p:sldMasterId id="2147485060" r:id="rId15"/>
    <p:sldMasterId id="2147485084" r:id="rId16"/>
    <p:sldMasterId id="2147485096" r:id="rId17"/>
    <p:sldMasterId id="2147485108" r:id="rId18"/>
  </p:sldMasterIdLst>
  <p:notesMasterIdLst>
    <p:notesMasterId r:id="rId64"/>
  </p:notesMasterIdLst>
  <p:handoutMasterIdLst>
    <p:handoutMasterId r:id="rId65"/>
  </p:handoutMasterIdLst>
  <p:sldIdLst>
    <p:sldId id="998" r:id="rId19"/>
    <p:sldId id="859" r:id="rId20"/>
    <p:sldId id="860" r:id="rId21"/>
    <p:sldId id="861" r:id="rId22"/>
    <p:sldId id="895" r:id="rId23"/>
    <p:sldId id="863" r:id="rId24"/>
    <p:sldId id="896" r:id="rId25"/>
    <p:sldId id="865" r:id="rId26"/>
    <p:sldId id="866" r:id="rId27"/>
    <p:sldId id="918" r:id="rId28"/>
    <p:sldId id="952" r:id="rId29"/>
    <p:sldId id="953" r:id="rId30"/>
    <p:sldId id="926" r:id="rId31"/>
    <p:sldId id="915" r:id="rId32"/>
    <p:sldId id="947" r:id="rId33"/>
    <p:sldId id="917" r:id="rId34"/>
    <p:sldId id="942" r:id="rId35"/>
    <p:sldId id="949" r:id="rId36"/>
    <p:sldId id="950" r:id="rId37"/>
    <p:sldId id="935" r:id="rId38"/>
    <p:sldId id="937" r:id="rId39"/>
    <p:sldId id="938" r:id="rId40"/>
    <p:sldId id="927" r:id="rId41"/>
    <p:sldId id="928" r:id="rId42"/>
    <p:sldId id="951" r:id="rId43"/>
    <p:sldId id="892" r:id="rId44"/>
    <p:sldId id="893" r:id="rId45"/>
    <p:sldId id="907" r:id="rId46"/>
    <p:sldId id="981" r:id="rId47"/>
    <p:sldId id="954" r:id="rId48"/>
    <p:sldId id="955" r:id="rId49"/>
    <p:sldId id="997" r:id="rId50"/>
    <p:sldId id="983" r:id="rId51"/>
    <p:sldId id="986" r:id="rId52"/>
    <p:sldId id="961" r:id="rId53"/>
    <p:sldId id="987" r:id="rId54"/>
    <p:sldId id="963" r:id="rId55"/>
    <p:sldId id="993" r:id="rId56"/>
    <p:sldId id="991" r:id="rId57"/>
    <p:sldId id="999" r:id="rId58"/>
    <p:sldId id="1000" r:id="rId59"/>
    <p:sldId id="1001" r:id="rId60"/>
    <p:sldId id="1002" r:id="rId61"/>
    <p:sldId id="988" r:id="rId62"/>
    <p:sldId id="971" r:id="rId63"/>
  </p:sldIdLst>
  <p:sldSz cx="9144000" cy="6858000" type="screen4x3"/>
  <p:notesSz cx="7315200" cy="9601200"/>
  <p:defaultTextStyle>
    <a:defPPr>
      <a:defRPr lang="en-US"/>
    </a:defPPr>
    <a:lvl1pPr algn="l" rtl="0" eaLnBrk="0" fontAlgn="base" hangingPunct="0">
      <a:spcBef>
        <a:spcPct val="0"/>
      </a:spcBef>
      <a:spcAft>
        <a:spcPct val="0"/>
      </a:spcAft>
      <a:defRPr sz="2800" kern="1200">
        <a:solidFill>
          <a:schemeClr val="tx1"/>
        </a:solidFill>
        <a:latin typeface="Comic Sans MS" pitchFamily="66" charset="0"/>
        <a:ea typeface="+mn-ea"/>
        <a:cs typeface="+mn-cs"/>
      </a:defRPr>
    </a:lvl1pPr>
    <a:lvl2pPr marL="457200" algn="l" rtl="0" eaLnBrk="0" fontAlgn="base" hangingPunct="0">
      <a:spcBef>
        <a:spcPct val="0"/>
      </a:spcBef>
      <a:spcAft>
        <a:spcPct val="0"/>
      </a:spcAft>
      <a:defRPr sz="2800" kern="1200">
        <a:solidFill>
          <a:schemeClr val="tx1"/>
        </a:solidFill>
        <a:latin typeface="Comic Sans MS" pitchFamily="66" charset="0"/>
        <a:ea typeface="+mn-ea"/>
        <a:cs typeface="+mn-cs"/>
      </a:defRPr>
    </a:lvl2pPr>
    <a:lvl3pPr marL="914400" algn="l" rtl="0" eaLnBrk="0" fontAlgn="base" hangingPunct="0">
      <a:spcBef>
        <a:spcPct val="0"/>
      </a:spcBef>
      <a:spcAft>
        <a:spcPct val="0"/>
      </a:spcAft>
      <a:defRPr sz="2800" kern="1200">
        <a:solidFill>
          <a:schemeClr val="tx1"/>
        </a:solidFill>
        <a:latin typeface="Comic Sans MS" pitchFamily="66" charset="0"/>
        <a:ea typeface="+mn-ea"/>
        <a:cs typeface="+mn-cs"/>
      </a:defRPr>
    </a:lvl3pPr>
    <a:lvl4pPr marL="1371600" algn="l" rtl="0" eaLnBrk="0" fontAlgn="base" hangingPunct="0">
      <a:spcBef>
        <a:spcPct val="0"/>
      </a:spcBef>
      <a:spcAft>
        <a:spcPct val="0"/>
      </a:spcAft>
      <a:defRPr sz="2800" kern="1200">
        <a:solidFill>
          <a:schemeClr val="tx1"/>
        </a:solidFill>
        <a:latin typeface="Comic Sans MS" pitchFamily="66" charset="0"/>
        <a:ea typeface="+mn-ea"/>
        <a:cs typeface="+mn-cs"/>
      </a:defRPr>
    </a:lvl4pPr>
    <a:lvl5pPr marL="1828800" algn="l" rtl="0" eaLnBrk="0" fontAlgn="base" hangingPunct="0">
      <a:spcBef>
        <a:spcPct val="0"/>
      </a:spcBef>
      <a:spcAft>
        <a:spcPct val="0"/>
      </a:spcAft>
      <a:defRPr sz="2800" kern="1200">
        <a:solidFill>
          <a:schemeClr val="tx1"/>
        </a:solidFill>
        <a:latin typeface="Comic Sans MS" pitchFamily="66" charset="0"/>
        <a:ea typeface="+mn-ea"/>
        <a:cs typeface="+mn-cs"/>
      </a:defRPr>
    </a:lvl5pPr>
    <a:lvl6pPr marL="2286000" algn="l" defTabSz="914400" rtl="0" eaLnBrk="1" latinLnBrk="0" hangingPunct="1">
      <a:defRPr sz="2800" kern="1200">
        <a:solidFill>
          <a:schemeClr val="tx1"/>
        </a:solidFill>
        <a:latin typeface="Comic Sans MS" pitchFamily="66" charset="0"/>
        <a:ea typeface="+mn-ea"/>
        <a:cs typeface="+mn-cs"/>
      </a:defRPr>
    </a:lvl6pPr>
    <a:lvl7pPr marL="2743200" algn="l" defTabSz="914400" rtl="0" eaLnBrk="1" latinLnBrk="0" hangingPunct="1">
      <a:defRPr sz="2800" kern="1200">
        <a:solidFill>
          <a:schemeClr val="tx1"/>
        </a:solidFill>
        <a:latin typeface="Comic Sans MS" pitchFamily="66" charset="0"/>
        <a:ea typeface="+mn-ea"/>
        <a:cs typeface="+mn-cs"/>
      </a:defRPr>
    </a:lvl7pPr>
    <a:lvl8pPr marL="3200400" algn="l" defTabSz="914400" rtl="0" eaLnBrk="1" latinLnBrk="0" hangingPunct="1">
      <a:defRPr sz="2800" kern="1200">
        <a:solidFill>
          <a:schemeClr val="tx1"/>
        </a:solidFill>
        <a:latin typeface="Comic Sans MS" pitchFamily="66" charset="0"/>
        <a:ea typeface="+mn-ea"/>
        <a:cs typeface="+mn-cs"/>
      </a:defRPr>
    </a:lvl8pPr>
    <a:lvl9pPr marL="3657600" algn="l" defTabSz="914400" rtl="0" eaLnBrk="1" latinLnBrk="0" hangingPunct="1">
      <a:defRPr sz="2800" kern="1200">
        <a:solidFill>
          <a:schemeClr val="tx1"/>
        </a:solidFill>
        <a:latin typeface="Comic Sans MS" pitchFamily="66" charset="0"/>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schemeClr val="tx1"/>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CC0099"/>
    <a:srgbClr val="FF0000"/>
    <a:srgbClr val="009900"/>
    <a:srgbClr val="6600FF"/>
    <a:srgbClr val="33CC33"/>
    <a:srgbClr val="008000"/>
    <a:srgbClr val="000000"/>
    <a:srgbClr val="CC0000"/>
    <a:srgbClr val="5F5F5F"/>
    <a:srgbClr val="F8F8F8"/>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vertBarState="maximized">
    <p:restoredLeft sz="11306" autoAdjust="0"/>
    <p:restoredTop sz="93755" autoAdjust="0"/>
  </p:normalViewPr>
  <p:slideViewPr>
    <p:cSldViewPr snapToGrid="0" snapToObjects="1" showGuides="1">
      <p:cViewPr>
        <p:scale>
          <a:sx n="120" d="100"/>
          <a:sy n="120" d="100"/>
        </p:scale>
        <p:origin x="-1300" y="-104"/>
      </p:cViewPr>
      <p:guideLst>
        <p:guide orient="horz"/>
        <p:guide/>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66" d="100"/>
        <a:sy n="66" d="100"/>
      </p:scale>
      <p:origin x="0" y="0"/>
    </p:cViewPr>
  </p:sorterViewPr>
  <p:gridSpacing cx="36004" cy="36004"/>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3.xml"/><Relationship Id="rId18" Type="http://schemas.openxmlformats.org/officeDocument/2006/relationships/slideMaster" Target="slideMasters/slideMaster18.xml"/><Relationship Id="rId26" Type="http://schemas.openxmlformats.org/officeDocument/2006/relationships/slide" Target="slides/slide8.xml"/><Relationship Id="rId39" Type="http://schemas.openxmlformats.org/officeDocument/2006/relationships/slide" Target="slides/slide21.xml"/><Relationship Id="rId21" Type="http://schemas.openxmlformats.org/officeDocument/2006/relationships/slide" Target="slides/slide3.xml"/><Relationship Id="rId34" Type="http://schemas.openxmlformats.org/officeDocument/2006/relationships/slide" Target="slides/slide16.xml"/><Relationship Id="rId42" Type="http://schemas.openxmlformats.org/officeDocument/2006/relationships/slide" Target="slides/slide24.xml"/><Relationship Id="rId47" Type="http://schemas.openxmlformats.org/officeDocument/2006/relationships/slide" Target="slides/slide29.xml"/><Relationship Id="rId50" Type="http://schemas.openxmlformats.org/officeDocument/2006/relationships/slide" Target="slides/slide32.xml"/><Relationship Id="rId55" Type="http://schemas.openxmlformats.org/officeDocument/2006/relationships/slide" Target="slides/slide37.xml"/><Relationship Id="rId63" Type="http://schemas.openxmlformats.org/officeDocument/2006/relationships/slide" Target="slides/slide45.xml"/><Relationship Id="rId68" Type="http://schemas.openxmlformats.org/officeDocument/2006/relationships/theme" Target="theme/theme1.xml"/><Relationship Id="rId7" Type="http://schemas.openxmlformats.org/officeDocument/2006/relationships/slideMaster" Target="slideMasters/slideMaster7.xml"/><Relationship Id="rId2" Type="http://schemas.openxmlformats.org/officeDocument/2006/relationships/slideMaster" Target="slideMasters/slideMaster2.xml"/><Relationship Id="rId16" Type="http://schemas.openxmlformats.org/officeDocument/2006/relationships/slideMaster" Target="slideMasters/slideMaster16.xml"/><Relationship Id="rId29" Type="http://schemas.openxmlformats.org/officeDocument/2006/relationships/slide" Target="slides/slide11.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Master" Target="slideMasters/slideMaster11.xml"/><Relationship Id="rId24" Type="http://schemas.openxmlformats.org/officeDocument/2006/relationships/slide" Target="slides/slide6.xml"/><Relationship Id="rId32" Type="http://schemas.openxmlformats.org/officeDocument/2006/relationships/slide" Target="slides/slide14.xml"/><Relationship Id="rId37" Type="http://schemas.openxmlformats.org/officeDocument/2006/relationships/slide" Target="slides/slide19.xml"/><Relationship Id="rId40" Type="http://schemas.openxmlformats.org/officeDocument/2006/relationships/slide" Target="slides/slide22.xml"/><Relationship Id="rId45" Type="http://schemas.openxmlformats.org/officeDocument/2006/relationships/slide" Target="slides/slide27.xml"/><Relationship Id="rId53" Type="http://schemas.openxmlformats.org/officeDocument/2006/relationships/slide" Target="slides/slide35.xml"/><Relationship Id="rId58" Type="http://schemas.openxmlformats.org/officeDocument/2006/relationships/slide" Target="slides/slide40.xml"/><Relationship Id="rId66" Type="http://schemas.openxmlformats.org/officeDocument/2006/relationships/presProps" Target="presProps.xml"/><Relationship Id="rId5" Type="http://schemas.openxmlformats.org/officeDocument/2006/relationships/slideMaster" Target="slideMasters/slideMaster5.xml"/><Relationship Id="rId15" Type="http://schemas.openxmlformats.org/officeDocument/2006/relationships/slideMaster" Target="slideMasters/slideMaster15.xml"/><Relationship Id="rId23" Type="http://schemas.openxmlformats.org/officeDocument/2006/relationships/slide" Target="slides/slide5.xml"/><Relationship Id="rId28" Type="http://schemas.openxmlformats.org/officeDocument/2006/relationships/slide" Target="slides/slide10.xml"/><Relationship Id="rId36" Type="http://schemas.openxmlformats.org/officeDocument/2006/relationships/slide" Target="slides/slide18.xml"/><Relationship Id="rId49" Type="http://schemas.openxmlformats.org/officeDocument/2006/relationships/slide" Target="slides/slide31.xml"/><Relationship Id="rId57" Type="http://schemas.openxmlformats.org/officeDocument/2006/relationships/slide" Target="slides/slide39.xml"/><Relationship Id="rId61" Type="http://schemas.openxmlformats.org/officeDocument/2006/relationships/slide" Target="slides/slide43.xml"/><Relationship Id="rId10" Type="http://schemas.openxmlformats.org/officeDocument/2006/relationships/slideMaster" Target="slideMasters/slideMaster10.xml"/><Relationship Id="rId19" Type="http://schemas.openxmlformats.org/officeDocument/2006/relationships/slide" Target="slides/slide1.xml"/><Relationship Id="rId31" Type="http://schemas.openxmlformats.org/officeDocument/2006/relationships/slide" Target="slides/slide13.xml"/><Relationship Id="rId44" Type="http://schemas.openxmlformats.org/officeDocument/2006/relationships/slide" Target="slides/slide26.xml"/><Relationship Id="rId52" Type="http://schemas.openxmlformats.org/officeDocument/2006/relationships/slide" Target="slides/slide34.xml"/><Relationship Id="rId60" Type="http://schemas.openxmlformats.org/officeDocument/2006/relationships/slide" Target="slides/slide42.xml"/><Relationship Id="rId65" Type="http://schemas.openxmlformats.org/officeDocument/2006/relationships/handoutMaster" Target="handoutMasters/handoutMaster1.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Master" Target="slideMasters/slideMaster14.xml"/><Relationship Id="rId22" Type="http://schemas.openxmlformats.org/officeDocument/2006/relationships/slide" Target="slides/slide4.xml"/><Relationship Id="rId27" Type="http://schemas.openxmlformats.org/officeDocument/2006/relationships/slide" Target="slides/slide9.xml"/><Relationship Id="rId30" Type="http://schemas.openxmlformats.org/officeDocument/2006/relationships/slide" Target="slides/slide12.xml"/><Relationship Id="rId35" Type="http://schemas.openxmlformats.org/officeDocument/2006/relationships/slide" Target="slides/slide17.xml"/><Relationship Id="rId43" Type="http://schemas.openxmlformats.org/officeDocument/2006/relationships/slide" Target="slides/slide25.xml"/><Relationship Id="rId48" Type="http://schemas.openxmlformats.org/officeDocument/2006/relationships/slide" Target="slides/slide30.xml"/><Relationship Id="rId56" Type="http://schemas.openxmlformats.org/officeDocument/2006/relationships/slide" Target="slides/slide38.xml"/><Relationship Id="rId64" Type="http://schemas.openxmlformats.org/officeDocument/2006/relationships/notesMaster" Target="notesMasters/notesMaster1.xml"/><Relationship Id="rId69" Type="http://schemas.openxmlformats.org/officeDocument/2006/relationships/tableStyles" Target="tableStyles.xml"/><Relationship Id="rId8" Type="http://schemas.openxmlformats.org/officeDocument/2006/relationships/slideMaster" Target="slideMasters/slideMaster8.xml"/><Relationship Id="rId51" Type="http://schemas.openxmlformats.org/officeDocument/2006/relationships/slide" Target="slides/slide33.xml"/><Relationship Id="rId3" Type="http://schemas.openxmlformats.org/officeDocument/2006/relationships/slideMaster" Target="slideMasters/slideMaster3.xml"/><Relationship Id="rId12" Type="http://schemas.openxmlformats.org/officeDocument/2006/relationships/slideMaster" Target="slideMasters/slideMaster12.xml"/><Relationship Id="rId17" Type="http://schemas.openxmlformats.org/officeDocument/2006/relationships/slideMaster" Target="slideMasters/slideMaster17.xml"/><Relationship Id="rId25" Type="http://schemas.openxmlformats.org/officeDocument/2006/relationships/slide" Target="slides/slide7.xml"/><Relationship Id="rId33" Type="http://schemas.openxmlformats.org/officeDocument/2006/relationships/slide" Target="slides/slide15.xml"/><Relationship Id="rId38" Type="http://schemas.openxmlformats.org/officeDocument/2006/relationships/slide" Target="slides/slide20.xml"/><Relationship Id="rId46" Type="http://schemas.openxmlformats.org/officeDocument/2006/relationships/slide" Target="slides/slide28.xml"/><Relationship Id="rId59" Type="http://schemas.openxmlformats.org/officeDocument/2006/relationships/slide" Target="slides/slide41.xml"/><Relationship Id="rId67" Type="http://schemas.openxmlformats.org/officeDocument/2006/relationships/viewProps" Target="viewProps.xml"/><Relationship Id="rId20" Type="http://schemas.openxmlformats.org/officeDocument/2006/relationships/slide" Target="slides/slide2.xml"/><Relationship Id="rId41" Type="http://schemas.openxmlformats.org/officeDocument/2006/relationships/slide" Target="slides/slide23.xml"/><Relationship Id="rId54" Type="http://schemas.openxmlformats.org/officeDocument/2006/relationships/slide" Target="slides/slide36.xml"/><Relationship Id="rId62" Type="http://schemas.openxmlformats.org/officeDocument/2006/relationships/slide" Target="slides/slide44.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20.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00199123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body" sz="quarter" idx="3"/>
          </p:nvPr>
        </p:nvSpPr>
        <p:spPr bwMode="auto">
          <a:xfrm>
            <a:off x="975693" y="4561227"/>
            <a:ext cx="5363818" cy="4320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6447" tIns="47379" rIns="96447" bIns="47379" numCol="1" anchor="t" anchorCtr="0" compatLnSpc="1">
            <a:prstTxWarp prst="textNoShape">
              <a:avLst/>
            </a:prstTxWarp>
          </a:bodyPr>
          <a:lstStyle/>
          <a:p>
            <a:pPr lvl="0"/>
            <a:r>
              <a:rPr lang="en-US" altLang="en-US" noProof="0" smtClean="0"/>
              <a:t>Click to edit Master text styles</a:t>
            </a:r>
          </a:p>
          <a:p>
            <a:pPr lvl="1"/>
            <a:r>
              <a:rPr lang="en-US" altLang="en-US" noProof="0" smtClean="0"/>
              <a:t>Second level</a:t>
            </a:r>
          </a:p>
          <a:p>
            <a:pPr lvl="2"/>
            <a:r>
              <a:rPr lang="en-US" altLang="en-US" noProof="0" smtClean="0"/>
              <a:t>Third level</a:t>
            </a:r>
          </a:p>
          <a:p>
            <a:pPr lvl="3"/>
            <a:r>
              <a:rPr lang="en-US" altLang="en-US" noProof="0" smtClean="0"/>
              <a:t>Fourth level</a:t>
            </a:r>
          </a:p>
          <a:p>
            <a:pPr lvl="4"/>
            <a:r>
              <a:rPr lang="en-US" altLang="en-US" noProof="0" smtClean="0"/>
              <a:t>Fifth level</a:t>
            </a:r>
          </a:p>
        </p:txBody>
      </p:sp>
      <p:sp>
        <p:nvSpPr>
          <p:cNvPr id="71683" name="Rectangle 3"/>
          <p:cNvSpPr>
            <a:spLocks noGrp="1" noRot="1" noChangeAspect="1" noChangeArrowheads="1" noTextEdit="1"/>
          </p:cNvSpPr>
          <p:nvPr>
            <p:ph type="sldImg" idx="2"/>
          </p:nvPr>
        </p:nvSpPr>
        <p:spPr bwMode="auto">
          <a:xfrm>
            <a:off x="1258888" y="720725"/>
            <a:ext cx="4797425" cy="3598863"/>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Tree>
    <p:extLst>
      <p:ext uri="{BB962C8B-B14F-4D97-AF65-F5344CB8AC3E}">
        <p14:creationId xmlns:p14="http://schemas.microsoft.com/office/powerpoint/2010/main" val="3346679408"/>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Comic Sans MS" pitchFamily="66" charset="0"/>
        <a:ea typeface="+mn-ea"/>
        <a:cs typeface="+mn-cs"/>
      </a:defRPr>
    </a:lvl1pPr>
    <a:lvl2pPr marL="457200" algn="l" rtl="0" eaLnBrk="0" fontAlgn="base" hangingPunct="0">
      <a:spcBef>
        <a:spcPct val="30000"/>
      </a:spcBef>
      <a:spcAft>
        <a:spcPct val="0"/>
      </a:spcAft>
      <a:defRPr sz="1200" kern="1200">
        <a:solidFill>
          <a:schemeClr val="tx1"/>
        </a:solidFill>
        <a:latin typeface="Comic Sans MS" pitchFamily="66" charset="0"/>
        <a:ea typeface="+mn-ea"/>
        <a:cs typeface="+mn-cs"/>
      </a:defRPr>
    </a:lvl2pPr>
    <a:lvl3pPr marL="914400" algn="l" rtl="0" eaLnBrk="0" fontAlgn="base" hangingPunct="0">
      <a:spcBef>
        <a:spcPct val="30000"/>
      </a:spcBef>
      <a:spcAft>
        <a:spcPct val="0"/>
      </a:spcAft>
      <a:defRPr sz="1200" kern="1200">
        <a:solidFill>
          <a:schemeClr val="tx1"/>
        </a:solidFill>
        <a:latin typeface="Comic Sans MS" pitchFamily="66" charset="0"/>
        <a:ea typeface="+mn-ea"/>
        <a:cs typeface="+mn-cs"/>
      </a:defRPr>
    </a:lvl3pPr>
    <a:lvl4pPr marL="1371600" algn="l" rtl="0" eaLnBrk="0" fontAlgn="base" hangingPunct="0">
      <a:spcBef>
        <a:spcPct val="30000"/>
      </a:spcBef>
      <a:spcAft>
        <a:spcPct val="0"/>
      </a:spcAft>
      <a:defRPr sz="1200" kern="1200">
        <a:solidFill>
          <a:schemeClr val="tx1"/>
        </a:solidFill>
        <a:latin typeface="Comic Sans MS" pitchFamily="66" charset="0"/>
        <a:ea typeface="+mn-ea"/>
        <a:cs typeface="+mn-cs"/>
      </a:defRPr>
    </a:lvl4pPr>
    <a:lvl5pPr marL="1828800" algn="l" rtl="0" eaLnBrk="0" fontAlgn="base" hangingPunct="0">
      <a:spcBef>
        <a:spcPct val="30000"/>
      </a:spcBef>
      <a:spcAft>
        <a:spcPct val="0"/>
      </a:spcAft>
      <a:defRPr sz="1200" kern="1200">
        <a:solidFill>
          <a:schemeClr val="tx1"/>
        </a:solidFill>
        <a:latin typeface="Comic Sans MS" pitchFamily="66"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2"/>
          <p:cNvSpPr>
            <a:spLocks noGrp="1" noRot="1" noChangeAspect="1" noChangeArrowheads="1" noTextEdit="1"/>
          </p:cNvSpPr>
          <p:nvPr>
            <p:ph type="sldImg"/>
          </p:nvPr>
        </p:nvSpPr>
        <p:spPr>
          <a:ln/>
        </p:spPr>
      </p:sp>
      <p:sp>
        <p:nvSpPr>
          <p:cNvPr id="72707" name="Rectangle 3"/>
          <p:cNvSpPr>
            <a:spLocks noGrp="1" noChangeArrowheads="1"/>
          </p:cNvSpPr>
          <p:nvPr>
            <p:ph type="body" idx="1"/>
          </p:nvPr>
        </p:nvSpPr>
        <p:spPr>
          <a:noFill/>
        </p:spPr>
        <p:txBody>
          <a:bodyPr/>
          <a:lstStyle/>
          <a:p>
            <a:endParaRPr lang="en-US" altLang="en-US" smtClean="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Slide Image Placeholder 1"/>
          <p:cNvSpPr>
            <a:spLocks noGrp="1" noRot="1" noChangeAspect="1" noTextEdit="1"/>
          </p:cNvSpPr>
          <p:nvPr>
            <p:ph type="sldImg"/>
          </p:nvPr>
        </p:nvSpPr>
        <p:spPr>
          <a:ln/>
        </p:spPr>
      </p:sp>
      <p:sp>
        <p:nvSpPr>
          <p:cNvPr id="3" name="Notes Placeholder 2"/>
          <p:cNvSpPr>
            <a:spLocks noGrp="1"/>
          </p:cNvSpPr>
          <p:nvPr>
            <p:ph type="body" idx="1"/>
          </p:nvPr>
        </p:nvSpPr>
        <p:spPr/>
        <p:txBody>
          <a:bodyPr/>
          <a:lstStyle/>
          <a:p>
            <a:pPr defTabSz="487318" eaLnBrk="1" fontAlgn="auto" hangingPunct="1">
              <a:spcBef>
                <a:spcPts val="0"/>
              </a:spcBef>
              <a:spcAft>
                <a:spcPts val="0"/>
              </a:spcAft>
              <a:defRPr/>
            </a:pPr>
            <a:r>
              <a:rPr lang="en-US" dirty="0">
                <a:latin typeface="+mn-lt"/>
              </a:rPr>
              <a:t>Peaks correspond to expected protonated, </a:t>
            </a:r>
            <a:r>
              <a:rPr lang="en-US" dirty="0" err="1">
                <a:latin typeface="+mn-lt"/>
              </a:rPr>
              <a:t>sodiated</a:t>
            </a:r>
            <a:r>
              <a:rPr lang="en-US" dirty="0">
                <a:latin typeface="+mn-lt"/>
              </a:rPr>
              <a:t>, and </a:t>
            </a:r>
            <a:r>
              <a:rPr lang="en-US" dirty="0" err="1">
                <a:latin typeface="+mn-lt"/>
              </a:rPr>
              <a:t>potassiated</a:t>
            </a:r>
            <a:r>
              <a:rPr lang="en-US" dirty="0">
                <a:latin typeface="+mn-lt"/>
              </a:rPr>
              <a:t> adducts of PC(36:4).</a:t>
            </a:r>
          </a:p>
          <a:p>
            <a:pPr>
              <a:defRPr/>
            </a:pPr>
            <a:endParaRPr lang="en-US" dirty="0"/>
          </a:p>
        </p:txBody>
      </p:sp>
      <p:sp>
        <p:nvSpPr>
          <p:cNvPr id="74756" name="Slide Number Placeholder 3"/>
          <p:cNvSpPr>
            <a:spLocks noGrp="1"/>
          </p:cNvSpPr>
          <p:nvPr>
            <p:ph type="sldNum" sz="quarter" idx="4294967295"/>
          </p:nvPr>
        </p:nvSpPr>
        <p:spPr bwMode="auto">
          <a:xfrm>
            <a:off x="4142964" y="9119172"/>
            <a:ext cx="3170582" cy="480389"/>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463" tIns="48732" rIns="97463" bIns="48732"/>
          <a:lstStyle>
            <a:lvl1pPr>
              <a:defRPr sz="2900">
                <a:solidFill>
                  <a:schemeClr val="tx1"/>
                </a:solidFill>
                <a:latin typeface="Comic Sans MS" pitchFamily="66" charset="0"/>
              </a:defRPr>
            </a:lvl1pPr>
            <a:lvl2pPr marL="777126" indent="-298895">
              <a:defRPr sz="2900">
                <a:solidFill>
                  <a:schemeClr val="tx1"/>
                </a:solidFill>
                <a:latin typeface="Comic Sans MS" pitchFamily="66" charset="0"/>
              </a:defRPr>
            </a:lvl2pPr>
            <a:lvl3pPr marL="1195578" indent="-239116">
              <a:defRPr sz="2900">
                <a:solidFill>
                  <a:schemeClr val="tx1"/>
                </a:solidFill>
                <a:latin typeface="Comic Sans MS" pitchFamily="66" charset="0"/>
              </a:defRPr>
            </a:lvl3pPr>
            <a:lvl4pPr marL="1673809" indent="-239116">
              <a:defRPr sz="2900">
                <a:solidFill>
                  <a:schemeClr val="tx1"/>
                </a:solidFill>
                <a:latin typeface="Comic Sans MS" pitchFamily="66" charset="0"/>
              </a:defRPr>
            </a:lvl4pPr>
            <a:lvl5pPr marL="2152040" indent="-239116">
              <a:defRPr sz="2900">
                <a:solidFill>
                  <a:schemeClr val="tx1"/>
                </a:solidFill>
                <a:latin typeface="Comic Sans MS" pitchFamily="66" charset="0"/>
              </a:defRPr>
            </a:lvl5pPr>
            <a:lvl6pPr marL="2630272" indent="-239116" eaLnBrk="0" fontAlgn="base" hangingPunct="0">
              <a:spcBef>
                <a:spcPct val="0"/>
              </a:spcBef>
              <a:spcAft>
                <a:spcPct val="0"/>
              </a:spcAft>
              <a:defRPr sz="2900">
                <a:solidFill>
                  <a:schemeClr val="tx1"/>
                </a:solidFill>
                <a:latin typeface="Comic Sans MS" pitchFamily="66" charset="0"/>
              </a:defRPr>
            </a:lvl6pPr>
            <a:lvl7pPr marL="3108503" indent="-239116" eaLnBrk="0" fontAlgn="base" hangingPunct="0">
              <a:spcBef>
                <a:spcPct val="0"/>
              </a:spcBef>
              <a:spcAft>
                <a:spcPct val="0"/>
              </a:spcAft>
              <a:defRPr sz="2900">
                <a:solidFill>
                  <a:schemeClr val="tx1"/>
                </a:solidFill>
                <a:latin typeface="Comic Sans MS" pitchFamily="66" charset="0"/>
              </a:defRPr>
            </a:lvl7pPr>
            <a:lvl8pPr marL="3586734" indent="-239116" eaLnBrk="0" fontAlgn="base" hangingPunct="0">
              <a:spcBef>
                <a:spcPct val="0"/>
              </a:spcBef>
              <a:spcAft>
                <a:spcPct val="0"/>
              </a:spcAft>
              <a:defRPr sz="2900">
                <a:solidFill>
                  <a:schemeClr val="tx1"/>
                </a:solidFill>
                <a:latin typeface="Comic Sans MS" pitchFamily="66" charset="0"/>
              </a:defRPr>
            </a:lvl8pPr>
            <a:lvl9pPr marL="4064965" indent="-239116" eaLnBrk="0" fontAlgn="base" hangingPunct="0">
              <a:spcBef>
                <a:spcPct val="0"/>
              </a:spcBef>
              <a:spcAft>
                <a:spcPct val="0"/>
              </a:spcAft>
              <a:defRPr sz="2900">
                <a:solidFill>
                  <a:schemeClr val="tx1"/>
                </a:solidFill>
                <a:latin typeface="Comic Sans MS" pitchFamily="66" charset="0"/>
              </a:defRPr>
            </a:lvl9pPr>
          </a:lstStyle>
          <a:p>
            <a:fld id="{0E209426-4A58-443E-9BBF-349103FC6062}" type="slidenum">
              <a:rPr lang="en-US" altLang="en-US">
                <a:solidFill>
                  <a:srgbClr val="000000"/>
                </a:solidFill>
              </a:rPr>
              <a:pPr/>
              <a:t>27</a:t>
            </a:fld>
            <a:endParaRPr lang="en-US" altLang="en-US">
              <a:solidFill>
                <a:srgbClr val="000000"/>
              </a:solidFill>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300" dirty="0">
                <a:solidFill>
                  <a:prstClr val="black"/>
                </a:solidFill>
                <a:latin typeface="Arial" panose="020B0604020202020204" pitchFamily="34" charset="0"/>
                <a:cs typeface="Arial" panose="020B0604020202020204" pitchFamily="34" charset="0"/>
              </a:rPr>
              <a:t>MALDI-IMS MS/MS analysis (DHB matrix, + mode) of PC(16:0/20:4) in </a:t>
            </a:r>
            <a:r>
              <a:rPr lang="en-US" sz="1300" dirty="0" err="1">
                <a:solidFill>
                  <a:prstClr val="black"/>
                </a:solidFill>
                <a:latin typeface="Arial" panose="020B0604020202020204" pitchFamily="34" charset="0"/>
                <a:cs typeface="Arial" panose="020B0604020202020204" pitchFamily="34" charset="0"/>
              </a:rPr>
              <a:t>zebrafish</a:t>
            </a:r>
            <a:r>
              <a:rPr lang="en-US" sz="1300" dirty="0">
                <a:solidFill>
                  <a:prstClr val="black"/>
                </a:solidFill>
                <a:latin typeface="Arial" panose="020B0604020202020204" pitchFamily="34" charset="0"/>
                <a:cs typeface="Arial" panose="020B0604020202020204" pitchFamily="34" charset="0"/>
              </a:rPr>
              <a:t> lens. </a:t>
            </a:r>
            <a:endParaRPr lang="en-US" dirty="0"/>
          </a:p>
        </p:txBody>
      </p:sp>
      <p:sp>
        <p:nvSpPr>
          <p:cNvPr id="4" name="Slide Number Placeholder 3"/>
          <p:cNvSpPr>
            <a:spLocks noGrp="1"/>
          </p:cNvSpPr>
          <p:nvPr>
            <p:ph type="sldNum" sz="quarter" idx="10"/>
          </p:nvPr>
        </p:nvSpPr>
        <p:spPr>
          <a:xfrm>
            <a:off x="4143587" y="9120079"/>
            <a:ext cx="3169920" cy="479487"/>
          </a:xfrm>
          <a:prstGeom prst="rect">
            <a:avLst/>
          </a:prstGeom>
        </p:spPr>
        <p:txBody>
          <a:bodyPr lIns="95646" tIns="47823" rIns="95646" bIns="47823"/>
          <a:lstStyle/>
          <a:p>
            <a:fld id="{4764F4B2-3497-054A-804F-B82D54FCC170}" type="slidenum">
              <a:rPr lang="en-US" smtClean="0">
                <a:solidFill>
                  <a:prstClr val="black"/>
                </a:solidFill>
              </a:rPr>
              <a:pPr/>
              <a:t>28</a:t>
            </a:fld>
            <a:endParaRPr lang="en-US">
              <a:solidFill>
                <a:prstClr val="black"/>
              </a:solidFill>
            </a:endParaRPr>
          </a:p>
        </p:txBody>
      </p:sp>
    </p:spTree>
    <p:extLst>
      <p:ext uri="{BB962C8B-B14F-4D97-AF65-F5344CB8AC3E}">
        <p14:creationId xmlns:p14="http://schemas.microsoft.com/office/powerpoint/2010/main" val="379307766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57899535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2"/>
          <p:cNvSpPr>
            <a:spLocks noGrp="1" noRot="1" noChangeAspect="1" noChangeArrowheads="1" noTextEdit="1"/>
          </p:cNvSpPr>
          <p:nvPr>
            <p:ph type="sldImg"/>
          </p:nvPr>
        </p:nvSpPr>
        <p:spPr>
          <a:ln/>
        </p:spPr>
      </p:sp>
      <p:sp>
        <p:nvSpPr>
          <p:cNvPr id="72707" name="Rectangle 3"/>
          <p:cNvSpPr>
            <a:spLocks noGrp="1" noChangeArrowheads="1"/>
          </p:cNvSpPr>
          <p:nvPr>
            <p:ph type="body" idx="1"/>
          </p:nvPr>
        </p:nvSpPr>
        <p:spPr>
          <a:noFill/>
        </p:spPr>
        <p:txBody>
          <a:bodyPr/>
          <a:lstStyle/>
          <a:p>
            <a:endParaRPr lang="en-US" altLang="en-US" smtClean="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56462">
              <a:defRPr/>
            </a:pPr>
            <a:r>
              <a:rPr lang="en-US" sz="1300" dirty="0"/>
              <a:t>AB-SCIEX 5600 </a:t>
            </a:r>
            <a:r>
              <a:rPr lang="en-US" sz="1300" dirty="0" err="1"/>
              <a:t>TripleTOF</a:t>
            </a:r>
            <a:r>
              <a:rPr lang="en-US" sz="1300" dirty="0"/>
              <a:t> mass spectrometer. This machine, equipped with data-independent </a:t>
            </a:r>
            <a:r>
              <a:rPr lang="en-US" sz="1300" b="1" dirty="0"/>
              <a:t>Sequential Window Acquisition of all Theoretical mass spectra</a:t>
            </a:r>
            <a:r>
              <a:rPr lang="en-US" sz="1300" dirty="0"/>
              <a:t>, generates a comprehensive archive of lipids within an extract for retrospective, quantitative analysis. This technology offers several strengths for delineating unknown pathways. </a:t>
            </a:r>
            <a:endParaRPr lang="en-US" dirty="0" smtClean="0"/>
          </a:p>
          <a:p>
            <a:endParaRPr lang="en-US" dirty="0"/>
          </a:p>
        </p:txBody>
      </p:sp>
      <p:sp>
        <p:nvSpPr>
          <p:cNvPr id="4" name="Slide Number Placeholder 3"/>
          <p:cNvSpPr>
            <a:spLocks noGrp="1"/>
          </p:cNvSpPr>
          <p:nvPr>
            <p:ph type="sldNum" sz="quarter" idx="10"/>
          </p:nvPr>
        </p:nvSpPr>
        <p:spPr>
          <a:xfrm>
            <a:off x="4143587" y="9119475"/>
            <a:ext cx="3169920" cy="480060"/>
          </a:xfrm>
          <a:prstGeom prst="rect">
            <a:avLst/>
          </a:prstGeom>
        </p:spPr>
        <p:txBody>
          <a:bodyPr lIns="97463" tIns="48732" rIns="97463" bIns="48732"/>
          <a:lstStyle/>
          <a:p>
            <a:fld id="{4764F4B2-3497-054A-804F-B82D54FCC170}" type="slidenum">
              <a:rPr lang="en-US" smtClean="0">
                <a:solidFill>
                  <a:prstClr val="black"/>
                </a:solidFill>
              </a:rPr>
              <a:pPr/>
              <a:t>34</a:t>
            </a:fld>
            <a:endParaRPr lang="en-US">
              <a:solidFill>
                <a:prstClr val="black"/>
              </a:solidFill>
            </a:endParaRPr>
          </a:p>
        </p:txBody>
      </p:sp>
    </p:spTree>
    <p:extLst>
      <p:ext uri="{BB962C8B-B14F-4D97-AF65-F5344CB8AC3E}">
        <p14:creationId xmlns:p14="http://schemas.microsoft.com/office/powerpoint/2010/main" val="293291326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a:xfrm>
            <a:off x="4143587" y="9119475"/>
            <a:ext cx="3169920" cy="480060"/>
          </a:xfrm>
          <a:prstGeom prst="rect">
            <a:avLst/>
          </a:prstGeom>
        </p:spPr>
        <p:txBody>
          <a:bodyPr lIns="97463" tIns="48732" rIns="97463" bIns="48732"/>
          <a:lstStyle/>
          <a:p>
            <a:fld id="{4764F4B2-3497-054A-804F-B82D54FCC170}" type="slidenum">
              <a:rPr lang="en-US" smtClean="0">
                <a:solidFill>
                  <a:prstClr val="black"/>
                </a:solidFill>
              </a:rPr>
              <a:pPr/>
              <a:t>36</a:t>
            </a:fld>
            <a:endParaRPr lang="en-US">
              <a:solidFill>
                <a:prstClr val="black"/>
              </a:solidFill>
            </a:endParaRPr>
          </a:p>
        </p:txBody>
      </p:sp>
    </p:spTree>
    <p:extLst>
      <p:ext uri="{BB962C8B-B14F-4D97-AF65-F5344CB8AC3E}">
        <p14:creationId xmlns:p14="http://schemas.microsoft.com/office/powerpoint/2010/main" val="293291326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23086556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OCT and other common histological embedding media ionize easily during MS analysis and cause</a:t>
            </a:r>
            <a:r>
              <a:rPr lang="en-US" baseline="0" dirty="0" smtClean="0"/>
              <a:t> ion </a:t>
            </a:r>
            <a:r>
              <a:rPr lang="en-US" baseline="0" dirty="0" err="1" smtClean="0"/>
              <a:t>suppresion</a:t>
            </a:r>
            <a:r>
              <a:rPr lang="en-US" baseline="0" dirty="0" smtClean="0"/>
              <a:t>. </a:t>
            </a:r>
            <a:r>
              <a:rPr lang="en-US" dirty="0" smtClean="0"/>
              <a:t>ITO</a:t>
            </a:r>
            <a:r>
              <a:rPr lang="en-US" baseline="0" dirty="0" smtClean="0"/>
              <a:t> = indium tin oxide…conductive (must be conductive otherwise electrostatic charges will occur).</a:t>
            </a:r>
            <a:endParaRPr lang="en-US" dirty="0"/>
          </a:p>
        </p:txBody>
      </p:sp>
    </p:spTree>
    <p:extLst>
      <p:ext uri="{BB962C8B-B14F-4D97-AF65-F5344CB8AC3E}">
        <p14:creationId xmlns:p14="http://schemas.microsoft.com/office/powerpoint/2010/main" val="156113710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The role of the matrix is to absorb the majority of the laser energy leading to explosive desorption of the matrix crystals together with incorporated </a:t>
            </a:r>
            <a:r>
              <a:rPr lang="en-US" dirty="0" err="1" smtClean="0"/>
              <a:t>analyte</a:t>
            </a:r>
            <a:r>
              <a:rPr lang="en-US" dirty="0" smtClean="0"/>
              <a:t> into the gas phase without degradation of the </a:t>
            </a:r>
            <a:r>
              <a:rPr lang="en-US" dirty="0" err="1" smtClean="0"/>
              <a:t>analyte</a:t>
            </a:r>
            <a:r>
              <a:rPr lang="en-US" dirty="0" smtClean="0"/>
              <a:t>. The matrix also aids the ionization of </a:t>
            </a:r>
            <a:r>
              <a:rPr lang="en-US" dirty="0" err="1" smtClean="0"/>
              <a:t>analyte</a:t>
            </a:r>
            <a:r>
              <a:rPr lang="en-US" dirty="0" smtClean="0"/>
              <a:t> molecules in the gas phase due to presence of protons from added acids such as </a:t>
            </a:r>
            <a:r>
              <a:rPr lang="en-US" dirty="0" err="1" smtClean="0"/>
              <a:t>trifluoroacetic</a:t>
            </a:r>
            <a:r>
              <a:rPr lang="en-US" dirty="0" smtClean="0"/>
              <a:t> acid (TFA). </a:t>
            </a:r>
            <a:endParaRPr lang="en-US" dirty="0"/>
          </a:p>
        </p:txBody>
      </p:sp>
    </p:spTree>
    <p:extLst>
      <p:ext uri="{BB962C8B-B14F-4D97-AF65-F5344CB8AC3E}">
        <p14:creationId xmlns:p14="http://schemas.microsoft.com/office/powerpoint/2010/main" val="34323193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u="none" dirty="0" smtClean="0">
                <a:solidFill>
                  <a:schemeClr val="tx1"/>
                </a:solidFill>
              </a:rPr>
              <a:t>The </a:t>
            </a:r>
            <a:r>
              <a:rPr lang="en-US" b="1" u="none" dirty="0" err="1" smtClean="0">
                <a:solidFill>
                  <a:schemeClr val="tx1"/>
                </a:solidFill>
              </a:rPr>
              <a:t>Pirani</a:t>
            </a:r>
            <a:r>
              <a:rPr lang="en-US" b="1" u="none" dirty="0" smtClean="0">
                <a:solidFill>
                  <a:schemeClr val="tx1"/>
                </a:solidFill>
              </a:rPr>
              <a:t> gauge</a:t>
            </a:r>
            <a:r>
              <a:rPr lang="en-US" u="none" dirty="0" smtClean="0">
                <a:solidFill>
                  <a:schemeClr val="tx1"/>
                </a:solidFill>
              </a:rPr>
              <a:t> is a thermal</a:t>
            </a:r>
            <a:r>
              <a:rPr lang="en-US" u="none" baseline="0" dirty="0" smtClean="0">
                <a:solidFill>
                  <a:schemeClr val="tx1"/>
                </a:solidFill>
              </a:rPr>
              <a:t> conductivity gauge used to measure pressure in vacuum systems. It consists of a metal filament (usually platinum) suspended in a tube which is connected to the vacuum system. A heated metal filament suspended in a gas will lose heat to the gas as its molecules collide with the filament and remove heat…..if the gas pressure is reduced, the number of molecules will fall proportionately and so the filament will lose heat more slowly (measuring the heat loss is thus an indirect measure of pressure).</a:t>
            </a:r>
            <a:endParaRPr lang="en-US" u="none" dirty="0" smtClean="0">
              <a:solidFill>
                <a:schemeClr val="tx1"/>
              </a:solidFill>
            </a:endParaRPr>
          </a:p>
        </p:txBody>
      </p:sp>
    </p:spTree>
    <p:extLst>
      <p:ext uri="{BB962C8B-B14F-4D97-AF65-F5344CB8AC3E}">
        <p14:creationId xmlns:p14="http://schemas.microsoft.com/office/powerpoint/2010/main" val="85899812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a:xfrm>
            <a:off x="4143587" y="9119475"/>
            <a:ext cx="3169920" cy="480060"/>
          </a:xfrm>
          <a:prstGeom prst="rect">
            <a:avLst/>
          </a:prstGeom>
        </p:spPr>
        <p:txBody>
          <a:bodyPr lIns="97463" tIns="48732" rIns="97463" bIns="48732"/>
          <a:lstStyle/>
          <a:p>
            <a:fld id="{4764F4B2-3497-054A-804F-B82D54FCC170}" type="slidenum">
              <a:rPr lang="en-US" smtClean="0">
                <a:solidFill>
                  <a:prstClr val="black"/>
                </a:solidFill>
              </a:rPr>
              <a:pPr/>
              <a:t>10</a:t>
            </a:fld>
            <a:endParaRPr lang="en-US">
              <a:solidFill>
                <a:prstClr val="black"/>
              </a:solidFill>
            </a:endParaRPr>
          </a:p>
        </p:txBody>
      </p:sp>
    </p:spTree>
    <p:extLst>
      <p:ext uri="{BB962C8B-B14F-4D97-AF65-F5344CB8AC3E}">
        <p14:creationId xmlns:p14="http://schemas.microsoft.com/office/powerpoint/2010/main" val="251073500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Discussing</a:t>
            </a:r>
            <a:r>
              <a:rPr lang="en-US" baseline="0" dirty="0" smtClean="0"/>
              <a:t> this slide, start with a comparison of the cost and time benefits, then go into a bit of the scientific rationale for zebrafish</a:t>
            </a:r>
            <a:endParaRPr lang="en-US" dirty="0"/>
          </a:p>
        </p:txBody>
      </p:sp>
      <p:sp>
        <p:nvSpPr>
          <p:cNvPr id="4" name="Slide Number Placeholder 3"/>
          <p:cNvSpPr>
            <a:spLocks noGrp="1"/>
          </p:cNvSpPr>
          <p:nvPr>
            <p:ph type="sldNum" sz="quarter" idx="10"/>
          </p:nvPr>
        </p:nvSpPr>
        <p:spPr>
          <a:xfrm>
            <a:off x="4143587" y="9119475"/>
            <a:ext cx="3169920" cy="480060"/>
          </a:xfrm>
          <a:prstGeom prst="rect">
            <a:avLst/>
          </a:prstGeom>
        </p:spPr>
        <p:txBody>
          <a:bodyPr lIns="97463" tIns="48732" rIns="97463" bIns="48732"/>
          <a:lstStyle/>
          <a:p>
            <a:fld id="{4764F4B2-3497-054A-804F-B82D54FCC170}" type="slidenum">
              <a:rPr lang="en-US" smtClean="0"/>
              <a:t>14</a:t>
            </a:fld>
            <a:endParaRPr lang="en-US"/>
          </a:p>
        </p:txBody>
      </p:sp>
    </p:spTree>
    <p:extLst>
      <p:ext uri="{BB962C8B-B14F-4D97-AF65-F5344CB8AC3E}">
        <p14:creationId xmlns:p14="http://schemas.microsoft.com/office/powerpoint/2010/main" val="307004370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Aims are self explanatory and should be</a:t>
            </a:r>
            <a:r>
              <a:rPr lang="en-US" baseline="0" dirty="0" smtClean="0"/>
              <a:t> supported by the introduction given before reaching this slide. Bottom portion explains the experimental design. I am only including this much detail because later I will address the drastic difference in intensities, in which case it is important to have mentioned how many lenses were used.</a:t>
            </a:r>
            <a:endParaRPr lang="en-US" dirty="0"/>
          </a:p>
        </p:txBody>
      </p:sp>
      <p:sp>
        <p:nvSpPr>
          <p:cNvPr id="4" name="Slide Number Placeholder 3"/>
          <p:cNvSpPr>
            <a:spLocks noGrp="1"/>
          </p:cNvSpPr>
          <p:nvPr>
            <p:ph type="sldNum" sz="quarter" idx="10"/>
          </p:nvPr>
        </p:nvSpPr>
        <p:spPr>
          <a:xfrm>
            <a:off x="4143587" y="9119475"/>
            <a:ext cx="3169920" cy="480060"/>
          </a:xfrm>
          <a:prstGeom prst="rect">
            <a:avLst/>
          </a:prstGeom>
        </p:spPr>
        <p:txBody>
          <a:bodyPr lIns="97463" tIns="48732" rIns="97463" bIns="48732"/>
          <a:lstStyle/>
          <a:p>
            <a:fld id="{4764F4B2-3497-054A-804F-B82D54FCC170}" type="slidenum">
              <a:rPr lang="en-US" smtClean="0"/>
              <a:t>16</a:t>
            </a:fld>
            <a:endParaRPr lang="en-US"/>
          </a:p>
        </p:txBody>
      </p:sp>
    </p:spTree>
    <p:extLst>
      <p:ext uri="{BB962C8B-B14F-4D97-AF65-F5344CB8AC3E}">
        <p14:creationId xmlns:p14="http://schemas.microsoft.com/office/powerpoint/2010/main" val="293291326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300" dirty="0"/>
              <a:t>AB-SCIEX 5600 </a:t>
            </a:r>
            <a:r>
              <a:rPr lang="en-US" sz="1300" dirty="0" err="1"/>
              <a:t>TripleTOF</a:t>
            </a:r>
            <a:r>
              <a:rPr lang="en-US" sz="1300" dirty="0"/>
              <a:t> mass spectrometer. This machine, equipped with data-independent </a:t>
            </a:r>
            <a:r>
              <a:rPr lang="en-US" sz="1300" b="1" dirty="0"/>
              <a:t>Sequential Window Acquisition of all Theoretical mass spectra</a:t>
            </a:r>
            <a:r>
              <a:rPr lang="en-US" sz="1300" dirty="0"/>
              <a:t>, generates a comprehensive archive of lipids within an extract for retrospective, quantitative analysis. This technology offers several strengths for delineating unknown pathways. </a:t>
            </a:r>
            <a:endParaRPr lang="en-US" dirty="0"/>
          </a:p>
        </p:txBody>
      </p:sp>
    </p:spTree>
    <p:extLst>
      <p:ext uri="{BB962C8B-B14F-4D97-AF65-F5344CB8AC3E}">
        <p14:creationId xmlns:p14="http://schemas.microsoft.com/office/powerpoint/2010/main" val="69943766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Slide Image Placeholder 1"/>
          <p:cNvSpPr>
            <a:spLocks noGrp="1" noRot="1" noChangeAspect="1" noTextEdit="1"/>
          </p:cNvSpPr>
          <p:nvPr>
            <p:ph type="sldImg"/>
          </p:nvPr>
        </p:nvSpPr>
        <p:spPr>
          <a:ln/>
        </p:spPr>
      </p:sp>
      <p:sp>
        <p:nvSpPr>
          <p:cNvPr id="3" name="Notes Placeholder 2"/>
          <p:cNvSpPr>
            <a:spLocks noGrp="1"/>
          </p:cNvSpPr>
          <p:nvPr>
            <p:ph type="body" idx="1"/>
          </p:nvPr>
        </p:nvSpPr>
        <p:spPr/>
        <p:txBody>
          <a:bodyPr/>
          <a:lstStyle/>
          <a:p>
            <a:pPr defTabSz="487318" eaLnBrk="1" fontAlgn="auto" hangingPunct="1">
              <a:spcBef>
                <a:spcPts val="0"/>
              </a:spcBef>
              <a:spcAft>
                <a:spcPts val="0"/>
              </a:spcAft>
              <a:defRPr/>
            </a:pPr>
            <a:r>
              <a:rPr lang="en-US" dirty="0">
                <a:latin typeface="+mn-lt"/>
              </a:rPr>
              <a:t>Figure 7. Positive ion mode MALDI average mass spectra of (A) 8 week old and (B) 14 month old zebrafish eyes, showing the location of the peaks for which images are shown in (C). </a:t>
            </a:r>
            <a:endParaRPr lang="en-US" dirty="0"/>
          </a:p>
        </p:txBody>
      </p:sp>
      <p:sp>
        <p:nvSpPr>
          <p:cNvPr id="73732" name="Slide Number Placeholder 3"/>
          <p:cNvSpPr>
            <a:spLocks noGrp="1"/>
          </p:cNvSpPr>
          <p:nvPr>
            <p:ph type="sldNum" sz="quarter" idx="4294967295"/>
          </p:nvPr>
        </p:nvSpPr>
        <p:spPr bwMode="auto">
          <a:xfrm>
            <a:off x="4142964" y="9119172"/>
            <a:ext cx="3170582" cy="480389"/>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463" tIns="48732" rIns="97463" bIns="48732"/>
          <a:lstStyle>
            <a:lvl1pPr>
              <a:defRPr sz="2900">
                <a:solidFill>
                  <a:schemeClr val="tx1"/>
                </a:solidFill>
                <a:latin typeface="Comic Sans MS" pitchFamily="66" charset="0"/>
              </a:defRPr>
            </a:lvl1pPr>
            <a:lvl2pPr marL="777126" indent="-298895">
              <a:defRPr sz="2900">
                <a:solidFill>
                  <a:schemeClr val="tx1"/>
                </a:solidFill>
                <a:latin typeface="Comic Sans MS" pitchFamily="66" charset="0"/>
              </a:defRPr>
            </a:lvl2pPr>
            <a:lvl3pPr marL="1195578" indent="-239116">
              <a:defRPr sz="2900">
                <a:solidFill>
                  <a:schemeClr val="tx1"/>
                </a:solidFill>
                <a:latin typeface="Comic Sans MS" pitchFamily="66" charset="0"/>
              </a:defRPr>
            </a:lvl3pPr>
            <a:lvl4pPr marL="1673809" indent="-239116">
              <a:defRPr sz="2900">
                <a:solidFill>
                  <a:schemeClr val="tx1"/>
                </a:solidFill>
                <a:latin typeface="Comic Sans MS" pitchFamily="66" charset="0"/>
              </a:defRPr>
            </a:lvl4pPr>
            <a:lvl5pPr marL="2152040" indent="-239116">
              <a:defRPr sz="2900">
                <a:solidFill>
                  <a:schemeClr val="tx1"/>
                </a:solidFill>
                <a:latin typeface="Comic Sans MS" pitchFamily="66" charset="0"/>
              </a:defRPr>
            </a:lvl5pPr>
            <a:lvl6pPr marL="2630272" indent="-239116" eaLnBrk="0" fontAlgn="base" hangingPunct="0">
              <a:spcBef>
                <a:spcPct val="0"/>
              </a:spcBef>
              <a:spcAft>
                <a:spcPct val="0"/>
              </a:spcAft>
              <a:defRPr sz="2900">
                <a:solidFill>
                  <a:schemeClr val="tx1"/>
                </a:solidFill>
                <a:latin typeface="Comic Sans MS" pitchFamily="66" charset="0"/>
              </a:defRPr>
            </a:lvl6pPr>
            <a:lvl7pPr marL="3108503" indent="-239116" eaLnBrk="0" fontAlgn="base" hangingPunct="0">
              <a:spcBef>
                <a:spcPct val="0"/>
              </a:spcBef>
              <a:spcAft>
                <a:spcPct val="0"/>
              </a:spcAft>
              <a:defRPr sz="2900">
                <a:solidFill>
                  <a:schemeClr val="tx1"/>
                </a:solidFill>
                <a:latin typeface="Comic Sans MS" pitchFamily="66" charset="0"/>
              </a:defRPr>
            </a:lvl7pPr>
            <a:lvl8pPr marL="3586734" indent="-239116" eaLnBrk="0" fontAlgn="base" hangingPunct="0">
              <a:spcBef>
                <a:spcPct val="0"/>
              </a:spcBef>
              <a:spcAft>
                <a:spcPct val="0"/>
              </a:spcAft>
              <a:defRPr sz="2900">
                <a:solidFill>
                  <a:schemeClr val="tx1"/>
                </a:solidFill>
                <a:latin typeface="Comic Sans MS" pitchFamily="66" charset="0"/>
              </a:defRPr>
            </a:lvl8pPr>
            <a:lvl9pPr marL="4064965" indent="-239116" eaLnBrk="0" fontAlgn="base" hangingPunct="0">
              <a:spcBef>
                <a:spcPct val="0"/>
              </a:spcBef>
              <a:spcAft>
                <a:spcPct val="0"/>
              </a:spcAft>
              <a:defRPr sz="2900">
                <a:solidFill>
                  <a:schemeClr val="tx1"/>
                </a:solidFill>
                <a:latin typeface="Comic Sans MS" pitchFamily="66" charset="0"/>
              </a:defRPr>
            </a:lvl9pPr>
          </a:lstStyle>
          <a:p>
            <a:fld id="{BB7C7384-DC5C-427A-ABD9-C3832C816AE6}" type="slidenum">
              <a:rPr lang="en-US" altLang="en-US">
                <a:solidFill>
                  <a:srgbClr val="000000"/>
                </a:solidFill>
              </a:rPr>
              <a:pPr/>
              <a:t>26</a:t>
            </a:fld>
            <a:endParaRPr lang="en-US" altLang="en-US">
              <a:solidFill>
                <a:srgbClr val="000000"/>
              </a:solidFill>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63371406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841446586"/>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3578295447"/>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758397338"/>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81747152"/>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061725036"/>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477584726"/>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505180785"/>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971725144"/>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013721956"/>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179705159"/>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67449049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415636177"/>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226351356"/>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43C3F852-CDC7-E64C-81F8-B166EAA6292F}" type="datetimeFigureOut">
              <a:rPr lang="en-US" smtClean="0">
                <a:solidFill>
                  <a:prstClr val="black">
                    <a:tint val="75000"/>
                  </a:prstClr>
                </a:solidFill>
              </a:rPr>
              <a:pPr/>
              <a:t>3/7/2015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20D242A4-0724-7E4C-9259-2449110DF0B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199982777"/>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43C3F852-CDC7-E64C-81F8-B166EAA6292F}" type="datetimeFigureOut">
              <a:rPr lang="en-US" smtClean="0">
                <a:solidFill>
                  <a:prstClr val="black">
                    <a:tint val="75000"/>
                  </a:prstClr>
                </a:solidFill>
              </a:rPr>
              <a:pPr/>
              <a:t>3/7/2015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20D242A4-0724-7E4C-9259-2449110DF0B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424451266"/>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43C3F852-CDC7-E64C-81F8-B166EAA6292F}" type="datetimeFigureOut">
              <a:rPr lang="en-US" smtClean="0">
                <a:solidFill>
                  <a:prstClr val="black">
                    <a:tint val="75000"/>
                  </a:prstClr>
                </a:solidFill>
              </a:rPr>
              <a:pPr/>
              <a:t>3/7/2015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20D242A4-0724-7E4C-9259-2449110DF0B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123974988"/>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43C3F852-CDC7-E64C-81F8-B166EAA6292F}" type="datetimeFigureOut">
              <a:rPr lang="en-US" smtClean="0">
                <a:solidFill>
                  <a:prstClr val="black">
                    <a:tint val="75000"/>
                  </a:prstClr>
                </a:solidFill>
              </a:rPr>
              <a:pPr/>
              <a:t>3/7/2015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20D242A4-0724-7E4C-9259-2449110DF0B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045289223"/>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43C3F852-CDC7-E64C-81F8-B166EAA6292F}" type="datetimeFigureOut">
              <a:rPr lang="en-US" smtClean="0">
                <a:solidFill>
                  <a:prstClr val="black">
                    <a:tint val="75000"/>
                  </a:prstClr>
                </a:solidFill>
              </a:rPr>
              <a:pPr/>
              <a:t>3/7/2015</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20D242A4-0724-7E4C-9259-2449110DF0B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164165542"/>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43C3F852-CDC7-E64C-81F8-B166EAA6292F}" type="datetimeFigureOut">
              <a:rPr lang="en-US" smtClean="0">
                <a:solidFill>
                  <a:prstClr val="black">
                    <a:tint val="75000"/>
                  </a:prstClr>
                </a:solidFill>
              </a:rPr>
              <a:pPr/>
              <a:t>3/7/2015</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20D242A4-0724-7E4C-9259-2449110DF0B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219194508"/>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3C3F852-CDC7-E64C-81F8-B166EAA6292F}" type="datetimeFigureOut">
              <a:rPr lang="en-US" smtClean="0">
                <a:solidFill>
                  <a:prstClr val="black">
                    <a:tint val="75000"/>
                  </a:prstClr>
                </a:solidFill>
              </a:rPr>
              <a:pPr/>
              <a:t>3/7/2015</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20D242A4-0724-7E4C-9259-2449110DF0B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133694953"/>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43C3F852-CDC7-E64C-81F8-B166EAA6292F}" type="datetimeFigureOut">
              <a:rPr lang="en-US" smtClean="0">
                <a:solidFill>
                  <a:prstClr val="black">
                    <a:tint val="75000"/>
                  </a:prstClr>
                </a:solidFill>
              </a:rPr>
              <a:pPr/>
              <a:t>3/7/2015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20D242A4-0724-7E4C-9259-2449110DF0B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490117173"/>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43C3F852-CDC7-E64C-81F8-B166EAA6292F}" type="datetimeFigureOut">
              <a:rPr lang="en-US" smtClean="0">
                <a:solidFill>
                  <a:prstClr val="black">
                    <a:tint val="75000"/>
                  </a:prstClr>
                </a:solidFill>
              </a:rPr>
              <a:pPr/>
              <a:t>3/7/2015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20D242A4-0724-7E4C-9259-2449110DF0B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33783166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EA62B17D-CAAF-4D2E-88F0-7A710C697B34}" type="datetimeFigureOut">
              <a:rPr lang="en-US"/>
              <a:pPr>
                <a:defRPr/>
              </a:pPr>
              <a:t>3/7/2015</a:t>
            </a:fld>
            <a:endParaRPr lang="en-US"/>
          </a:p>
        </p:txBody>
      </p:sp>
      <p:sp>
        <p:nvSpPr>
          <p:cNvPr id="5" name="Footer Placeholder 4"/>
          <p:cNvSpPr>
            <a:spLocks noGrp="1"/>
          </p:cNvSpPr>
          <p:nvPr>
            <p:ph type="ftr" sz="quarter" idx="11"/>
          </p:nvPr>
        </p:nvSpPr>
        <p:spPr/>
        <p:txBody>
          <a:bodyPr/>
          <a:lstStyle>
            <a:lvl1pPr defTabSz="914400" eaLnBrk="0" fontAlgn="base" hangingPunct="0">
              <a:spcBef>
                <a:spcPct val="0"/>
              </a:spcBef>
              <a:spcAft>
                <a:spcPct val="0"/>
              </a:spcAft>
              <a:defRPr>
                <a:latin typeface="Comic Sans MS" pitchFamily="66"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35D7F019-E366-4AEA-8AB8-ECEC2BC4EACC}" type="slidenum">
              <a:rPr lang="en-US"/>
              <a:pPr>
                <a:defRPr/>
              </a:pPr>
              <a:t>‹#›</a:t>
            </a:fld>
            <a:endParaRPr lang="en-US"/>
          </a:p>
        </p:txBody>
      </p:sp>
    </p:spTree>
    <p:extLst>
      <p:ext uri="{BB962C8B-B14F-4D97-AF65-F5344CB8AC3E}">
        <p14:creationId xmlns:p14="http://schemas.microsoft.com/office/powerpoint/2010/main" val="1184834055"/>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43C3F852-CDC7-E64C-81F8-B166EAA6292F}" type="datetimeFigureOut">
              <a:rPr lang="en-US" smtClean="0">
                <a:solidFill>
                  <a:prstClr val="black">
                    <a:tint val="75000"/>
                  </a:prstClr>
                </a:solidFill>
              </a:rPr>
              <a:pPr/>
              <a:t>3/7/2015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20D242A4-0724-7E4C-9259-2449110DF0B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287549516"/>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43C3F852-CDC7-E64C-81F8-B166EAA6292F}" type="datetimeFigureOut">
              <a:rPr lang="en-US" smtClean="0">
                <a:solidFill>
                  <a:prstClr val="black">
                    <a:tint val="75000"/>
                  </a:prstClr>
                </a:solidFill>
              </a:rPr>
              <a:pPr/>
              <a:t>3/7/2015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20D242A4-0724-7E4C-9259-2449110DF0B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307685170"/>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8CCB5F9E-C5A2-4B1F-9788-94BD81C84619}" type="datetimeFigureOut">
              <a:rPr lang="en-US"/>
              <a:pPr>
                <a:defRPr/>
              </a:pPr>
              <a:t>3/7/2015</a:t>
            </a:fld>
            <a:endParaRPr lang="en-US"/>
          </a:p>
        </p:txBody>
      </p:sp>
      <p:sp>
        <p:nvSpPr>
          <p:cNvPr id="5" name="Footer Placeholder 4"/>
          <p:cNvSpPr>
            <a:spLocks noGrp="1"/>
          </p:cNvSpPr>
          <p:nvPr>
            <p:ph type="ftr" sz="quarter" idx="11"/>
          </p:nvPr>
        </p:nvSpPr>
        <p:spPr/>
        <p:txBody>
          <a:bodyPr/>
          <a:lstStyle>
            <a:lvl1pPr defTabSz="914400" eaLnBrk="0" fontAlgn="base" hangingPunct="0">
              <a:spcBef>
                <a:spcPct val="0"/>
              </a:spcBef>
              <a:spcAft>
                <a:spcPct val="0"/>
              </a:spcAft>
              <a:defRPr>
                <a:latin typeface="Comic Sans MS" pitchFamily="66"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72C86446-599B-409A-85F9-8F6EF036693C}" type="slidenum">
              <a:rPr lang="en-US"/>
              <a:pPr>
                <a:defRPr/>
              </a:pPr>
              <a:t>‹#›</a:t>
            </a:fld>
            <a:endParaRPr lang="en-US"/>
          </a:p>
        </p:txBody>
      </p:sp>
    </p:spTree>
    <p:extLst>
      <p:ext uri="{BB962C8B-B14F-4D97-AF65-F5344CB8AC3E}">
        <p14:creationId xmlns:p14="http://schemas.microsoft.com/office/powerpoint/2010/main" val="572055517"/>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5D0D9811-CE8B-4D79-A031-F87625868B17}" type="datetimeFigureOut">
              <a:rPr lang="en-US"/>
              <a:pPr>
                <a:defRPr/>
              </a:pPr>
              <a:t>3/7/2015</a:t>
            </a:fld>
            <a:endParaRPr lang="en-US"/>
          </a:p>
        </p:txBody>
      </p:sp>
      <p:sp>
        <p:nvSpPr>
          <p:cNvPr id="5" name="Footer Placeholder 4"/>
          <p:cNvSpPr>
            <a:spLocks noGrp="1"/>
          </p:cNvSpPr>
          <p:nvPr>
            <p:ph type="ftr" sz="quarter" idx="11"/>
          </p:nvPr>
        </p:nvSpPr>
        <p:spPr/>
        <p:txBody>
          <a:bodyPr/>
          <a:lstStyle>
            <a:lvl1pPr defTabSz="914400" eaLnBrk="0" fontAlgn="base" hangingPunct="0">
              <a:spcBef>
                <a:spcPct val="0"/>
              </a:spcBef>
              <a:spcAft>
                <a:spcPct val="0"/>
              </a:spcAft>
              <a:defRPr>
                <a:latin typeface="Comic Sans MS" pitchFamily="66"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E2BC80F8-8657-4406-81ED-3C9C05D7D3EC}" type="slidenum">
              <a:rPr lang="en-US"/>
              <a:pPr>
                <a:defRPr/>
              </a:pPr>
              <a:t>‹#›</a:t>
            </a:fld>
            <a:endParaRPr lang="en-US"/>
          </a:p>
        </p:txBody>
      </p:sp>
    </p:spTree>
    <p:extLst>
      <p:ext uri="{BB962C8B-B14F-4D97-AF65-F5344CB8AC3E}">
        <p14:creationId xmlns:p14="http://schemas.microsoft.com/office/powerpoint/2010/main" val="727862562"/>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770B61B7-0E92-44DD-A498-4D1514ED9F27}" type="datetimeFigureOut">
              <a:rPr lang="en-US"/>
              <a:pPr>
                <a:defRPr/>
              </a:pPr>
              <a:t>3/7/2015</a:t>
            </a:fld>
            <a:endParaRPr lang="en-US"/>
          </a:p>
        </p:txBody>
      </p:sp>
      <p:sp>
        <p:nvSpPr>
          <p:cNvPr id="5" name="Footer Placeholder 4"/>
          <p:cNvSpPr>
            <a:spLocks noGrp="1"/>
          </p:cNvSpPr>
          <p:nvPr>
            <p:ph type="ftr" sz="quarter" idx="11"/>
          </p:nvPr>
        </p:nvSpPr>
        <p:spPr/>
        <p:txBody>
          <a:bodyPr/>
          <a:lstStyle>
            <a:lvl1pPr defTabSz="914400" eaLnBrk="0" fontAlgn="base" hangingPunct="0">
              <a:spcBef>
                <a:spcPct val="0"/>
              </a:spcBef>
              <a:spcAft>
                <a:spcPct val="0"/>
              </a:spcAft>
              <a:defRPr>
                <a:latin typeface="Comic Sans MS" pitchFamily="66"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AFCFD134-3D55-4296-A661-3B7D86050F6F}" type="slidenum">
              <a:rPr lang="en-US"/>
              <a:pPr>
                <a:defRPr/>
              </a:pPr>
              <a:t>‹#›</a:t>
            </a:fld>
            <a:endParaRPr lang="en-US"/>
          </a:p>
        </p:txBody>
      </p:sp>
    </p:spTree>
    <p:extLst>
      <p:ext uri="{BB962C8B-B14F-4D97-AF65-F5344CB8AC3E}">
        <p14:creationId xmlns:p14="http://schemas.microsoft.com/office/powerpoint/2010/main" val="1806569495"/>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65807E16-8E8C-4BEF-8DB4-6A2BD97EB5A5}" type="datetimeFigureOut">
              <a:rPr lang="en-US"/>
              <a:pPr>
                <a:defRPr/>
              </a:pPr>
              <a:t>3/7/2015</a:t>
            </a:fld>
            <a:endParaRPr lang="en-US"/>
          </a:p>
        </p:txBody>
      </p:sp>
      <p:sp>
        <p:nvSpPr>
          <p:cNvPr id="6" name="Footer Placeholder 5"/>
          <p:cNvSpPr>
            <a:spLocks noGrp="1"/>
          </p:cNvSpPr>
          <p:nvPr>
            <p:ph type="ftr" sz="quarter" idx="11"/>
          </p:nvPr>
        </p:nvSpPr>
        <p:spPr/>
        <p:txBody>
          <a:bodyPr/>
          <a:lstStyle>
            <a:lvl1pPr defTabSz="914400" eaLnBrk="0" fontAlgn="base" hangingPunct="0">
              <a:spcBef>
                <a:spcPct val="0"/>
              </a:spcBef>
              <a:spcAft>
                <a:spcPct val="0"/>
              </a:spcAft>
              <a:defRPr>
                <a:latin typeface="Comic Sans MS" pitchFamily="66"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A4DCD0AC-B636-4DD6-87EC-C7AE678067E5}" type="slidenum">
              <a:rPr lang="en-US"/>
              <a:pPr>
                <a:defRPr/>
              </a:pPr>
              <a:t>‹#›</a:t>
            </a:fld>
            <a:endParaRPr lang="en-US"/>
          </a:p>
        </p:txBody>
      </p:sp>
    </p:spTree>
    <p:extLst>
      <p:ext uri="{BB962C8B-B14F-4D97-AF65-F5344CB8AC3E}">
        <p14:creationId xmlns:p14="http://schemas.microsoft.com/office/powerpoint/2010/main" val="217419387"/>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02279142-B019-49FA-B04C-8C32AD848CBA}" type="datetimeFigureOut">
              <a:rPr lang="en-US"/>
              <a:pPr>
                <a:defRPr/>
              </a:pPr>
              <a:t>3/7/2015</a:t>
            </a:fld>
            <a:endParaRPr lang="en-US"/>
          </a:p>
        </p:txBody>
      </p:sp>
      <p:sp>
        <p:nvSpPr>
          <p:cNvPr id="8" name="Footer Placeholder 7"/>
          <p:cNvSpPr>
            <a:spLocks noGrp="1"/>
          </p:cNvSpPr>
          <p:nvPr>
            <p:ph type="ftr" sz="quarter" idx="11"/>
          </p:nvPr>
        </p:nvSpPr>
        <p:spPr/>
        <p:txBody>
          <a:bodyPr/>
          <a:lstStyle>
            <a:lvl1pPr defTabSz="914400" eaLnBrk="0" fontAlgn="base" hangingPunct="0">
              <a:spcBef>
                <a:spcPct val="0"/>
              </a:spcBef>
              <a:spcAft>
                <a:spcPct val="0"/>
              </a:spcAft>
              <a:defRPr>
                <a:latin typeface="Comic Sans MS" pitchFamily="66" charset="0"/>
              </a:defRPr>
            </a:lvl1pPr>
          </a:lstStyle>
          <a:p>
            <a:pPr>
              <a:defRPr/>
            </a:pPr>
            <a:endParaRPr lang="en-US"/>
          </a:p>
        </p:txBody>
      </p:sp>
      <p:sp>
        <p:nvSpPr>
          <p:cNvPr id="9" name="Slide Number Placeholder 8"/>
          <p:cNvSpPr>
            <a:spLocks noGrp="1"/>
          </p:cNvSpPr>
          <p:nvPr>
            <p:ph type="sldNum" sz="quarter" idx="12"/>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40DE5FF7-4DA6-4A68-B87F-131C386C6D00}" type="slidenum">
              <a:rPr lang="en-US"/>
              <a:pPr>
                <a:defRPr/>
              </a:pPr>
              <a:t>‹#›</a:t>
            </a:fld>
            <a:endParaRPr lang="en-US"/>
          </a:p>
        </p:txBody>
      </p:sp>
    </p:spTree>
    <p:extLst>
      <p:ext uri="{BB962C8B-B14F-4D97-AF65-F5344CB8AC3E}">
        <p14:creationId xmlns:p14="http://schemas.microsoft.com/office/powerpoint/2010/main" val="2849070437"/>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2426EC40-AD9E-43BB-B304-75942C8458D2}" type="datetimeFigureOut">
              <a:rPr lang="en-US"/>
              <a:pPr>
                <a:defRPr/>
              </a:pPr>
              <a:t>3/7/2015</a:t>
            </a:fld>
            <a:endParaRPr lang="en-US"/>
          </a:p>
        </p:txBody>
      </p:sp>
      <p:sp>
        <p:nvSpPr>
          <p:cNvPr id="4" name="Footer Placeholder 3"/>
          <p:cNvSpPr>
            <a:spLocks noGrp="1"/>
          </p:cNvSpPr>
          <p:nvPr>
            <p:ph type="ftr" sz="quarter" idx="11"/>
          </p:nvPr>
        </p:nvSpPr>
        <p:spPr/>
        <p:txBody>
          <a:bodyPr/>
          <a:lstStyle>
            <a:lvl1pPr defTabSz="914400" eaLnBrk="0" fontAlgn="base" hangingPunct="0">
              <a:spcBef>
                <a:spcPct val="0"/>
              </a:spcBef>
              <a:spcAft>
                <a:spcPct val="0"/>
              </a:spcAft>
              <a:defRPr>
                <a:latin typeface="Comic Sans MS" pitchFamily="66" charset="0"/>
              </a:defRPr>
            </a:lvl1pPr>
          </a:lstStyle>
          <a:p>
            <a:pPr>
              <a:defRPr/>
            </a:pPr>
            <a:endParaRPr lang="en-US"/>
          </a:p>
        </p:txBody>
      </p:sp>
      <p:sp>
        <p:nvSpPr>
          <p:cNvPr id="5" name="Slide Number Placeholder 4"/>
          <p:cNvSpPr>
            <a:spLocks noGrp="1"/>
          </p:cNvSpPr>
          <p:nvPr>
            <p:ph type="sldNum" sz="quarter" idx="12"/>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8016AF9F-57A7-486D-B86E-DEAF951852F0}" type="slidenum">
              <a:rPr lang="en-US"/>
              <a:pPr>
                <a:defRPr/>
              </a:pPr>
              <a:t>‹#›</a:t>
            </a:fld>
            <a:endParaRPr lang="en-US"/>
          </a:p>
        </p:txBody>
      </p:sp>
    </p:spTree>
    <p:extLst>
      <p:ext uri="{BB962C8B-B14F-4D97-AF65-F5344CB8AC3E}">
        <p14:creationId xmlns:p14="http://schemas.microsoft.com/office/powerpoint/2010/main" val="2072252487"/>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4963F90C-890D-458F-A6CE-6A67440A1F46}" type="datetimeFigureOut">
              <a:rPr lang="en-US"/>
              <a:pPr>
                <a:defRPr/>
              </a:pPr>
              <a:t>3/7/2015</a:t>
            </a:fld>
            <a:endParaRPr lang="en-US"/>
          </a:p>
        </p:txBody>
      </p:sp>
      <p:sp>
        <p:nvSpPr>
          <p:cNvPr id="3" name="Footer Placeholder 2"/>
          <p:cNvSpPr>
            <a:spLocks noGrp="1"/>
          </p:cNvSpPr>
          <p:nvPr>
            <p:ph type="ftr" sz="quarter" idx="11"/>
          </p:nvPr>
        </p:nvSpPr>
        <p:spPr/>
        <p:txBody>
          <a:bodyPr/>
          <a:lstStyle>
            <a:lvl1pPr defTabSz="914400" eaLnBrk="0" fontAlgn="base" hangingPunct="0">
              <a:spcBef>
                <a:spcPct val="0"/>
              </a:spcBef>
              <a:spcAft>
                <a:spcPct val="0"/>
              </a:spcAft>
              <a:defRPr>
                <a:latin typeface="Comic Sans MS" pitchFamily="66" charset="0"/>
              </a:defRPr>
            </a:lvl1pPr>
          </a:lstStyle>
          <a:p>
            <a:pPr>
              <a:defRPr/>
            </a:pPr>
            <a:endParaRPr lang="en-US"/>
          </a:p>
        </p:txBody>
      </p:sp>
      <p:sp>
        <p:nvSpPr>
          <p:cNvPr id="4" name="Slide Number Placeholder 3"/>
          <p:cNvSpPr>
            <a:spLocks noGrp="1"/>
          </p:cNvSpPr>
          <p:nvPr>
            <p:ph type="sldNum" sz="quarter" idx="12"/>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31C9FC79-956E-46E1-B78E-DEA367B14888}" type="slidenum">
              <a:rPr lang="en-US"/>
              <a:pPr>
                <a:defRPr/>
              </a:pPr>
              <a:t>‹#›</a:t>
            </a:fld>
            <a:endParaRPr lang="en-US"/>
          </a:p>
        </p:txBody>
      </p:sp>
    </p:spTree>
    <p:extLst>
      <p:ext uri="{BB962C8B-B14F-4D97-AF65-F5344CB8AC3E}">
        <p14:creationId xmlns:p14="http://schemas.microsoft.com/office/powerpoint/2010/main" val="839647179"/>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E38F1FEF-78AA-4FCE-96A0-8D482B85AD83}" type="datetimeFigureOut">
              <a:rPr lang="en-US"/>
              <a:pPr>
                <a:defRPr/>
              </a:pPr>
              <a:t>3/7/2015</a:t>
            </a:fld>
            <a:endParaRPr lang="en-US"/>
          </a:p>
        </p:txBody>
      </p:sp>
      <p:sp>
        <p:nvSpPr>
          <p:cNvPr id="6" name="Footer Placeholder 5"/>
          <p:cNvSpPr>
            <a:spLocks noGrp="1"/>
          </p:cNvSpPr>
          <p:nvPr>
            <p:ph type="ftr" sz="quarter" idx="11"/>
          </p:nvPr>
        </p:nvSpPr>
        <p:spPr/>
        <p:txBody>
          <a:bodyPr/>
          <a:lstStyle>
            <a:lvl1pPr defTabSz="914400" eaLnBrk="0" fontAlgn="base" hangingPunct="0">
              <a:spcBef>
                <a:spcPct val="0"/>
              </a:spcBef>
              <a:spcAft>
                <a:spcPct val="0"/>
              </a:spcAft>
              <a:defRPr>
                <a:latin typeface="Comic Sans MS" pitchFamily="66"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BDD04E2C-73EC-4271-8C49-C944001A5FD9}" type="slidenum">
              <a:rPr lang="en-US"/>
              <a:pPr>
                <a:defRPr/>
              </a:pPr>
              <a:t>‹#›</a:t>
            </a:fld>
            <a:endParaRPr lang="en-US"/>
          </a:p>
        </p:txBody>
      </p:sp>
    </p:spTree>
    <p:extLst>
      <p:ext uri="{BB962C8B-B14F-4D97-AF65-F5344CB8AC3E}">
        <p14:creationId xmlns:p14="http://schemas.microsoft.com/office/powerpoint/2010/main" val="92069889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41160ECD-95F9-4C5C-9EAA-3FD9DB76B589}" type="datetimeFigureOut">
              <a:rPr lang="en-US"/>
              <a:pPr>
                <a:defRPr/>
              </a:pPr>
              <a:t>3/7/2015</a:t>
            </a:fld>
            <a:endParaRPr lang="en-US"/>
          </a:p>
        </p:txBody>
      </p:sp>
      <p:sp>
        <p:nvSpPr>
          <p:cNvPr id="5" name="Footer Placeholder 4"/>
          <p:cNvSpPr>
            <a:spLocks noGrp="1"/>
          </p:cNvSpPr>
          <p:nvPr>
            <p:ph type="ftr" sz="quarter" idx="11"/>
          </p:nvPr>
        </p:nvSpPr>
        <p:spPr/>
        <p:txBody>
          <a:bodyPr/>
          <a:lstStyle>
            <a:lvl1pPr defTabSz="914400" eaLnBrk="0" fontAlgn="base" hangingPunct="0">
              <a:spcBef>
                <a:spcPct val="0"/>
              </a:spcBef>
              <a:spcAft>
                <a:spcPct val="0"/>
              </a:spcAft>
              <a:defRPr>
                <a:latin typeface="Comic Sans MS" pitchFamily="66"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EAA9476A-5819-4161-9CBD-F652EC0F891F}" type="slidenum">
              <a:rPr lang="en-US"/>
              <a:pPr>
                <a:defRPr/>
              </a:pPr>
              <a:t>‹#›</a:t>
            </a:fld>
            <a:endParaRPr lang="en-US"/>
          </a:p>
        </p:txBody>
      </p:sp>
    </p:spTree>
    <p:extLst>
      <p:ext uri="{BB962C8B-B14F-4D97-AF65-F5344CB8AC3E}">
        <p14:creationId xmlns:p14="http://schemas.microsoft.com/office/powerpoint/2010/main" val="2525638551"/>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17308498-CB60-4DB6-8F0C-D9F029806398}" type="datetimeFigureOut">
              <a:rPr lang="en-US"/>
              <a:pPr>
                <a:defRPr/>
              </a:pPr>
              <a:t>3/7/2015</a:t>
            </a:fld>
            <a:endParaRPr lang="en-US"/>
          </a:p>
        </p:txBody>
      </p:sp>
      <p:sp>
        <p:nvSpPr>
          <p:cNvPr id="6" name="Footer Placeholder 5"/>
          <p:cNvSpPr>
            <a:spLocks noGrp="1"/>
          </p:cNvSpPr>
          <p:nvPr>
            <p:ph type="ftr" sz="quarter" idx="11"/>
          </p:nvPr>
        </p:nvSpPr>
        <p:spPr/>
        <p:txBody>
          <a:bodyPr/>
          <a:lstStyle>
            <a:lvl1pPr defTabSz="914400" eaLnBrk="0" fontAlgn="base" hangingPunct="0">
              <a:spcBef>
                <a:spcPct val="0"/>
              </a:spcBef>
              <a:spcAft>
                <a:spcPct val="0"/>
              </a:spcAft>
              <a:defRPr>
                <a:latin typeface="Comic Sans MS" pitchFamily="66"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C2C0068B-9BD1-4256-88CD-A0668F435BE5}" type="slidenum">
              <a:rPr lang="en-US"/>
              <a:pPr>
                <a:defRPr/>
              </a:pPr>
              <a:t>‹#›</a:t>
            </a:fld>
            <a:endParaRPr lang="en-US"/>
          </a:p>
        </p:txBody>
      </p:sp>
    </p:spTree>
    <p:extLst>
      <p:ext uri="{BB962C8B-B14F-4D97-AF65-F5344CB8AC3E}">
        <p14:creationId xmlns:p14="http://schemas.microsoft.com/office/powerpoint/2010/main" val="138943820"/>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21520658-A0E5-432A-9C09-61CD42768777}" type="datetimeFigureOut">
              <a:rPr lang="en-US"/>
              <a:pPr>
                <a:defRPr/>
              </a:pPr>
              <a:t>3/7/2015</a:t>
            </a:fld>
            <a:endParaRPr lang="en-US"/>
          </a:p>
        </p:txBody>
      </p:sp>
      <p:sp>
        <p:nvSpPr>
          <p:cNvPr id="5" name="Footer Placeholder 4"/>
          <p:cNvSpPr>
            <a:spLocks noGrp="1"/>
          </p:cNvSpPr>
          <p:nvPr>
            <p:ph type="ftr" sz="quarter" idx="11"/>
          </p:nvPr>
        </p:nvSpPr>
        <p:spPr/>
        <p:txBody>
          <a:bodyPr/>
          <a:lstStyle>
            <a:lvl1pPr defTabSz="914400" eaLnBrk="0" fontAlgn="base" hangingPunct="0">
              <a:spcBef>
                <a:spcPct val="0"/>
              </a:spcBef>
              <a:spcAft>
                <a:spcPct val="0"/>
              </a:spcAft>
              <a:defRPr>
                <a:latin typeface="Comic Sans MS" pitchFamily="66"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B42972F3-5CF9-48F6-A081-BF0523370E05}" type="slidenum">
              <a:rPr lang="en-US"/>
              <a:pPr>
                <a:defRPr/>
              </a:pPr>
              <a:t>‹#›</a:t>
            </a:fld>
            <a:endParaRPr lang="en-US"/>
          </a:p>
        </p:txBody>
      </p:sp>
    </p:spTree>
    <p:extLst>
      <p:ext uri="{BB962C8B-B14F-4D97-AF65-F5344CB8AC3E}">
        <p14:creationId xmlns:p14="http://schemas.microsoft.com/office/powerpoint/2010/main" val="114626731"/>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3B21230F-B360-4687-8270-132626870CFF}" type="datetimeFigureOut">
              <a:rPr lang="en-US"/>
              <a:pPr>
                <a:defRPr/>
              </a:pPr>
              <a:t>3/7/2015</a:t>
            </a:fld>
            <a:endParaRPr lang="en-US"/>
          </a:p>
        </p:txBody>
      </p:sp>
      <p:sp>
        <p:nvSpPr>
          <p:cNvPr id="5" name="Footer Placeholder 4"/>
          <p:cNvSpPr>
            <a:spLocks noGrp="1"/>
          </p:cNvSpPr>
          <p:nvPr>
            <p:ph type="ftr" sz="quarter" idx="11"/>
          </p:nvPr>
        </p:nvSpPr>
        <p:spPr/>
        <p:txBody>
          <a:bodyPr/>
          <a:lstStyle>
            <a:lvl1pPr defTabSz="914400" eaLnBrk="0" fontAlgn="base" hangingPunct="0">
              <a:spcBef>
                <a:spcPct val="0"/>
              </a:spcBef>
              <a:spcAft>
                <a:spcPct val="0"/>
              </a:spcAft>
              <a:defRPr>
                <a:latin typeface="Comic Sans MS" pitchFamily="66"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C919DF0D-4CA9-4AEA-AB5D-0C14042F478C}" type="slidenum">
              <a:rPr lang="en-US"/>
              <a:pPr>
                <a:defRPr/>
              </a:pPr>
              <a:t>‹#›</a:t>
            </a:fld>
            <a:endParaRPr lang="en-US"/>
          </a:p>
        </p:txBody>
      </p:sp>
    </p:spTree>
    <p:extLst>
      <p:ext uri="{BB962C8B-B14F-4D97-AF65-F5344CB8AC3E}">
        <p14:creationId xmlns:p14="http://schemas.microsoft.com/office/powerpoint/2010/main" val="286714548"/>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2E9A044A-2C37-4BD4-9BC7-F88D83356A92}" type="datetimeFigureOut">
              <a:rPr lang="en-US" smtClean="0">
                <a:solidFill>
                  <a:prstClr val="black">
                    <a:tint val="75000"/>
                  </a:prstClr>
                </a:solidFill>
              </a:rPr>
              <a:pPr/>
              <a:t>3/7/2015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07BF16CF-9BE2-41E0-A8B5-0C0AA95DACF0}"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234182002"/>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2E9A044A-2C37-4BD4-9BC7-F88D83356A92}" type="datetimeFigureOut">
              <a:rPr lang="en-US" smtClean="0">
                <a:solidFill>
                  <a:prstClr val="black">
                    <a:tint val="75000"/>
                  </a:prstClr>
                </a:solidFill>
              </a:rPr>
              <a:pPr/>
              <a:t>3/7/2015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07BF16CF-9BE2-41E0-A8B5-0C0AA95DACF0}"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541263863"/>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2E9A044A-2C37-4BD4-9BC7-F88D83356A92}" type="datetimeFigureOut">
              <a:rPr lang="en-US" smtClean="0">
                <a:solidFill>
                  <a:prstClr val="black">
                    <a:tint val="75000"/>
                  </a:prstClr>
                </a:solidFill>
              </a:rPr>
              <a:pPr/>
              <a:t>3/7/2015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07BF16CF-9BE2-41E0-A8B5-0C0AA95DACF0}"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225246345"/>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2E9A044A-2C37-4BD4-9BC7-F88D83356A92}" type="datetimeFigureOut">
              <a:rPr lang="en-US" smtClean="0">
                <a:solidFill>
                  <a:prstClr val="black">
                    <a:tint val="75000"/>
                  </a:prstClr>
                </a:solidFill>
              </a:rPr>
              <a:pPr/>
              <a:t>3/7/2015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07BF16CF-9BE2-41E0-A8B5-0C0AA95DACF0}"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788691054"/>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2E9A044A-2C37-4BD4-9BC7-F88D83356A92}" type="datetimeFigureOut">
              <a:rPr lang="en-US" smtClean="0">
                <a:solidFill>
                  <a:prstClr val="black">
                    <a:tint val="75000"/>
                  </a:prstClr>
                </a:solidFill>
              </a:rPr>
              <a:pPr/>
              <a:t>3/7/2015</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07BF16CF-9BE2-41E0-A8B5-0C0AA95DACF0}"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775667071"/>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2E9A044A-2C37-4BD4-9BC7-F88D83356A92}" type="datetimeFigureOut">
              <a:rPr lang="en-US" smtClean="0">
                <a:solidFill>
                  <a:prstClr val="black">
                    <a:tint val="75000"/>
                  </a:prstClr>
                </a:solidFill>
              </a:rPr>
              <a:pPr/>
              <a:t>3/7/2015</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07BF16CF-9BE2-41E0-A8B5-0C0AA95DACF0}"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919083335"/>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2E9A044A-2C37-4BD4-9BC7-F88D83356A92}" type="datetimeFigureOut">
              <a:rPr lang="en-US" smtClean="0">
                <a:solidFill>
                  <a:prstClr val="black">
                    <a:tint val="75000"/>
                  </a:prstClr>
                </a:solidFill>
              </a:rPr>
              <a:pPr/>
              <a:t>3/7/2015</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07BF16CF-9BE2-41E0-A8B5-0C0AA95DACF0}"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08773045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174316D0-E986-4C97-B15A-49AA03B2631E}" type="datetimeFigureOut">
              <a:rPr lang="en-US"/>
              <a:pPr>
                <a:defRPr/>
              </a:pPr>
              <a:t>3/7/2015</a:t>
            </a:fld>
            <a:endParaRPr lang="en-US"/>
          </a:p>
        </p:txBody>
      </p:sp>
      <p:sp>
        <p:nvSpPr>
          <p:cNvPr id="5" name="Footer Placeholder 4"/>
          <p:cNvSpPr>
            <a:spLocks noGrp="1"/>
          </p:cNvSpPr>
          <p:nvPr>
            <p:ph type="ftr" sz="quarter" idx="11"/>
          </p:nvPr>
        </p:nvSpPr>
        <p:spPr/>
        <p:txBody>
          <a:bodyPr/>
          <a:lstStyle>
            <a:lvl1pPr defTabSz="914400" eaLnBrk="0" fontAlgn="base" hangingPunct="0">
              <a:spcBef>
                <a:spcPct val="0"/>
              </a:spcBef>
              <a:spcAft>
                <a:spcPct val="0"/>
              </a:spcAft>
              <a:defRPr>
                <a:latin typeface="Comic Sans MS" pitchFamily="66"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94BC07C3-8574-4CD1-8644-848D1C78D96C}" type="slidenum">
              <a:rPr lang="en-US"/>
              <a:pPr>
                <a:defRPr/>
              </a:pPr>
              <a:t>‹#›</a:t>
            </a:fld>
            <a:endParaRPr lang="en-US"/>
          </a:p>
        </p:txBody>
      </p:sp>
    </p:spTree>
    <p:extLst>
      <p:ext uri="{BB962C8B-B14F-4D97-AF65-F5344CB8AC3E}">
        <p14:creationId xmlns:p14="http://schemas.microsoft.com/office/powerpoint/2010/main" val="399254145"/>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2E9A044A-2C37-4BD4-9BC7-F88D83356A92}" type="datetimeFigureOut">
              <a:rPr lang="en-US" smtClean="0">
                <a:solidFill>
                  <a:prstClr val="black">
                    <a:tint val="75000"/>
                  </a:prstClr>
                </a:solidFill>
              </a:rPr>
              <a:pPr/>
              <a:t>3/7/2015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07BF16CF-9BE2-41E0-A8B5-0C0AA95DACF0}"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221977554"/>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2E9A044A-2C37-4BD4-9BC7-F88D83356A92}" type="datetimeFigureOut">
              <a:rPr lang="en-US" smtClean="0">
                <a:solidFill>
                  <a:prstClr val="black">
                    <a:tint val="75000"/>
                  </a:prstClr>
                </a:solidFill>
              </a:rPr>
              <a:pPr/>
              <a:t>3/7/2015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07BF16CF-9BE2-41E0-A8B5-0C0AA95DACF0}"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771671884"/>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2E9A044A-2C37-4BD4-9BC7-F88D83356A92}" type="datetimeFigureOut">
              <a:rPr lang="en-US" smtClean="0">
                <a:solidFill>
                  <a:prstClr val="black">
                    <a:tint val="75000"/>
                  </a:prstClr>
                </a:solidFill>
              </a:rPr>
              <a:pPr/>
              <a:t>3/7/2015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07BF16CF-9BE2-41E0-A8B5-0C0AA95DACF0}"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738503411"/>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2E9A044A-2C37-4BD4-9BC7-F88D83356A92}" type="datetimeFigureOut">
              <a:rPr lang="en-US" smtClean="0">
                <a:solidFill>
                  <a:prstClr val="black">
                    <a:tint val="75000"/>
                  </a:prstClr>
                </a:solidFill>
              </a:rPr>
              <a:pPr/>
              <a:t>3/7/2015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07BF16CF-9BE2-41E0-A8B5-0C0AA95DACF0}"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693295201"/>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2E9A044A-2C37-4BD4-9BC7-F88D83356A92}" type="datetimeFigureOut">
              <a:rPr lang="en-US" smtClean="0">
                <a:solidFill>
                  <a:prstClr val="black">
                    <a:tint val="75000"/>
                  </a:prstClr>
                </a:solidFill>
              </a:rPr>
              <a:pPr/>
              <a:t>3/7/2015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07BF16CF-9BE2-41E0-A8B5-0C0AA95DACF0}"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024410855"/>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2E9A044A-2C37-4BD4-9BC7-F88D83356A92}" type="datetimeFigureOut">
              <a:rPr lang="en-US" smtClean="0">
                <a:solidFill>
                  <a:prstClr val="black">
                    <a:tint val="75000"/>
                  </a:prstClr>
                </a:solidFill>
              </a:rPr>
              <a:pPr/>
              <a:t>3/7/2015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07BF16CF-9BE2-41E0-A8B5-0C0AA95DACF0}"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673284592"/>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2E9A044A-2C37-4BD4-9BC7-F88D83356A92}" type="datetimeFigureOut">
              <a:rPr lang="en-US" smtClean="0">
                <a:solidFill>
                  <a:prstClr val="black">
                    <a:tint val="75000"/>
                  </a:prstClr>
                </a:solidFill>
              </a:rPr>
              <a:pPr/>
              <a:t>3/7/2015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07BF16CF-9BE2-41E0-A8B5-0C0AA95DACF0}"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082326099"/>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2E9A044A-2C37-4BD4-9BC7-F88D83356A92}" type="datetimeFigureOut">
              <a:rPr lang="en-US" smtClean="0">
                <a:solidFill>
                  <a:prstClr val="black">
                    <a:tint val="75000"/>
                  </a:prstClr>
                </a:solidFill>
              </a:rPr>
              <a:pPr/>
              <a:t>3/7/2015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07BF16CF-9BE2-41E0-A8B5-0C0AA95DACF0}"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232596773"/>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2E9A044A-2C37-4BD4-9BC7-F88D83356A92}" type="datetimeFigureOut">
              <a:rPr lang="en-US" smtClean="0">
                <a:solidFill>
                  <a:prstClr val="black">
                    <a:tint val="75000"/>
                  </a:prstClr>
                </a:solidFill>
              </a:rPr>
              <a:pPr/>
              <a:t>3/7/2015</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07BF16CF-9BE2-41E0-A8B5-0C0AA95DACF0}"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777240781"/>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2E9A044A-2C37-4BD4-9BC7-F88D83356A92}" type="datetimeFigureOut">
              <a:rPr lang="en-US" smtClean="0">
                <a:solidFill>
                  <a:prstClr val="black">
                    <a:tint val="75000"/>
                  </a:prstClr>
                </a:solidFill>
              </a:rPr>
              <a:pPr/>
              <a:t>3/7/2015</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07BF16CF-9BE2-41E0-A8B5-0C0AA95DACF0}"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21039869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B457FC30-806B-460F-9322-0B26614AF987}" type="datetimeFigureOut">
              <a:rPr lang="en-US"/>
              <a:pPr>
                <a:defRPr/>
              </a:pPr>
              <a:t>3/7/2015</a:t>
            </a:fld>
            <a:endParaRPr lang="en-US"/>
          </a:p>
        </p:txBody>
      </p:sp>
      <p:sp>
        <p:nvSpPr>
          <p:cNvPr id="6" name="Footer Placeholder 5"/>
          <p:cNvSpPr>
            <a:spLocks noGrp="1"/>
          </p:cNvSpPr>
          <p:nvPr>
            <p:ph type="ftr" sz="quarter" idx="11"/>
          </p:nvPr>
        </p:nvSpPr>
        <p:spPr/>
        <p:txBody>
          <a:bodyPr/>
          <a:lstStyle>
            <a:lvl1pPr defTabSz="914400" eaLnBrk="0" fontAlgn="base" hangingPunct="0">
              <a:spcBef>
                <a:spcPct val="0"/>
              </a:spcBef>
              <a:spcAft>
                <a:spcPct val="0"/>
              </a:spcAft>
              <a:defRPr>
                <a:latin typeface="Comic Sans MS" pitchFamily="66"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7162DA8B-4A44-4A69-9B2E-A7A7380F9538}" type="slidenum">
              <a:rPr lang="en-US"/>
              <a:pPr>
                <a:defRPr/>
              </a:pPr>
              <a:t>‹#›</a:t>
            </a:fld>
            <a:endParaRPr lang="en-US"/>
          </a:p>
        </p:txBody>
      </p:sp>
    </p:spTree>
    <p:extLst>
      <p:ext uri="{BB962C8B-B14F-4D97-AF65-F5344CB8AC3E}">
        <p14:creationId xmlns:p14="http://schemas.microsoft.com/office/powerpoint/2010/main" val="3256838215"/>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2E9A044A-2C37-4BD4-9BC7-F88D83356A92}" type="datetimeFigureOut">
              <a:rPr lang="en-US" smtClean="0">
                <a:solidFill>
                  <a:prstClr val="black">
                    <a:tint val="75000"/>
                  </a:prstClr>
                </a:solidFill>
              </a:rPr>
              <a:pPr/>
              <a:t>3/7/2015</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07BF16CF-9BE2-41E0-A8B5-0C0AA95DACF0}"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915471619"/>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2E9A044A-2C37-4BD4-9BC7-F88D83356A92}" type="datetimeFigureOut">
              <a:rPr lang="en-US" smtClean="0">
                <a:solidFill>
                  <a:prstClr val="black">
                    <a:tint val="75000"/>
                  </a:prstClr>
                </a:solidFill>
              </a:rPr>
              <a:pPr/>
              <a:t>3/7/2015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07BF16CF-9BE2-41E0-A8B5-0C0AA95DACF0}"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310179121"/>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2E9A044A-2C37-4BD4-9BC7-F88D83356A92}" type="datetimeFigureOut">
              <a:rPr lang="en-US" smtClean="0">
                <a:solidFill>
                  <a:prstClr val="black">
                    <a:tint val="75000"/>
                  </a:prstClr>
                </a:solidFill>
              </a:rPr>
              <a:pPr/>
              <a:t>3/7/2015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07BF16CF-9BE2-41E0-A8B5-0C0AA95DACF0}"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40470594"/>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2E9A044A-2C37-4BD4-9BC7-F88D83356A92}" type="datetimeFigureOut">
              <a:rPr lang="en-US" smtClean="0">
                <a:solidFill>
                  <a:prstClr val="black">
                    <a:tint val="75000"/>
                  </a:prstClr>
                </a:solidFill>
              </a:rPr>
              <a:pPr/>
              <a:t>3/7/2015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07BF16CF-9BE2-41E0-A8B5-0C0AA95DACF0}"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034618481"/>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2E9A044A-2C37-4BD4-9BC7-F88D83356A92}" type="datetimeFigureOut">
              <a:rPr lang="en-US" smtClean="0">
                <a:solidFill>
                  <a:prstClr val="black">
                    <a:tint val="75000"/>
                  </a:prstClr>
                </a:solidFill>
              </a:rPr>
              <a:pPr/>
              <a:t>3/7/2015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07BF16CF-9BE2-41E0-A8B5-0C0AA95DACF0}"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358031712"/>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2E9A044A-2C37-4BD4-9BC7-F88D83356A92}" type="datetimeFigureOut">
              <a:rPr lang="en-US" smtClean="0">
                <a:solidFill>
                  <a:prstClr val="black">
                    <a:tint val="75000"/>
                  </a:prstClr>
                </a:solidFill>
              </a:rPr>
              <a:pPr/>
              <a:t>3/7/2015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07BF16CF-9BE2-41E0-A8B5-0C0AA95DACF0}"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014234654"/>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2E9A044A-2C37-4BD4-9BC7-F88D83356A92}" type="datetimeFigureOut">
              <a:rPr lang="en-US" smtClean="0">
                <a:solidFill>
                  <a:prstClr val="black">
                    <a:tint val="75000"/>
                  </a:prstClr>
                </a:solidFill>
              </a:rPr>
              <a:pPr/>
              <a:t>3/7/2015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07BF16CF-9BE2-41E0-A8B5-0C0AA95DACF0}"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562737996"/>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2E9A044A-2C37-4BD4-9BC7-F88D83356A92}" type="datetimeFigureOut">
              <a:rPr lang="en-US" smtClean="0">
                <a:solidFill>
                  <a:prstClr val="black">
                    <a:tint val="75000"/>
                  </a:prstClr>
                </a:solidFill>
              </a:rPr>
              <a:pPr/>
              <a:t>3/7/2015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07BF16CF-9BE2-41E0-A8B5-0C0AA95DACF0}"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283343687"/>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2E9A044A-2C37-4BD4-9BC7-F88D83356A92}" type="datetimeFigureOut">
              <a:rPr lang="en-US" smtClean="0">
                <a:solidFill>
                  <a:prstClr val="black">
                    <a:tint val="75000"/>
                  </a:prstClr>
                </a:solidFill>
              </a:rPr>
              <a:pPr/>
              <a:t>3/7/2015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07BF16CF-9BE2-41E0-A8B5-0C0AA95DACF0}"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85658395"/>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2E9A044A-2C37-4BD4-9BC7-F88D83356A92}" type="datetimeFigureOut">
              <a:rPr lang="en-US" smtClean="0">
                <a:solidFill>
                  <a:prstClr val="black">
                    <a:tint val="75000"/>
                  </a:prstClr>
                </a:solidFill>
              </a:rPr>
              <a:pPr/>
              <a:t>3/7/2015</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07BF16CF-9BE2-41E0-A8B5-0C0AA95DACF0}"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94667603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05DECCA4-4E17-411A-9676-F0FD3CA48722}" type="datetimeFigureOut">
              <a:rPr lang="en-US"/>
              <a:pPr>
                <a:defRPr/>
              </a:pPr>
              <a:t>3/7/2015</a:t>
            </a:fld>
            <a:endParaRPr lang="en-US"/>
          </a:p>
        </p:txBody>
      </p:sp>
      <p:sp>
        <p:nvSpPr>
          <p:cNvPr id="8" name="Footer Placeholder 7"/>
          <p:cNvSpPr>
            <a:spLocks noGrp="1"/>
          </p:cNvSpPr>
          <p:nvPr>
            <p:ph type="ftr" sz="quarter" idx="11"/>
          </p:nvPr>
        </p:nvSpPr>
        <p:spPr/>
        <p:txBody>
          <a:bodyPr/>
          <a:lstStyle>
            <a:lvl1pPr defTabSz="914400" eaLnBrk="0" fontAlgn="base" hangingPunct="0">
              <a:spcBef>
                <a:spcPct val="0"/>
              </a:spcBef>
              <a:spcAft>
                <a:spcPct val="0"/>
              </a:spcAft>
              <a:defRPr>
                <a:latin typeface="Comic Sans MS" pitchFamily="66" charset="0"/>
              </a:defRPr>
            </a:lvl1pPr>
          </a:lstStyle>
          <a:p>
            <a:pPr>
              <a:defRPr/>
            </a:pPr>
            <a:endParaRPr lang="en-US"/>
          </a:p>
        </p:txBody>
      </p:sp>
      <p:sp>
        <p:nvSpPr>
          <p:cNvPr id="9" name="Slide Number Placeholder 8"/>
          <p:cNvSpPr>
            <a:spLocks noGrp="1"/>
          </p:cNvSpPr>
          <p:nvPr>
            <p:ph type="sldNum" sz="quarter" idx="12"/>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C3426646-4BEB-47FC-9CF8-9E624C01B77C}" type="slidenum">
              <a:rPr lang="en-US"/>
              <a:pPr>
                <a:defRPr/>
              </a:pPr>
              <a:t>‹#›</a:t>
            </a:fld>
            <a:endParaRPr lang="en-US"/>
          </a:p>
        </p:txBody>
      </p:sp>
    </p:spTree>
    <p:extLst>
      <p:ext uri="{BB962C8B-B14F-4D97-AF65-F5344CB8AC3E}">
        <p14:creationId xmlns:p14="http://schemas.microsoft.com/office/powerpoint/2010/main" val="3900848837"/>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2E9A044A-2C37-4BD4-9BC7-F88D83356A92}" type="datetimeFigureOut">
              <a:rPr lang="en-US" smtClean="0">
                <a:solidFill>
                  <a:prstClr val="black">
                    <a:tint val="75000"/>
                  </a:prstClr>
                </a:solidFill>
              </a:rPr>
              <a:pPr/>
              <a:t>3/7/2015</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07BF16CF-9BE2-41E0-A8B5-0C0AA95DACF0}"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946265759"/>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2E9A044A-2C37-4BD4-9BC7-F88D83356A92}" type="datetimeFigureOut">
              <a:rPr lang="en-US" smtClean="0">
                <a:solidFill>
                  <a:prstClr val="black">
                    <a:tint val="75000"/>
                  </a:prstClr>
                </a:solidFill>
              </a:rPr>
              <a:pPr/>
              <a:t>3/7/2015</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07BF16CF-9BE2-41E0-A8B5-0C0AA95DACF0}"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146714234"/>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2E9A044A-2C37-4BD4-9BC7-F88D83356A92}" type="datetimeFigureOut">
              <a:rPr lang="en-US" smtClean="0">
                <a:solidFill>
                  <a:prstClr val="black">
                    <a:tint val="75000"/>
                  </a:prstClr>
                </a:solidFill>
              </a:rPr>
              <a:pPr/>
              <a:t>3/7/2015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07BF16CF-9BE2-41E0-A8B5-0C0AA95DACF0}"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203222428"/>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2E9A044A-2C37-4BD4-9BC7-F88D83356A92}" type="datetimeFigureOut">
              <a:rPr lang="en-US" smtClean="0">
                <a:solidFill>
                  <a:prstClr val="black">
                    <a:tint val="75000"/>
                  </a:prstClr>
                </a:solidFill>
              </a:rPr>
              <a:pPr/>
              <a:t>3/7/2015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07BF16CF-9BE2-41E0-A8B5-0C0AA95DACF0}"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330742404"/>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2E9A044A-2C37-4BD4-9BC7-F88D83356A92}" type="datetimeFigureOut">
              <a:rPr lang="en-US" smtClean="0">
                <a:solidFill>
                  <a:prstClr val="black">
                    <a:tint val="75000"/>
                  </a:prstClr>
                </a:solidFill>
              </a:rPr>
              <a:pPr/>
              <a:t>3/7/2015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07BF16CF-9BE2-41E0-A8B5-0C0AA95DACF0}"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618623630"/>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2E9A044A-2C37-4BD4-9BC7-F88D83356A92}" type="datetimeFigureOut">
              <a:rPr lang="en-US" smtClean="0">
                <a:solidFill>
                  <a:prstClr val="black">
                    <a:tint val="75000"/>
                  </a:prstClr>
                </a:solidFill>
              </a:rPr>
              <a:pPr/>
              <a:t>3/7/2015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07BF16CF-9BE2-41E0-A8B5-0C0AA95DACF0}"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888316559"/>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a:defRPr/>
            </a:lvl1pPr>
          </a:lstStyle>
          <a:p>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C2A278A0-2740-4CDA-B78D-40D287287421}"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34853125"/>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954DBD96-85CE-436A-990F-AD2BA8A5491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56740665"/>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1DCE0ADE-7861-4EB3-ABA2-DA449CF839E4}"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18000044"/>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a:defRPr/>
            </a:lvl1pPr>
          </a:lstStyle>
          <a:p>
            <a:endParaRPr lang="en-US" alt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9CB44710-A287-4F19-A6E4-0A29D7059B52}"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3747834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02614B23-F7DE-4420-9736-8A4965352051}" type="datetimeFigureOut">
              <a:rPr lang="en-US"/>
              <a:pPr>
                <a:defRPr/>
              </a:pPr>
              <a:t>3/7/2015</a:t>
            </a:fld>
            <a:endParaRPr lang="en-US"/>
          </a:p>
        </p:txBody>
      </p:sp>
      <p:sp>
        <p:nvSpPr>
          <p:cNvPr id="4" name="Footer Placeholder 3"/>
          <p:cNvSpPr>
            <a:spLocks noGrp="1"/>
          </p:cNvSpPr>
          <p:nvPr>
            <p:ph type="ftr" sz="quarter" idx="11"/>
          </p:nvPr>
        </p:nvSpPr>
        <p:spPr/>
        <p:txBody>
          <a:bodyPr/>
          <a:lstStyle>
            <a:lvl1pPr defTabSz="914400" eaLnBrk="0" fontAlgn="base" hangingPunct="0">
              <a:spcBef>
                <a:spcPct val="0"/>
              </a:spcBef>
              <a:spcAft>
                <a:spcPct val="0"/>
              </a:spcAft>
              <a:defRPr>
                <a:latin typeface="Comic Sans MS" pitchFamily="66" charset="0"/>
              </a:defRPr>
            </a:lvl1pPr>
          </a:lstStyle>
          <a:p>
            <a:pPr>
              <a:defRPr/>
            </a:pPr>
            <a:endParaRPr lang="en-US"/>
          </a:p>
        </p:txBody>
      </p:sp>
      <p:sp>
        <p:nvSpPr>
          <p:cNvPr id="5" name="Slide Number Placeholder 4"/>
          <p:cNvSpPr>
            <a:spLocks noGrp="1"/>
          </p:cNvSpPr>
          <p:nvPr>
            <p:ph type="sldNum" sz="quarter" idx="12"/>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E5F00AC5-08CC-445F-A543-332B39D4FE27}" type="slidenum">
              <a:rPr lang="en-US"/>
              <a:pPr>
                <a:defRPr/>
              </a:pPr>
              <a:t>‹#›</a:t>
            </a:fld>
            <a:endParaRPr lang="en-US"/>
          </a:p>
        </p:txBody>
      </p:sp>
    </p:spTree>
    <p:extLst>
      <p:ext uri="{BB962C8B-B14F-4D97-AF65-F5344CB8AC3E}">
        <p14:creationId xmlns:p14="http://schemas.microsoft.com/office/powerpoint/2010/main" val="3696089581"/>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a:defRPr/>
            </a:lvl1pPr>
          </a:lstStyle>
          <a:p>
            <a:endParaRPr lang="en-US" alt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lt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760EDA0B-E884-46BF-83DC-FAB60780D20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8476636"/>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a:defRPr/>
            </a:lvl1pPr>
          </a:lstStyle>
          <a:p>
            <a:endParaRPr lang="en-US" alt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lt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DA215FEE-6C42-4BD6-9CE7-71C992019933}"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48439854"/>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lt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lt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F3084383-08B3-40C2-B86B-4DBBB5DB33B5}"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1068521"/>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4E1AEA70-5654-47ED-A922-54148FA587D2}"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41284628"/>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78DD3ABA-2827-4FF0-ACD3-ABD3C8862346}"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05818547"/>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C26F7C5B-A31D-4158-9FB0-91D878B9BF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02691521"/>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E48CB60F-C2CA-4A15-826F-B6D518D2893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60557067"/>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B9240EA4-EE0E-4740-BBAD-0923DBF51968}" type="datetimeFigureOut">
              <a:rPr lang="en-US" smtClean="0">
                <a:solidFill>
                  <a:prstClr val="black">
                    <a:tint val="75000"/>
                  </a:prstClr>
                </a:solidFill>
              </a:rPr>
              <a:pPr/>
              <a:t>3/7/2015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28EE0F5-7041-4314-B2DB-AE2B25265976}"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025621268"/>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B9240EA4-EE0E-4740-BBAD-0923DBF51968}" type="datetimeFigureOut">
              <a:rPr lang="en-US" smtClean="0">
                <a:solidFill>
                  <a:prstClr val="black">
                    <a:tint val="75000"/>
                  </a:prstClr>
                </a:solidFill>
              </a:rPr>
              <a:pPr/>
              <a:t>3/7/2015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28EE0F5-7041-4314-B2DB-AE2B25265976}"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822187863"/>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B9240EA4-EE0E-4740-BBAD-0923DBF51968}" type="datetimeFigureOut">
              <a:rPr lang="en-US" smtClean="0">
                <a:solidFill>
                  <a:prstClr val="black">
                    <a:tint val="75000"/>
                  </a:prstClr>
                </a:solidFill>
              </a:rPr>
              <a:pPr/>
              <a:t>3/7/2015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28EE0F5-7041-4314-B2DB-AE2B25265976}"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1448274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991F528F-38B4-4339-9202-240C50F31891}" type="datetimeFigureOut">
              <a:rPr lang="en-US"/>
              <a:pPr>
                <a:defRPr/>
              </a:pPr>
              <a:t>3/7/2015</a:t>
            </a:fld>
            <a:endParaRPr lang="en-US"/>
          </a:p>
        </p:txBody>
      </p:sp>
      <p:sp>
        <p:nvSpPr>
          <p:cNvPr id="3" name="Footer Placeholder 2"/>
          <p:cNvSpPr>
            <a:spLocks noGrp="1"/>
          </p:cNvSpPr>
          <p:nvPr>
            <p:ph type="ftr" sz="quarter" idx="11"/>
          </p:nvPr>
        </p:nvSpPr>
        <p:spPr/>
        <p:txBody>
          <a:bodyPr/>
          <a:lstStyle>
            <a:lvl1pPr defTabSz="914400" eaLnBrk="0" fontAlgn="base" hangingPunct="0">
              <a:spcBef>
                <a:spcPct val="0"/>
              </a:spcBef>
              <a:spcAft>
                <a:spcPct val="0"/>
              </a:spcAft>
              <a:defRPr>
                <a:latin typeface="Comic Sans MS" pitchFamily="66" charset="0"/>
              </a:defRPr>
            </a:lvl1pPr>
          </a:lstStyle>
          <a:p>
            <a:pPr>
              <a:defRPr/>
            </a:pPr>
            <a:endParaRPr lang="en-US"/>
          </a:p>
        </p:txBody>
      </p:sp>
      <p:sp>
        <p:nvSpPr>
          <p:cNvPr id="4" name="Slide Number Placeholder 3"/>
          <p:cNvSpPr>
            <a:spLocks noGrp="1"/>
          </p:cNvSpPr>
          <p:nvPr>
            <p:ph type="sldNum" sz="quarter" idx="12"/>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5548396B-E4D9-457D-8CE7-4615E77F962F}" type="slidenum">
              <a:rPr lang="en-US"/>
              <a:pPr>
                <a:defRPr/>
              </a:pPr>
              <a:t>‹#›</a:t>
            </a:fld>
            <a:endParaRPr lang="en-US"/>
          </a:p>
        </p:txBody>
      </p:sp>
    </p:spTree>
    <p:extLst>
      <p:ext uri="{BB962C8B-B14F-4D97-AF65-F5344CB8AC3E}">
        <p14:creationId xmlns:p14="http://schemas.microsoft.com/office/powerpoint/2010/main" val="3163445013"/>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B9240EA4-EE0E-4740-BBAD-0923DBF51968}" type="datetimeFigureOut">
              <a:rPr lang="en-US" smtClean="0">
                <a:solidFill>
                  <a:prstClr val="black">
                    <a:tint val="75000"/>
                  </a:prstClr>
                </a:solidFill>
              </a:rPr>
              <a:pPr/>
              <a:t>3/7/2015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828EE0F5-7041-4314-B2DB-AE2B25265976}"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616538378"/>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B9240EA4-EE0E-4740-BBAD-0923DBF51968}" type="datetimeFigureOut">
              <a:rPr lang="en-US" smtClean="0">
                <a:solidFill>
                  <a:prstClr val="black">
                    <a:tint val="75000"/>
                  </a:prstClr>
                </a:solidFill>
              </a:rPr>
              <a:pPr/>
              <a:t>3/7/2015</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828EE0F5-7041-4314-B2DB-AE2B25265976}"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417194540"/>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B9240EA4-EE0E-4740-BBAD-0923DBF51968}" type="datetimeFigureOut">
              <a:rPr lang="en-US" smtClean="0">
                <a:solidFill>
                  <a:prstClr val="black">
                    <a:tint val="75000"/>
                  </a:prstClr>
                </a:solidFill>
              </a:rPr>
              <a:pPr/>
              <a:t>3/7/2015</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828EE0F5-7041-4314-B2DB-AE2B25265976}"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992184889"/>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9240EA4-EE0E-4740-BBAD-0923DBF51968}" type="datetimeFigureOut">
              <a:rPr lang="en-US" smtClean="0">
                <a:solidFill>
                  <a:prstClr val="black">
                    <a:tint val="75000"/>
                  </a:prstClr>
                </a:solidFill>
              </a:rPr>
              <a:pPr/>
              <a:t>3/7/2015</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828EE0F5-7041-4314-B2DB-AE2B25265976}"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489932178"/>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B9240EA4-EE0E-4740-BBAD-0923DBF51968}" type="datetimeFigureOut">
              <a:rPr lang="en-US" smtClean="0">
                <a:solidFill>
                  <a:prstClr val="black">
                    <a:tint val="75000"/>
                  </a:prstClr>
                </a:solidFill>
              </a:rPr>
              <a:pPr/>
              <a:t>3/7/2015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828EE0F5-7041-4314-B2DB-AE2B25265976}"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865992383"/>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B9240EA4-EE0E-4740-BBAD-0923DBF51968}" type="datetimeFigureOut">
              <a:rPr lang="en-US" smtClean="0">
                <a:solidFill>
                  <a:prstClr val="black">
                    <a:tint val="75000"/>
                  </a:prstClr>
                </a:solidFill>
              </a:rPr>
              <a:pPr/>
              <a:t>3/7/2015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828EE0F5-7041-4314-B2DB-AE2B25265976}"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996774913"/>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B9240EA4-EE0E-4740-BBAD-0923DBF51968}" type="datetimeFigureOut">
              <a:rPr lang="en-US" smtClean="0">
                <a:solidFill>
                  <a:prstClr val="black">
                    <a:tint val="75000"/>
                  </a:prstClr>
                </a:solidFill>
              </a:rPr>
              <a:pPr/>
              <a:t>3/7/2015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28EE0F5-7041-4314-B2DB-AE2B25265976}"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773807685"/>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B9240EA4-EE0E-4740-BBAD-0923DBF51968}" type="datetimeFigureOut">
              <a:rPr lang="en-US" smtClean="0">
                <a:solidFill>
                  <a:prstClr val="black">
                    <a:tint val="75000"/>
                  </a:prstClr>
                </a:solidFill>
              </a:rPr>
              <a:pPr/>
              <a:t>3/7/2015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28EE0F5-7041-4314-B2DB-AE2B25265976}"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406633271"/>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000357446"/>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71575879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F3F46105-FE74-44B5-8456-714A7C30602C}" type="datetimeFigureOut">
              <a:rPr lang="en-US"/>
              <a:pPr>
                <a:defRPr/>
              </a:pPr>
              <a:t>3/7/2015</a:t>
            </a:fld>
            <a:endParaRPr lang="en-US"/>
          </a:p>
        </p:txBody>
      </p:sp>
      <p:sp>
        <p:nvSpPr>
          <p:cNvPr id="6" name="Footer Placeholder 5"/>
          <p:cNvSpPr>
            <a:spLocks noGrp="1"/>
          </p:cNvSpPr>
          <p:nvPr>
            <p:ph type="ftr" sz="quarter" idx="11"/>
          </p:nvPr>
        </p:nvSpPr>
        <p:spPr/>
        <p:txBody>
          <a:bodyPr/>
          <a:lstStyle>
            <a:lvl1pPr defTabSz="914400" eaLnBrk="0" fontAlgn="base" hangingPunct="0">
              <a:spcBef>
                <a:spcPct val="0"/>
              </a:spcBef>
              <a:spcAft>
                <a:spcPct val="0"/>
              </a:spcAft>
              <a:defRPr>
                <a:latin typeface="Comic Sans MS" pitchFamily="66"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28D6CC0A-2C30-4778-ADBF-BAB57F3EA908}" type="slidenum">
              <a:rPr lang="en-US"/>
              <a:pPr>
                <a:defRPr/>
              </a:pPr>
              <a:t>‹#›</a:t>
            </a:fld>
            <a:endParaRPr lang="en-US"/>
          </a:p>
        </p:txBody>
      </p:sp>
    </p:spTree>
    <p:extLst>
      <p:ext uri="{BB962C8B-B14F-4D97-AF65-F5344CB8AC3E}">
        <p14:creationId xmlns:p14="http://schemas.microsoft.com/office/powerpoint/2010/main" val="63785196"/>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1387833576"/>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559757340"/>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067765414"/>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854530619"/>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050417697"/>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520645961"/>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784716865"/>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735380044"/>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23919663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78572243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BF56A873-E1C4-4A5E-8731-7C2E5166C1BA}" type="datetimeFigureOut">
              <a:rPr lang="en-US"/>
              <a:pPr>
                <a:defRPr/>
              </a:pPr>
              <a:t>3/7/2015</a:t>
            </a:fld>
            <a:endParaRPr lang="en-US"/>
          </a:p>
        </p:txBody>
      </p:sp>
      <p:sp>
        <p:nvSpPr>
          <p:cNvPr id="6" name="Footer Placeholder 5"/>
          <p:cNvSpPr>
            <a:spLocks noGrp="1"/>
          </p:cNvSpPr>
          <p:nvPr>
            <p:ph type="ftr" sz="quarter" idx="11"/>
          </p:nvPr>
        </p:nvSpPr>
        <p:spPr/>
        <p:txBody>
          <a:bodyPr/>
          <a:lstStyle>
            <a:lvl1pPr defTabSz="914400" eaLnBrk="0" fontAlgn="base" hangingPunct="0">
              <a:spcBef>
                <a:spcPct val="0"/>
              </a:spcBef>
              <a:spcAft>
                <a:spcPct val="0"/>
              </a:spcAft>
              <a:defRPr>
                <a:latin typeface="Comic Sans MS" pitchFamily="66"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F042DCFF-8960-42FC-B77C-8EFE003964B3}" type="slidenum">
              <a:rPr lang="en-US"/>
              <a:pPr>
                <a:defRPr/>
              </a:pPr>
              <a:t>‹#›</a:t>
            </a:fld>
            <a:endParaRPr lang="en-US"/>
          </a:p>
        </p:txBody>
      </p:sp>
    </p:spTree>
    <p:extLst>
      <p:ext uri="{BB962C8B-B14F-4D97-AF65-F5344CB8AC3E}">
        <p14:creationId xmlns:p14="http://schemas.microsoft.com/office/powerpoint/2010/main" val="4282618091"/>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05586066-D3D3-44FF-97DD-49A5157C0D85}" type="datetimeFigureOut">
              <a:rPr lang="en-US"/>
              <a:pPr>
                <a:defRPr/>
              </a:pPr>
              <a:t>3/7/2015</a:t>
            </a:fld>
            <a:endParaRPr lang="en-US"/>
          </a:p>
        </p:txBody>
      </p:sp>
      <p:sp>
        <p:nvSpPr>
          <p:cNvPr id="5" name="Footer Placeholder 4"/>
          <p:cNvSpPr>
            <a:spLocks noGrp="1"/>
          </p:cNvSpPr>
          <p:nvPr>
            <p:ph type="ftr" sz="quarter" idx="11"/>
          </p:nvPr>
        </p:nvSpPr>
        <p:spPr/>
        <p:txBody>
          <a:bodyPr/>
          <a:lstStyle>
            <a:lvl1pPr defTabSz="914400" eaLnBrk="0" fontAlgn="base" hangingPunct="0">
              <a:spcBef>
                <a:spcPct val="0"/>
              </a:spcBef>
              <a:spcAft>
                <a:spcPct val="0"/>
              </a:spcAft>
              <a:defRPr>
                <a:latin typeface="Comic Sans MS" pitchFamily="66"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6D1A6CAB-71F7-4758-8636-9AAC54ED6D4C}" type="slidenum">
              <a:rPr lang="en-US"/>
              <a:pPr>
                <a:defRPr/>
              </a:pPr>
              <a:t>‹#›</a:t>
            </a:fld>
            <a:endParaRPr lang="en-US"/>
          </a:p>
        </p:txBody>
      </p:sp>
    </p:spTree>
    <p:extLst>
      <p:ext uri="{BB962C8B-B14F-4D97-AF65-F5344CB8AC3E}">
        <p14:creationId xmlns:p14="http://schemas.microsoft.com/office/powerpoint/2010/main" val="281058195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791A0FFE-930B-4566-895C-5E81A9C5A7BF}" type="datetimeFigureOut">
              <a:rPr lang="en-US"/>
              <a:pPr>
                <a:defRPr/>
              </a:pPr>
              <a:t>3/7/2015</a:t>
            </a:fld>
            <a:endParaRPr lang="en-US"/>
          </a:p>
        </p:txBody>
      </p:sp>
      <p:sp>
        <p:nvSpPr>
          <p:cNvPr id="5" name="Footer Placeholder 4"/>
          <p:cNvSpPr>
            <a:spLocks noGrp="1"/>
          </p:cNvSpPr>
          <p:nvPr>
            <p:ph type="ftr" sz="quarter" idx="11"/>
          </p:nvPr>
        </p:nvSpPr>
        <p:spPr/>
        <p:txBody>
          <a:bodyPr/>
          <a:lstStyle>
            <a:lvl1pPr defTabSz="914400" eaLnBrk="0" fontAlgn="base" hangingPunct="0">
              <a:spcBef>
                <a:spcPct val="0"/>
              </a:spcBef>
              <a:spcAft>
                <a:spcPct val="0"/>
              </a:spcAft>
              <a:defRPr>
                <a:latin typeface="Comic Sans MS" pitchFamily="66"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FC495516-3274-4521-BF78-FCE2DF1837A5}" type="slidenum">
              <a:rPr lang="en-US"/>
              <a:pPr>
                <a:defRPr/>
              </a:pPr>
              <a:t>‹#›</a:t>
            </a:fld>
            <a:endParaRPr lang="en-US"/>
          </a:p>
        </p:txBody>
      </p:sp>
    </p:spTree>
    <p:extLst>
      <p:ext uri="{BB962C8B-B14F-4D97-AF65-F5344CB8AC3E}">
        <p14:creationId xmlns:p14="http://schemas.microsoft.com/office/powerpoint/2010/main" val="80117121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C2477CF2-1383-4AE5-B7C9-022D79D1E796}" type="datetimeFigureOut">
              <a:rPr lang="en-US"/>
              <a:pPr>
                <a:defRPr/>
              </a:pPr>
              <a:t>3/7/2015</a:t>
            </a:fld>
            <a:endParaRPr lang="en-US"/>
          </a:p>
        </p:txBody>
      </p:sp>
      <p:sp>
        <p:nvSpPr>
          <p:cNvPr id="5" name="Footer Placeholder 4"/>
          <p:cNvSpPr>
            <a:spLocks noGrp="1"/>
          </p:cNvSpPr>
          <p:nvPr>
            <p:ph type="ftr" sz="quarter" idx="11"/>
          </p:nvPr>
        </p:nvSpPr>
        <p:spPr/>
        <p:txBody>
          <a:bodyPr/>
          <a:lstStyle>
            <a:lvl1pPr defTabSz="914400" eaLnBrk="0" fontAlgn="base" hangingPunct="0">
              <a:spcBef>
                <a:spcPct val="0"/>
              </a:spcBef>
              <a:spcAft>
                <a:spcPct val="0"/>
              </a:spcAft>
              <a:defRPr>
                <a:latin typeface="Comic Sans MS" pitchFamily="66"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AC507B4D-11FD-4FFF-8EC9-78D10F314C7D}" type="slidenum">
              <a:rPr lang="en-US"/>
              <a:pPr>
                <a:defRPr/>
              </a:pPr>
              <a:t>‹#›</a:t>
            </a:fld>
            <a:endParaRPr lang="en-US"/>
          </a:p>
        </p:txBody>
      </p:sp>
    </p:spTree>
    <p:extLst>
      <p:ext uri="{BB962C8B-B14F-4D97-AF65-F5344CB8AC3E}">
        <p14:creationId xmlns:p14="http://schemas.microsoft.com/office/powerpoint/2010/main" val="1213731080"/>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76ACA34C-30EA-4D4D-B55C-A73D9092AD42}" type="datetimeFigureOut">
              <a:rPr lang="en-US"/>
              <a:pPr>
                <a:defRPr/>
              </a:pPr>
              <a:t>3/7/2015</a:t>
            </a:fld>
            <a:endParaRPr lang="en-US"/>
          </a:p>
        </p:txBody>
      </p:sp>
      <p:sp>
        <p:nvSpPr>
          <p:cNvPr id="5" name="Footer Placeholder 4"/>
          <p:cNvSpPr>
            <a:spLocks noGrp="1"/>
          </p:cNvSpPr>
          <p:nvPr>
            <p:ph type="ftr" sz="quarter" idx="11"/>
          </p:nvPr>
        </p:nvSpPr>
        <p:spPr/>
        <p:txBody>
          <a:bodyPr/>
          <a:lstStyle>
            <a:lvl1pPr defTabSz="914400" eaLnBrk="0" fontAlgn="base" hangingPunct="0">
              <a:spcBef>
                <a:spcPct val="0"/>
              </a:spcBef>
              <a:spcAft>
                <a:spcPct val="0"/>
              </a:spcAft>
              <a:defRPr>
                <a:latin typeface="Comic Sans MS" pitchFamily="66"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6B3F55F1-E096-4B75-918F-85A12F6B870C}" type="slidenum">
              <a:rPr lang="en-US"/>
              <a:pPr>
                <a:defRPr/>
              </a:pPr>
              <a:t>‹#›</a:t>
            </a:fld>
            <a:endParaRPr lang="en-US"/>
          </a:p>
        </p:txBody>
      </p:sp>
    </p:spTree>
    <p:extLst>
      <p:ext uri="{BB962C8B-B14F-4D97-AF65-F5344CB8AC3E}">
        <p14:creationId xmlns:p14="http://schemas.microsoft.com/office/powerpoint/2010/main" val="1652653786"/>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CA3B89DA-1F4D-49E9-92D5-686DEC5129D1}" type="datetimeFigureOut">
              <a:rPr lang="en-US"/>
              <a:pPr>
                <a:defRPr/>
              </a:pPr>
              <a:t>3/7/2015</a:t>
            </a:fld>
            <a:endParaRPr lang="en-US"/>
          </a:p>
        </p:txBody>
      </p:sp>
      <p:sp>
        <p:nvSpPr>
          <p:cNvPr id="5" name="Footer Placeholder 4"/>
          <p:cNvSpPr>
            <a:spLocks noGrp="1"/>
          </p:cNvSpPr>
          <p:nvPr>
            <p:ph type="ftr" sz="quarter" idx="11"/>
          </p:nvPr>
        </p:nvSpPr>
        <p:spPr/>
        <p:txBody>
          <a:bodyPr/>
          <a:lstStyle>
            <a:lvl1pPr defTabSz="914400" eaLnBrk="0" fontAlgn="base" hangingPunct="0">
              <a:spcBef>
                <a:spcPct val="0"/>
              </a:spcBef>
              <a:spcAft>
                <a:spcPct val="0"/>
              </a:spcAft>
              <a:defRPr>
                <a:latin typeface="Comic Sans MS" pitchFamily="66"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AB19BD84-B71D-4010-961A-0804B6E2FBB3}" type="slidenum">
              <a:rPr lang="en-US"/>
              <a:pPr>
                <a:defRPr/>
              </a:pPr>
              <a:t>‹#›</a:t>
            </a:fld>
            <a:endParaRPr lang="en-US"/>
          </a:p>
        </p:txBody>
      </p:sp>
    </p:spTree>
    <p:extLst>
      <p:ext uri="{BB962C8B-B14F-4D97-AF65-F5344CB8AC3E}">
        <p14:creationId xmlns:p14="http://schemas.microsoft.com/office/powerpoint/2010/main" val="168752572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0BBE7DC1-7E12-48FE-91DD-A2BC6D2E089D}" type="datetimeFigureOut">
              <a:rPr lang="en-US"/>
              <a:pPr>
                <a:defRPr/>
              </a:pPr>
              <a:t>3/7/2015</a:t>
            </a:fld>
            <a:endParaRPr lang="en-US"/>
          </a:p>
        </p:txBody>
      </p:sp>
      <p:sp>
        <p:nvSpPr>
          <p:cNvPr id="6" name="Footer Placeholder 5"/>
          <p:cNvSpPr>
            <a:spLocks noGrp="1"/>
          </p:cNvSpPr>
          <p:nvPr>
            <p:ph type="ftr" sz="quarter" idx="11"/>
          </p:nvPr>
        </p:nvSpPr>
        <p:spPr/>
        <p:txBody>
          <a:bodyPr/>
          <a:lstStyle>
            <a:lvl1pPr defTabSz="914400" eaLnBrk="0" fontAlgn="base" hangingPunct="0">
              <a:spcBef>
                <a:spcPct val="0"/>
              </a:spcBef>
              <a:spcAft>
                <a:spcPct val="0"/>
              </a:spcAft>
              <a:defRPr>
                <a:latin typeface="Comic Sans MS" pitchFamily="66"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0E171405-CF69-40DA-A3B4-940729C1EA4C}" type="slidenum">
              <a:rPr lang="en-US"/>
              <a:pPr>
                <a:defRPr/>
              </a:pPr>
              <a:t>‹#›</a:t>
            </a:fld>
            <a:endParaRPr lang="en-US"/>
          </a:p>
        </p:txBody>
      </p:sp>
    </p:spTree>
    <p:extLst>
      <p:ext uri="{BB962C8B-B14F-4D97-AF65-F5344CB8AC3E}">
        <p14:creationId xmlns:p14="http://schemas.microsoft.com/office/powerpoint/2010/main" val="2505432436"/>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03FED75B-BC50-4FE8-B9D6-E865CE04D713}" type="datetimeFigureOut">
              <a:rPr lang="en-US"/>
              <a:pPr>
                <a:defRPr/>
              </a:pPr>
              <a:t>3/7/2015</a:t>
            </a:fld>
            <a:endParaRPr lang="en-US"/>
          </a:p>
        </p:txBody>
      </p:sp>
      <p:sp>
        <p:nvSpPr>
          <p:cNvPr id="8" name="Footer Placeholder 7"/>
          <p:cNvSpPr>
            <a:spLocks noGrp="1"/>
          </p:cNvSpPr>
          <p:nvPr>
            <p:ph type="ftr" sz="quarter" idx="11"/>
          </p:nvPr>
        </p:nvSpPr>
        <p:spPr/>
        <p:txBody>
          <a:bodyPr/>
          <a:lstStyle>
            <a:lvl1pPr defTabSz="914400" eaLnBrk="0" fontAlgn="base" hangingPunct="0">
              <a:spcBef>
                <a:spcPct val="0"/>
              </a:spcBef>
              <a:spcAft>
                <a:spcPct val="0"/>
              </a:spcAft>
              <a:defRPr>
                <a:latin typeface="Comic Sans MS" pitchFamily="66" charset="0"/>
              </a:defRPr>
            </a:lvl1pPr>
          </a:lstStyle>
          <a:p>
            <a:pPr>
              <a:defRPr/>
            </a:pPr>
            <a:endParaRPr lang="en-US"/>
          </a:p>
        </p:txBody>
      </p:sp>
      <p:sp>
        <p:nvSpPr>
          <p:cNvPr id="9" name="Slide Number Placeholder 8"/>
          <p:cNvSpPr>
            <a:spLocks noGrp="1"/>
          </p:cNvSpPr>
          <p:nvPr>
            <p:ph type="sldNum" sz="quarter" idx="12"/>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81651BB4-197E-4E78-8D78-A2278E4C3FB2}" type="slidenum">
              <a:rPr lang="en-US"/>
              <a:pPr>
                <a:defRPr/>
              </a:pPr>
              <a:t>‹#›</a:t>
            </a:fld>
            <a:endParaRPr lang="en-US"/>
          </a:p>
        </p:txBody>
      </p:sp>
    </p:spTree>
    <p:extLst>
      <p:ext uri="{BB962C8B-B14F-4D97-AF65-F5344CB8AC3E}">
        <p14:creationId xmlns:p14="http://schemas.microsoft.com/office/powerpoint/2010/main" val="278988502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AB9A3A8E-127D-4D7B-BB8F-12827DC7B348}" type="datetimeFigureOut">
              <a:rPr lang="en-US"/>
              <a:pPr>
                <a:defRPr/>
              </a:pPr>
              <a:t>3/7/2015</a:t>
            </a:fld>
            <a:endParaRPr lang="en-US"/>
          </a:p>
        </p:txBody>
      </p:sp>
      <p:sp>
        <p:nvSpPr>
          <p:cNvPr id="4" name="Footer Placeholder 3"/>
          <p:cNvSpPr>
            <a:spLocks noGrp="1"/>
          </p:cNvSpPr>
          <p:nvPr>
            <p:ph type="ftr" sz="quarter" idx="11"/>
          </p:nvPr>
        </p:nvSpPr>
        <p:spPr/>
        <p:txBody>
          <a:bodyPr/>
          <a:lstStyle>
            <a:lvl1pPr defTabSz="914400" eaLnBrk="0" fontAlgn="base" hangingPunct="0">
              <a:spcBef>
                <a:spcPct val="0"/>
              </a:spcBef>
              <a:spcAft>
                <a:spcPct val="0"/>
              </a:spcAft>
              <a:defRPr>
                <a:latin typeface="Comic Sans MS" pitchFamily="66" charset="0"/>
              </a:defRPr>
            </a:lvl1pPr>
          </a:lstStyle>
          <a:p>
            <a:pPr>
              <a:defRPr/>
            </a:pPr>
            <a:endParaRPr lang="en-US"/>
          </a:p>
        </p:txBody>
      </p:sp>
      <p:sp>
        <p:nvSpPr>
          <p:cNvPr id="5" name="Slide Number Placeholder 4"/>
          <p:cNvSpPr>
            <a:spLocks noGrp="1"/>
          </p:cNvSpPr>
          <p:nvPr>
            <p:ph type="sldNum" sz="quarter" idx="12"/>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4F1F2141-AF52-4FC1-8291-57336B54AA1C}" type="slidenum">
              <a:rPr lang="en-US"/>
              <a:pPr>
                <a:defRPr/>
              </a:pPr>
              <a:t>‹#›</a:t>
            </a:fld>
            <a:endParaRPr lang="en-US"/>
          </a:p>
        </p:txBody>
      </p:sp>
    </p:spTree>
    <p:extLst>
      <p:ext uri="{BB962C8B-B14F-4D97-AF65-F5344CB8AC3E}">
        <p14:creationId xmlns:p14="http://schemas.microsoft.com/office/powerpoint/2010/main" val="65593495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752D9698-2149-420E-BA85-E4E9BD4D7AE1}" type="datetimeFigureOut">
              <a:rPr lang="en-US"/>
              <a:pPr>
                <a:defRPr/>
              </a:pPr>
              <a:t>3/7/2015</a:t>
            </a:fld>
            <a:endParaRPr lang="en-US"/>
          </a:p>
        </p:txBody>
      </p:sp>
      <p:sp>
        <p:nvSpPr>
          <p:cNvPr id="3" name="Footer Placeholder 2"/>
          <p:cNvSpPr>
            <a:spLocks noGrp="1"/>
          </p:cNvSpPr>
          <p:nvPr>
            <p:ph type="ftr" sz="quarter" idx="11"/>
          </p:nvPr>
        </p:nvSpPr>
        <p:spPr/>
        <p:txBody>
          <a:bodyPr/>
          <a:lstStyle>
            <a:lvl1pPr defTabSz="914400" eaLnBrk="0" fontAlgn="base" hangingPunct="0">
              <a:spcBef>
                <a:spcPct val="0"/>
              </a:spcBef>
              <a:spcAft>
                <a:spcPct val="0"/>
              </a:spcAft>
              <a:defRPr>
                <a:latin typeface="Comic Sans MS" pitchFamily="66" charset="0"/>
              </a:defRPr>
            </a:lvl1pPr>
          </a:lstStyle>
          <a:p>
            <a:pPr>
              <a:defRPr/>
            </a:pPr>
            <a:endParaRPr lang="en-US"/>
          </a:p>
        </p:txBody>
      </p:sp>
      <p:sp>
        <p:nvSpPr>
          <p:cNvPr id="4" name="Slide Number Placeholder 3"/>
          <p:cNvSpPr>
            <a:spLocks noGrp="1"/>
          </p:cNvSpPr>
          <p:nvPr>
            <p:ph type="sldNum" sz="quarter" idx="12"/>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E1C5F0D1-D69C-4CF4-B72D-42A40B71FED2}" type="slidenum">
              <a:rPr lang="en-US"/>
              <a:pPr>
                <a:defRPr/>
              </a:pPr>
              <a:t>‹#›</a:t>
            </a:fld>
            <a:endParaRPr lang="en-US"/>
          </a:p>
        </p:txBody>
      </p:sp>
    </p:spTree>
    <p:extLst>
      <p:ext uri="{BB962C8B-B14F-4D97-AF65-F5344CB8AC3E}">
        <p14:creationId xmlns:p14="http://schemas.microsoft.com/office/powerpoint/2010/main" val="278406006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1361199801"/>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69F5D791-9E24-4E4D-A188-B5F5C7362E34}" type="datetimeFigureOut">
              <a:rPr lang="en-US"/>
              <a:pPr>
                <a:defRPr/>
              </a:pPr>
              <a:t>3/7/2015</a:t>
            </a:fld>
            <a:endParaRPr lang="en-US"/>
          </a:p>
        </p:txBody>
      </p:sp>
      <p:sp>
        <p:nvSpPr>
          <p:cNvPr id="6" name="Footer Placeholder 5"/>
          <p:cNvSpPr>
            <a:spLocks noGrp="1"/>
          </p:cNvSpPr>
          <p:nvPr>
            <p:ph type="ftr" sz="quarter" idx="11"/>
          </p:nvPr>
        </p:nvSpPr>
        <p:spPr/>
        <p:txBody>
          <a:bodyPr/>
          <a:lstStyle>
            <a:lvl1pPr defTabSz="914400" eaLnBrk="0" fontAlgn="base" hangingPunct="0">
              <a:spcBef>
                <a:spcPct val="0"/>
              </a:spcBef>
              <a:spcAft>
                <a:spcPct val="0"/>
              </a:spcAft>
              <a:defRPr>
                <a:latin typeface="Comic Sans MS" pitchFamily="66"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7EF04948-F8BF-4F0A-91A2-974E36B714DD}" type="slidenum">
              <a:rPr lang="en-US"/>
              <a:pPr>
                <a:defRPr/>
              </a:pPr>
              <a:t>‹#›</a:t>
            </a:fld>
            <a:endParaRPr lang="en-US"/>
          </a:p>
        </p:txBody>
      </p:sp>
    </p:spTree>
    <p:extLst>
      <p:ext uri="{BB962C8B-B14F-4D97-AF65-F5344CB8AC3E}">
        <p14:creationId xmlns:p14="http://schemas.microsoft.com/office/powerpoint/2010/main" val="92300499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E00FF0E6-D451-409D-81C8-EA084AB31FC3}" type="datetimeFigureOut">
              <a:rPr lang="en-US"/>
              <a:pPr>
                <a:defRPr/>
              </a:pPr>
              <a:t>3/7/2015</a:t>
            </a:fld>
            <a:endParaRPr lang="en-US"/>
          </a:p>
        </p:txBody>
      </p:sp>
      <p:sp>
        <p:nvSpPr>
          <p:cNvPr id="6" name="Footer Placeholder 5"/>
          <p:cNvSpPr>
            <a:spLocks noGrp="1"/>
          </p:cNvSpPr>
          <p:nvPr>
            <p:ph type="ftr" sz="quarter" idx="11"/>
          </p:nvPr>
        </p:nvSpPr>
        <p:spPr/>
        <p:txBody>
          <a:bodyPr/>
          <a:lstStyle>
            <a:lvl1pPr defTabSz="914400" eaLnBrk="0" fontAlgn="base" hangingPunct="0">
              <a:spcBef>
                <a:spcPct val="0"/>
              </a:spcBef>
              <a:spcAft>
                <a:spcPct val="0"/>
              </a:spcAft>
              <a:defRPr>
                <a:latin typeface="Comic Sans MS" pitchFamily="66"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7D931D98-FB7A-4FD3-A8DC-3F4094F875E2}" type="slidenum">
              <a:rPr lang="en-US"/>
              <a:pPr>
                <a:defRPr/>
              </a:pPr>
              <a:t>‹#›</a:t>
            </a:fld>
            <a:endParaRPr lang="en-US"/>
          </a:p>
        </p:txBody>
      </p:sp>
    </p:spTree>
    <p:extLst>
      <p:ext uri="{BB962C8B-B14F-4D97-AF65-F5344CB8AC3E}">
        <p14:creationId xmlns:p14="http://schemas.microsoft.com/office/powerpoint/2010/main" val="400140093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CB6490C0-CE13-4994-BCF5-02CCD50BD337}" type="datetimeFigureOut">
              <a:rPr lang="en-US"/>
              <a:pPr>
                <a:defRPr/>
              </a:pPr>
              <a:t>3/7/2015</a:t>
            </a:fld>
            <a:endParaRPr lang="en-US"/>
          </a:p>
        </p:txBody>
      </p:sp>
      <p:sp>
        <p:nvSpPr>
          <p:cNvPr id="5" name="Footer Placeholder 4"/>
          <p:cNvSpPr>
            <a:spLocks noGrp="1"/>
          </p:cNvSpPr>
          <p:nvPr>
            <p:ph type="ftr" sz="quarter" idx="11"/>
          </p:nvPr>
        </p:nvSpPr>
        <p:spPr/>
        <p:txBody>
          <a:bodyPr/>
          <a:lstStyle>
            <a:lvl1pPr defTabSz="914400" eaLnBrk="0" fontAlgn="base" hangingPunct="0">
              <a:spcBef>
                <a:spcPct val="0"/>
              </a:spcBef>
              <a:spcAft>
                <a:spcPct val="0"/>
              </a:spcAft>
              <a:defRPr>
                <a:latin typeface="Comic Sans MS" pitchFamily="66"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34556F6B-E513-4749-8DFF-BC38B3ECB87E}" type="slidenum">
              <a:rPr lang="en-US"/>
              <a:pPr>
                <a:defRPr/>
              </a:pPr>
              <a:t>‹#›</a:t>
            </a:fld>
            <a:endParaRPr lang="en-US"/>
          </a:p>
        </p:txBody>
      </p:sp>
    </p:spTree>
    <p:extLst>
      <p:ext uri="{BB962C8B-B14F-4D97-AF65-F5344CB8AC3E}">
        <p14:creationId xmlns:p14="http://schemas.microsoft.com/office/powerpoint/2010/main" val="3560558170"/>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C1E4E85D-D2B0-4AEA-88A6-85CF986A0810}" type="datetimeFigureOut">
              <a:rPr lang="en-US"/>
              <a:pPr>
                <a:defRPr/>
              </a:pPr>
              <a:t>3/7/2015</a:t>
            </a:fld>
            <a:endParaRPr lang="en-US"/>
          </a:p>
        </p:txBody>
      </p:sp>
      <p:sp>
        <p:nvSpPr>
          <p:cNvPr id="5" name="Footer Placeholder 4"/>
          <p:cNvSpPr>
            <a:spLocks noGrp="1"/>
          </p:cNvSpPr>
          <p:nvPr>
            <p:ph type="ftr" sz="quarter" idx="11"/>
          </p:nvPr>
        </p:nvSpPr>
        <p:spPr/>
        <p:txBody>
          <a:bodyPr/>
          <a:lstStyle>
            <a:lvl1pPr defTabSz="914400" eaLnBrk="0" fontAlgn="base" hangingPunct="0">
              <a:spcBef>
                <a:spcPct val="0"/>
              </a:spcBef>
              <a:spcAft>
                <a:spcPct val="0"/>
              </a:spcAft>
              <a:defRPr>
                <a:latin typeface="Comic Sans MS" pitchFamily="66"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C7E62067-AECA-4055-9B8E-5540204455D2}" type="slidenum">
              <a:rPr lang="en-US"/>
              <a:pPr>
                <a:defRPr/>
              </a:pPr>
              <a:t>‹#›</a:t>
            </a:fld>
            <a:endParaRPr lang="en-US"/>
          </a:p>
        </p:txBody>
      </p:sp>
    </p:spTree>
    <p:extLst>
      <p:ext uri="{BB962C8B-B14F-4D97-AF65-F5344CB8AC3E}">
        <p14:creationId xmlns:p14="http://schemas.microsoft.com/office/powerpoint/2010/main" val="160189251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3EEFE3EF-93B6-45FB-9FE9-17A59BE00D0C}" type="datetimeFigureOut">
              <a:rPr lang="en-US"/>
              <a:pPr>
                <a:defRPr/>
              </a:pPr>
              <a:t>3/7/2015</a:t>
            </a:fld>
            <a:endParaRPr lang="en-US"/>
          </a:p>
        </p:txBody>
      </p:sp>
      <p:sp>
        <p:nvSpPr>
          <p:cNvPr id="5" name="Footer Placeholder 4"/>
          <p:cNvSpPr>
            <a:spLocks noGrp="1"/>
          </p:cNvSpPr>
          <p:nvPr>
            <p:ph type="ftr" sz="quarter" idx="11"/>
          </p:nvPr>
        </p:nvSpPr>
        <p:spPr/>
        <p:txBody>
          <a:bodyPr/>
          <a:lstStyle>
            <a:lvl1pPr defTabSz="914400" eaLnBrk="0" fontAlgn="base" hangingPunct="0">
              <a:spcBef>
                <a:spcPct val="0"/>
              </a:spcBef>
              <a:spcAft>
                <a:spcPct val="0"/>
              </a:spcAft>
              <a:defRPr>
                <a:latin typeface="Comic Sans MS" pitchFamily="66"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DF88336C-75BC-4DEF-B393-5026D5CCB9C1}" type="slidenum">
              <a:rPr lang="en-US"/>
              <a:pPr>
                <a:defRPr/>
              </a:pPr>
              <a:t>‹#›</a:t>
            </a:fld>
            <a:endParaRPr lang="en-US"/>
          </a:p>
        </p:txBody>
      </p:sp>
    </p:spTree>
    <p:extLst>
      <p:ext uri="{BB962C8B-B14F-4D97-AF65-F5344CB8AC3E}">
        <p14:creationId xmlns:p14="http://schemas.microsoft.com/office/powerpoint/2010/main" val="74781802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78B33362-DE30-42B1-A22B-0F58461B6D47}" type="datetimeFigureOut">
              <a:rPr lang="en-US"/>
              <a:pPr>
                <a:defRPr/>
              </a:pPr>
              <a:t>3/7/2015</a:t>
            </a:fld>
            <a:endParaRPr lang="en-US"/>
          </a:p>
        </p:txBody>
      </p:sp>
      <p:sp>
        <p:nvSpPr>
          <p:cNvPr id="5" name="Footer Placeholder 4"/>
          <p:cNvSpPr>
            <a:spLocks noGrp="1"/>
          </p:cNvSpPr>
          <p:nvPr>
            <p:ph type="ftr" sz="quarter" idx="11"/>
          </p:nvPr>
        </p:nvSpPr>
        <p:spPr/>
        <p:txBody>
          <a:bodyPr/>
          <a:lstStyle>
            <a:lvl1pPr defTabSz="914400" eaLnBrk="0" fontAlgn="base" hangingPunct="0">
              <a:spcBef>
                <a:spcPct val="0"/>
              </a:spcBef>
              <a:spcAft>
                <a:spcPct val="0"/>
              </a:spcAft>
              <a:defRPr>
                <a:latin typeface="Comic Sans MS" pitchFamily="66"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6336311C-A126-4CFF-99BC-2A012BCFC798}" type="slidenum">
              <a:rPr lang="en-US"/>
              <a:pPr>
                <a:defRPr/>
              </a:pPr>
              <a:t>‹#›</a:t>
            </a:fld>
            <a:endParaRPr lang="en-US"/>
          </a:p>
        </p:txBody>
      </p:sp>
    </p:spTree>
    <p:extLst>
      <p:ext uri="{BB962C8B-B14F-4D97-AF65-F5344CB8AC3E}">
        <p14:creationId xmlns:p14="http://schemas.microsoft.com/office/powerpoint/2010/main" val="139469637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B485C93B-2CB3-4AB5-A88C-6DA5E7A1DDE2}" type="datetimeFigureOut">
              <a:rPr lang="en-US"/>
              <a:pPr>
                <a:defRPr/>
              </a:pPr>
              <a:t>3/7/2015</a:t>
            </a:fld>
            <a:endParaRPr lang="en-US"/>
          </a:p>
        </p:txBody>
      </p:sp>
      <p:sp>
        <p:nvSpPr>
          <p:cNvPr id="5" name="Footer Placeholder 4"/>
          <p:cNvSpPr>
            <a:spLocks noGrp="1"/>
          </p:cNvSpPr>
          <p:nvPr>
            <p:ph type="ftr" sz="quarter" idx="11"/>
          </p:nvPr>
        </p:nvSpPr>
        <p:spPr/>
        <p:txBody>
          <a:bodyPr/>
          <a:lstStyle>
            <a:lvl1pPr defTabSz="914400" eaLnBrk="0" fontAlgn="base" hangingPunct="0">
              <a:spcBef>
                <a:spcPct val="0"/>
              </a:spcBef>
              <a:spcAft>
                <a:spcPct val="0"/>
              </a:spcAft>
              <a:defRPr>
                <a:latin typeface="Comic Sans MS" pitchFamily="66"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408B77B6-88F4-4B75-A3AA-A861B4F997AB}" type="slidenum">
              <a:rPr lang="en-US"/>
              <a:pPr>
                <a:defRPr/>
              </a:pPr>
              <a:t>‹#›</a:t>
            </a:fld>
            <a:endParaRPr lang="en-US"/>
          </a:p>
        </p:txBody>
      </p:sp>
    </p:spTree>
    <p:extLst>
      <p:ext uri="{BB962C8B-B14F-4D97-AF65-F5344CB8AC3E}">
        <p14:creationId xmlns:p14="http://schemas.microsoft.com/office/powerpoint/2010/main" val="14476768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690A8CD3-FAED-4A5A-9F90-F652395B8BA2}" type="datetimeFigureOut">
              <a:rPr lang="en-US"/>
              <a:pPr>
                <a:defRPr/>
              </a:pPr>
              <a:t>3/7/2015</a:t>
            </a:fld>
            <a:endParaRPr lang="en-US"/>
          </a:p>
        </p:txBody>
      </p:sp>
      <p:sp>
        <p:nvSpPr>
          <p:cNvPr id="6" name="Footer Placeholder 5"/>
          <p:cNvSpPr>
            <a:spLocks noGrp="1"/>
          </p:cNvSpPr>
          <p:nvPr>
            <p:ph type="ftr" sz="quarter" idx="11"/>
          </p:nvPr>
        </p:nvSpPr>
        <p:spPr/>
        <p:txBody>
          <a:bodyPr/>
          <a:lstStyle>
            <a:lvl1pPr defTabSz="914400" eaLnBrk="0" fontAlgn="base" hangingPunct="0">
              <a:spcBef>
                <a:spcPct val="0"/>
              </a:spcBef>
              <a:spcAft>
                <a:spcPct val="0"/>
              </a:spcAft>
              <a:defRPr>
                <a:latin typeface="Comic Sans MS" pitchFamily="66"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3B3B7178-E81E-4C20-A37D-14A88C064D12}" type="slidenum">
              <a:rPr lang="en-US"/>
              <a:pPr>
                <a:defRPr/>
              </a:pPr>
              <a:t>‹#›</a:t>
            </a:fld>
            <a:endParaRPr lang="en-US"/>
          </a:p>
        </p:txBody>
      </p:sp>
    </p:spTree>
    <p:extLst>
      <p:ext uri="{BB962C8B-B14F-4D97-AF65-F5344CB8AC3E}">
        <p14:creationId xmlns:p14="http://schemas.microsoft.com/office/powerpoint/2010/main" val="2879967484"/>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219B9272-B67E-4A1D-B856-3FE48D3E67F2}" type="datetimeFigureOut">
              <a:rPr lang="en-US"/>
              <a:pPr>
                <a:defRPr/>
              </a:pPr>
              <a:t>3/7/2015</a:t>
            </a:fld>
            <a:endParaRPr lang="en-US"/>
          </a:p>
        </p:txBody>
      </p:sp>
      <p:sp>
        <p:nvSpPr>
          <p:cNvPr id="8" name="Footer Placeholder 7"/>
          <p:cNvSpPr>
            <a:spLocks noGrp="1"/>
          </p:cNvSpPr>
          <p:nvPr>
            <p:ph type="ftr" sz="quarter" idx="11"/>
          </p:nvPr>
        </p:nvSpPr>
        <p:spPr/>
        <p:txBody>
          <a:bodyPr/>
          <a:lstStyle>
            <a:lvl1pPr defTabSz="914400" eaLnBrk="0" fontAlgn="base" hangingPunct="0">
              <a:spcBef>
                <a:spcPct val="0"/>
              </a:spcBef>
              <a:spcAft>
                <a:spcPct val="0"/>
              </a:spcAft>
              <a:defRPr>
                <a:latin typeface="Comic Sans MS" pitchFamily="66" charset="0"/>
              </a:defRPr>
            </a:lvl1pPr>
          </a:lstStyle>
          <a:p>
            <a:pPr>
              <a:defRPr/>
            </a:pPr>
            <a:endParaRPr lang="en-US"/>
          </a:p>
        </p:txBody>
      </p:sp>
      <p:sp>
        <p:nvSpPr>
          <p:cNvPr id="9" name="Slide Number Placeholder 8"/>
          <p:cNvSpPr>
            <a:spLocks noGrp="1"/>
          </p:cNvSpPr>
          <p:nvPr>
            <p:ph type="sldNum" sz="quarter" idx="12"/>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EDDAFE64-C6EB-450E-8E84-835F39E7069F}" type="slidenum">
              <a:rPr lang="en-US"/>
              <a:pPr>
                <a:defRPr/>
              </a:pPr>
              <a:t>‹#›</a:t>
            </a:fld>
            <a:endParaRPr lang="en-US"/>
          </a:p>
        </p:txBody>
      </p:sp>
    </p:spTree>
    <p:extLst>
      <p:ext uri="{BB962C8B-B14F-4D97-AF65-F5344CB8AC3E}">
        <p14:creationId xmlns:p14="http://schemas.microsoft.com/office/powerpoint/2010/main" val="2334366675"/>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C6B9426B-A67B-4CDC-B054-0FB075FDA90F}" type="datetimeFigureOut">
              <a:rPr lang="en-US"/>
              <a:pPr>
                <a:defRPr/>
              </a:pPr>
              <a:t>3/7/2015</a:t>
            </a:fld>
            <a:endParaRPr lang="en-US"/>
          </a:p>
        </p:txBody>
      </p:sp>
      <p:sp>
        <p:nvSpPr>
          <p:cNvPr id="4" name="Footer Placeholder 3"/>
          <p:cNvSpPr>
            <a:spLocks noGrp="1"/>
          </p:cNvSpPr>
          <p:nvPr>
            <p:ph type="ftr" sz="quarter" idx="11"/>
          </p:nvPr>
        </p:nvSpPr>
        <p:spPr/>
        <p:txBody>
          <a:bodyPr/>
          <a:lstStyle>
            <a:lvl1pPr defTabSz="914400" eaLnBrk="0" fontAlgn="base" hangingPunct="0">
              <a:spcBef>
                <a:spcPct val="0"/>
              </a:spcBef>
              <a:spcAft>
                <a:spcPct val="0"/>
              </a:spcAft>
              <a:defRPr>
                <a:latin typeface="Comic Sans MS" pitchFamily="66" charset="0"/>
              </a:defRPr>
            </a:lvl1pPr>
          </a:lstStyle>
          <a:p>
            <a:pPr>
              <a:defRPr/>
            </a:pPr>
            <a:endParaRPr lang="en-US"/>
          </a:p>
        </p:txBody>
      </p:sp>
      <p:sp>
        <p:nvSpPr>
          <p:cNvPr id="5" name="Slide Number Placeholder 4"/>
          <p:cNvSpPr>
            <a:spLocks noGrp="1"/>
          </p:cNvSpPr>
          <p:nvPr>
            <p:ph type="sldNum" sz="quarter" idx="12"/>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A86A1E60-F9D5-4AF4-868D-15491BF502C1}" type="slidenum">
              <a:rPr lang="en-US"/>
              <a:pPr>
                <a:defRPr/>
              </a:pPr>
              <a:t>‹#›</a:t>
            </a:fld>
            <a:endParaRPr lang="en-US"/>
          </a:p>
        </p:txBody>
      </p:sp>
    </p:spTree>
    <p:extLst>
      <p:ext uri="{BB962C8B-B14F-4D97-AF65-F5344CB8AC3E}">
        <p14:creationId xmlns:p14="http://schemas.microsoft.com/office/powerpoint/2010/main" val="354024587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03416891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1AC4E966-6120-40E4-B7F3-6F443ECAEE2B}" type="datetimeFigureOut">
              <a:rPr lang="en-US"/>
              <a:pPr>
                <a:defRPr/>
              </a:pPr>
              <a:t>3/7/2015</a:t>
            </a:fld>
            <a:endParaRPr lang="en-US"/>
          </a:p>
        </p:txBody>
      </p:sp>
      <p:sp>
        <p:nvSpPr>
          <p:cNvPr id="3" name="Footer Placeholder 2"/>
          <p:cNvSpPr>
            <a:spLocks noGrp="1"/>
          </p:cNvSpPr>
          <p:nvPr>
            <p:ph type="ftr" sz="quarter" idx="11"/>
          </p:nvPr>
        </p:nvSpPr>
        <p:spPr/>
        <p:txBody>
          <a:bodyPr/>
          <a:lstStyle>
            <a:lvl1pPr defTabSz="914400" eaLnBrk="0" fontAlgn="base" hangingPunct="0">
              <a:spcBef>
                <a:spcPct val="0"/>
              </a:spcBef>
              <a:spcAft>
                <a:spcPct val="0"/>
              </a:spcAft>
              <a:defRPr>
                <a:latin typeface="Comic Sans MS" pitchFamily="66" charset="0"/>
              </a:defRPr>
            </a:lvl1pPr>
          </a:lstStyle>
          <a:p>
            <a:pPr>
              <a:defRPr/>
            </a:pPr>
            <a:endParaRPr lang="en-US"/>
          </a:p>
        </p:txBody>
      </p:sp>
      <p:sp>
        <p:nvSpPr>
          <p:cNvPr id="4" name="Slide Number Placeholder 3"/>
          <p:cNvSpPr>
            <a:spLocks noGrp="1"/>
          </p:cNvSpPr>
          <p:nvPr>
            <p:ph type="sldNum" sz="quarter" idx="12"/>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DBD1A24A-74E2-448C-9C91-02F1DFD67540}" type="slidenum">
              <a:rPr lang="en-US"/>
              <a:pPr>
                <a:defRPr/>
              </a:pPr>
              <a:t>‹#›</a:t>
            </a:fld>
            <a:endParaRPr lang="en-US"/>
          </a:p>
        </p:txBody>
      </p:sp>
    </p:spTree>
    <p:extLst>
      <p:ext uri="{BB962C8B-B14F-4D97-AF65-F5344CB8AC3E}">
        <p14:creationId xmlns:p14="http://schemas.microsoft.com/office/powerpoint/2010/main" val="350784241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E29B2652-241C-40E9-99DE-D0967FC536A3}" type="datetimeFigureOut">
              <a:rPr lang="en-US"/>
              <a:pPr>
                <a:defRPr/>
              </a:pPr>
              <a:t>3/7/2015</a:t>
            </a:fld>
            <a:endParaRPr lang="en-US"/>
          </a:p>
        </p:txBody>
      </p:sp>
      <p:sp>
        <p:nvSpPr>
          <p:cNvPr id="6" name="Footer Placeholder 5"/>
          <p:cNvSpPr>
            <a:spLocks noGrp="1"/>
          </p:cNvSpPr>
          <p:nvPr>
            <p:ph type="ftr" sz="quarter" idx="11"/>
          </p:nvPr>
        </p:nvSpPr>
        <p:spPr/>
        <p:txBody>
          <a:bodyPr/>
          <a:lstStyle>
            <a:lvl1pPr defTabSz="914400" eaLnBrk="0" fontAlgn="base" hangingPunct="0">
              <a:spcBef>
                <a:spcPct val="0"/>
              </a:spcBef>
              <a:spcAft>
                <a:spcPct val="0"/>
              </a:spcAft>
              <a:defRPr>
                <a:latin typeface="Comic Sans MS" pitchFamily="66"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809D03D1-C2DB-47DC-8315-20A68F091B2E}" type="slidenum">
              <a:rPr lang="en-US"/>
              <a:pPr>
                <a:defRPr/>
              </a:pPr>
              <a:t>‹#›</a:t>
            </a:fld>
            <a:endParaRPr lang="en-US"/>
          </a:p>
        </p:txBody>
      </p:sp>
    </p:spTree>
    <p:extLst>
      <p:ext uri="{BB962C8B-B14F-4D97-AF65-F5344CB8AC3E}">
        <p14:creationId xmlns:p14="http://schemas.microsoft.com/office/powerpoint/2010/main" val="2822249097"/>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D9A75BB3-EF7F-46AD-8BA4-BE1BACD91E1B}" type="datetimeFigureOut">
              <a:rPr lang="en-US"/>
              <a:pPr>
                <a:defRPr/>
              </a:pPr>
              <a:t>3/7/2015</a:t>
            </a:fld>
            <a:endParaRPr lang="en-US"/>
          </a:p>
        </p:txBody>
      </p:sp>
      <p:sp>
        <p:nvSpPr>
          <p:cNvPr id="6" name="Footer Placeholder 5"/>
          <p:cNvSpPr>
            <a:spLocks noGrp="1"/>
          </p:cNvSpPr>
          <p:nvPr>
            <p:ph type="ftr" sz="quarter" idx="11"/>
          </p:nvPr>
        </p:nvSpPr>
        <p:spPr/>
        <p:txBody>
          <a:bodyPr/>
          <a:lstStyle>
            <a:lvl1pPr defTabSz="914400" eaLnBrk="0" fontAlgn="base" hangingPunct="0">
              <a:spcBef>
                <a:spcPct val="0"/>
              </a:spcBef>
              <a:spcAft>
                <a:spcPct val="0"/>
              </a:spcAft>
              <a:defRPr>
                <a:latin typeface="Comic Sans MS" pitchFamily="66"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24A416ED-162D-4DDD-81DA-06EA3C9C8489}" type="slidenum">
              <a:rPr lang="en-US"/>
              <a:pPr>
                <a:defRPr/>
              </a:pPr>
              <a:t>‹#›</a:t>
            </a:fld>
            <a:endParaRPr lang="en-US"/>
          </a:p>
        </p:txBody>
      </p:sp>
    </p:spTree>
    <p:extLst>
      <p:ext uri="{BB962C8B-B14F-4D97-AF65-F5344CB8AC3E}">
        <p14:creationId xmlns:p14="http://schemas.microsoft.com/office/powerpoint/2010/main" val="4060246089"/>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12C64BB8-C607-45A8-9AE6-24CA901071C3}" type="datetimeFigureOut">
              <a:rPr lang="en-US"/>
              <a:pPr>
                <a:defRPr/>
              </a:pPr>
              <a:t>3/7/2015</a:t>
            </a:fld>
            <a:endParaRPr lang="en-US"/>
          </a:p>
        </p:txBody>
      </p:sp>
      <p:sp>
        <p:nvSpPr>
          <p:cNvPr id="5" name="Footer Placeholder 4"/>
          <p:cNvSpPr>
            <a:spLocks noGrp="1"/>
          </p:cNvSpPr>
          <p:nvPr>
            <p:ph type="ftr" sz="quarter" idx="11"/>
          </p:nvPr>
        </p:nvSpPr>
        <p:spPr/>
        <p:txBody>
          <a:bodyPr/>
          <a:lstStyle>
            <a:lvl1pPr defTabSz="914400" eaLnBrk="0" fontAlgn="base" hangingPunct="0">
              <a:spcBef>
                <a:spcPct val="0"/>
              </a:spcBef>
              <a:spcAft>
                <a:spcPct val="0"/>
              </a:spcAft>
              <a:defRPr>
                <a:latin typeface="Comic Sans MS" pitchFamily="66"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AC07497F-1790-4C28-8438-1FE95EC1C952}" type="slidenum">
              <a:rPr lang="en-US"/>
              <a:pPr>
                <a:defRPr/>
              </a:pPr>
              <a:t>‹#›</a:t>
            </a:fld>
            <a:endParaRPr lang="en-US"/>
          </a:p>
        </p:txBody>
      </p:sp>
    </p:spTree>
    <p:extLst>
      <p:ext uri="{BB962C8B-B14F-4D97-AF65-F5344CB8AC3E}">
        <p14:creationId xmlns:p14="http://schemas.microsoft.com/office/powerpoint/2010/main" val="3014439459"/>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C6673B4B-3F8A-4EE4-91C7-AD5DD564DA1F}" type="datetimeFigureOut">
              <a:rPr lang="en-US"/>
              <a:pPr>
                <a:defRPr/>
              </a:pPr>
              <a:t>3/7/2015</a:t>
            </a:fld>
            <a:endParaRPr lang="en-US"/>
          </a:p>
        </p:txBody>
      </p:sp>
      <p:sp>
        <p:nvSpPr>
          <p:cNvPr id="5" name="Footer Placeholder 4"/>
          <p:cNvSpPr>
            <a:spLocks noGrp="1"/>
          </p:cNvSpPr>
          <p:nvPr>
            <p:ph type="ftr" sz="quarter" idx="11"/>
          </p:nvPr>
        </p:nvSpPr>
        <p:spPr/>
        <p:txBody>
          <a:bodyPr/>
          <a:lstStyle>
            <a:lvl1pPr defTabSz="914400" eaLnBrk="0" fontAlgn="base" hangingPunct="0">
              <a:spcBef>
                <a:spcPct val="0"/>
              </a:spcBef>
              <a:spcAft>
                <a:spcPct val="0"/>
              </a:spcAft>
              <a:defRPr>
                <a:latin typeface="Comic Sans MS" pitchFamily="66"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eaLnBrk="0" fontAlgn="base" hangingPunct="0">
              <a:spcBef>
                <a:spcPct val="0"/>
              </a:spcBef>
              <a:spcAft>
                <a:spcPct val="0"/>
              </a:spcAft>
              <a:defRPr>
                <a:latin typeface="Comic Sans MS" pitchFamily="66" charset="0"/>
              </a:defRPr>
            </a:lvl1pPr>
          </a:lstStyle>
          <a:p>
            <a:pPr>
              <a:defRPr/>
            </a:pPr>
            <a:fld id="{0A8EEA1D-D0CC-4DD4-BEF6-BDEB517BBD7E}" type="slidenum">
              <a:rPr lang="en-US"/>
              <a:pPr>
                <a:defRPr/>
              </a:pPr>
              <a:t>‹#›</a:t>
            </a:fld>
            <a:endParaRPr lang="en-US"/>
          </a:p>
        </p:txBody>
      </p:sp>
    </p:spTree>
    <p:extLst>
      <p:ext uri="{BB962C8B-B14F-4D97-AF65-F5344CB8AC3E}">
        <p14:creationId xmlns:p14="http://schemas.microsoft.com/office/powerpoint/2010/main" val="2731452000"/>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eaLnBrk="0" fontAlgn="base" hangingPunct="0">
              <a:spcBef>
                <a:spcPct val="0"/>
              </a:spcBef>
              <a:spcAft>
                <a:spcPct val="0"/>
              </a:spcAft>
              <a:defRPr>
                <a:latin typeface="Comic Sans MS" pitchFamily="66" charset="0"/>
              </a:defRPr>
            </a:lvl1pPr>
          </a:lstStyle>
          <a:p>
            <a:pPr>
              <a:defRPr/>
            </a:pPr>
            <a:fld id="{92786AA0-4DBE-4817-8186-1C965AA27B9D}" type="datetimeFigureOut">
              <a:rPr lang="en-US"/>
              <a:pPr>
                <a:defRPr/>
              </a:pPr>
              <a:t>3/7/2015</a:t>
            </a:fld>
            <a:endParaRPr lang="en-US"/>
          </a:p>
        </p:txBody>
      </p:sp>
      <p:sp>
        <p:nvSpPr>
          <p:cNvPr id="5" name="Footer Placeholder 4"/>
          <p:cNvSpPr>
            <a:spLocks noGrp="1"/>
          </p:cNvSpPr>
          <p:nvPr>
            <p:ph type="ftr" sz="quarter" idx="11"/>
          </p:nvPr>
        </p:nvSpPr>
        <p:spPr/>
        <p:txBody>
          <a:bodyPr/>
          <a:lstStyle>
            <a:lvl1pPr eaLnBrk="0" fontAlgn="base" hangingPunct="0">
              <a:spcBef>
                <a:spcPct val="0"/>
              </a:spcBef>
              <a:spcAft>
                <a:spcPct val="0"/>
              </a:spcAft>
              <a:defRPr>
                <a:latin typeface="Comic Sans MS" pitchFamily="66"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0" fontAlgn="base" hangingPunct="0">
              <a:spcBef>
                <a:spcPct val="0"/>
              </a:spcBef>
              <a:spcAft>
                <a:spcPct val="0"/>
              </a:spcAft>
              <a:defRPr>
                <a:latin typeface="Comic Sans MS" pitchFamily="66" charset="0"/>
              </a:defRPr>
            </a:lvl1pPr>
          </a:lstStyle>
          <a:p>
            <a:pPr>
              <a:defRPr/>
            </a:pPr>
            <a:fld id="{8756CC98-2A6E-4E64-8BC8-B67BAE4FA6E7}" type="slidenum">
              <a:rPr lang="en-US"/>
              <a:pPr>
                <a:defRPr/>
              </a:pPr>
              <a:t>‹#›</a:t>
            </a:fld>
            <a:endParaRPr lang="en-US"/>
          </a:p>
        </p:txBody>
      </p:sp>
    </p:spTree>
    <p:extLst>
      <p:ext uri="{BB962C8B-B14F-4D97-AF65-F5344CB8AC3E}">
        <p14:creationId xmlns:p14="http://schemas.microsoft.com/office/powerpoint/2010/main" val="172947802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eaLnBrk="0" fontAlgn="base" hangingPunct="0">
              <a:spcBef>
                <a:spcPct val="0"/>
              </a:spcBef>
              <a:spcAft>
                <a:spcPct val="0"/>
              </a:spcAft>
              <a:defRPr>
                <a:latin typeface="Comic Sans MS" pitchFamily="66" charset="0"/>
              </a:defRPr>
            </a:lvl1pPr>
          </a:lstStyle>
          <a:p>
            <a:pPr>
              <a:defRPr/>
            </a:pPr>
            <a:fld id="{17A23708-F559-45CD-9ED0-7734CBF37B8C}" type="datetimeFigureOut">
              <a:rPr lang="en-US"/>
              <a:pPr>
                <a:defRPr/>
              </a:pPr>
              <a:t>3/7/2015</a:t>
            </a:fld>
            <a:endParaRPr lang="en-US"/>
          </a:p>
        </p:txBody>
      </p:sp>
      <p:sp>
        <p:nvSpPr>
          <p:cNvPr id="5" name="Footer Placeholder 4"/>
          <p:cNvSpPr>
            <a:spLocks noGrp="1"/>
          </p:cNvSpPr>
          <p:nvPr>
            <p:ph type="ftr" sz="quarter" idx="11"/>
          </p:nvPr>
        </p:nvSpPr>
        <p:spPr/>
        <p:txBody>
          <a:bodyPr/>
          <a:lstStyle>
            <a:lvl1pPr eaLnBrk="0" fontAlgn="base" hangingPunct="0">
              <a:spcBef>
                <a:spcPct val="0"/>
              </a:spcBef>
              <a:spcAft>
                <a:spcPct val="0"/>
              </a:spcAft>
              <a:defRPr>
                <a:latin typeface="Comic Sans MS" pitchFamily="66"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0" fontAlgn="base" hangingPunct="0">
              <a:spcBef>
                <a:spcPct val="0"/>
              </a:spcBef>
              <a:spcAft>
                <a:spcPct val="0"/>
              </a:spcAft>
              <a:defRPr>
                <a:latin typeface="Comic Sans MS" pitchFamily="66" charset="0"/>
              </a:defRPr>
            </a:lvl1pPr>
          </a:lstStyle>
          <a:p>
            <a:pPr>
              <a:defRPr/>
            </a:pPr>
            <a:fld id="{5D3A6A6B-1B83-433C-80D4-3B0D8ED7A564}" type="slidenum">
              <a:rPr lang="en-US"/>
              <a:pPr>
                <a:defRPr/>
              </a:pPr>
              <a:t>‹#›</a:t>
            </a:fld>
            <a:endParaRPr lang="en-US"/>
          </a:p>
        </p:txBody>
      </p:sp>
    </p:spTree>
    <p:extLst>
      <p:ext uri="{BB962C8B-B14F-4D97-AF65-F5344CB8AC3E}">
        <p14:creationId xmlns:p14="http://schemas.microsoft.com/office/powerpoint/2010/main" val="2535312469"/>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eaLnBrk="0" fontAlgn="base" hangingPunct="0">
              <a:spcBef>
                <a:spcPct val="0"/>
              </a:spcBef>
              <a:spcAft>
                <a:spcPct val="0"/>
              </a:spcAft>
              <a:defRPr>
                <a:latin typeface="Comic Sans MS" pitchFamily="66" charset="0"/>
              </a:defRPr>
            </a:lvl1pPr>
          </a:lstStyle>
          <a:p>
            <a:pPr>
              <a:defRPr/>
            </a:pPr>
            <a:fld id="{53A6ADD4-5748-4E17-ABA2-92172DD013CA}" type="datetimeFigureOut">
              <a:rPr lang="en-US"/>
              <a:pPr>
                <a:defRPr/>
              </a:pPr>
              <a:t>3/7/2015</a:t>
            </a:fld>
            <a:endParaRPr lang="en-US"/>
          </a:p>
        </p:txBody>
      </p:sp>
      <p:sp>
        <p:nvSpPr>
          <p:cNvPr id="5" name="Footer Placeholder 4"/>
          <p:cNvSpPr>
            <a:spLocks noGrp="1"/>
          </p:cNvSpPr>
          <p:nvPr>
            <p:ph type="ftr" sz="quarter" idx="11"/>
          </p:nvPr>
        </p:nvSpPr>
        <p:spPr/>
        <p:txBody>
          <a:bodyPr/>
          <a:lstStyle>
            <a:lvl1pPr eaLnBrk="0" fontAlgn="base" hangingPunct="0">
              <a:spcBef>
                <a:spcPct val="0"/>
              </a:spcBef>
              <a:spcAft>
                <a:spcPct val="0"/>
              </a:spcAft>
              <a:defRPr>
                <a:latin typeface="Comic Sans MS" pitchFamily="66"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0" fontAlgn="base" hangingPunct="0">
              <a:spcBef>
                <a:spcPct val="0"/>
              </a:spcBef>
              <a:spcAft>
                <a:spcPct val="0"/>
              </a:spcAft>
              <a:defRPr>
                <a:latin typeface="Comic Sans MS" pitchFamily="66" charset="0"/>
              </a:defRPr>
            </a:lvl1pPr>
          </a:lstStyle>
          <a:p>
            <a:pPr>
              <a:defRPr/>
            </a:pPr>
            <a:fld id="{F59FE5FD-1468-42A9-ADF2-E9781934BDD3}" type="slidenum">
              <a:rPr lang="en-US"/>
              <a:pPr>
                <a:defRPr/>
              </a:pPr>
              <a:t>‹#›</a:t>
            </a:fld>
            <a:endParaRPr lang="en-US"/>
          </a:p>
        </p:txBody>
      </p:sp>
    </p:spTree>
    <p:extLst>
      <p:ext uri="{BB962C8B-B14F-4D97-AF65-F5344CB8AC3E}">
        <p14:creationId xmlns:p14="http://schemas.microsoft.com/office/powerpoint/2010/main" val="2850193583"/>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eaLnBrk="0" fontAlgn="base" hangingPunct="0">
              <a:spcBef>
                <a:spcPct val="0"/>
              </a:spcBef>
              <a:spcAft>
                <a:spcPct val="0"/>
              </a:spcAft>
              <a:defRPr>
                <a:latin typeface="Comic Sans MS" pitchFamily="66" charset="0"/>
              </a:defRPr>
            </a:lvl1pPr>
          </a:lstStyle>
          <a:p>
            <a:pPr>
              <a:defRPr/>
            </a:pPr>
            <a:fld id="{9554C3CE-53C5-4957-BBB9-13A1D41FA5CF}" type="datetimeFigureOut">
              <a:rPr lang="en-US"/>
              <a:pPr>
                <a:defRPr/>
              </a:pPr>
              <a:t>3/7/2015</a:t>
            </a:fld>
            <a:endParaRPr lang="en-US"/>
          </a:p>
        </p:txBody>
      </p:sp>
      <p:sp>
        <p:nvSpPr>
          <p:cNvPr id="6" name="Footer Placeholder 5"/>
          <p:cNvSpPr>
            <a:spLocks noGrp="1"/>
          </p:cNvSpPr>
          <p:nvPr>
            <p:ph type="ftr" sz="quarter" idx="11"/>
          </p:nvPr>
        </p:nvSpPr>
        <p:spPr/>
        <p:txBody>
          <a:bodyPr/>
          <a:lstStyle>
            <a:lvl1pPr eaLnBrk="0" fontAlgn="base" hangingPunct="0">
              <a:spcBef>
                <a:spcPct val="0"/>
              </a:spcBef>
              <a:spcAft>
                <a:spcPct val="0"/>
              </a:spcAft>
              <a:defRPr>
                <a:latin typeface="Comic Sans MS" pitchFamily="66"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0" fontAlgn="base" hangingPunct="0">
              <a:spcBef>
                <a:spcPct val="0"/>
              </a:spcBef>
              <a:spcAft>
                <a:spcPct val="0"/>
              </a:spcAft>
              <a:defRPr>
                <a:latin typeface="Comic Sans MS" pitchFamily="66" charset="0"/>
              </a:defRPr>
            </a:lvl1pPr>
          </a:lstStyle>
          <a:p>
            <a:pPr>
              <a:defRPr/>
            </a:pPr>
            <a:fld id="{EFFF15E0-1FDB-444F-9DB2-A895965638DA}" type="slidenum">
              <a:rPr lang="en-US"/>
              <a:pPr>
                <a:defRPr/>
              </a:pPr>
              <a:t>‹#›</a:t>
            </a:fld>
            <a:endParaRPr lang="en-US"/>
          </a:p>
        </p:txBody>
      </p:sp>
    </p:spTree>
    <p:extLst>
      <p:ext uri="{BB962C8B-B14F-4D97-AF65-F5344CB8AC3E}">
        <p14:creationId xmlns:p14="http://schemas.microsoft.com/office/powerpoint/2010/main" val="806858163"/>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eaLnBrk="0" fontAlgn="base" hangingPunct="0">
              <a:spcBef>
                <a:spcPct val="0"/>
              </a:spcBef>
              <a:spcAft>
                <a:spcPct val="0"/>
              </a:spcAft>
              <a:defRPr>
                <a:latin typeface="Comic Sans MS" pitchFamily="66" charset="0"/>
              </a:defRPr>
            </a:lvl1pPr>
          </a:lstStyle>
          <a:p>
            <a:pPr>
              <a:defRPr/>
            </a:pPr>
            <a:fld id="{52BA50EA-97F1-47A4-A5EE-0F75CCF9BBC8}" type="datetimeFigureOut">
              <a:rPr lang="en-US"/>
              <a:pPr>
                <a:defRPr/>
              </a:pPr>
              <a:t>3/7/2015</a:t>
            </a:fld>
            <a:endParaRPr lang="en-US"/>
          </a:p>
        </p:txBody>
      </p:sp>
      <p:sp>
        <p:nvSpPr>
          <p:cNvPr id="8" name="Footer Placeholder 7"/>
          <p:cNvSpPr>
            <a:spLocks noGrp="1"/>
          </p:cNvSpPr>
          <p:nvPr>
            <p:ph type="ftr" sz="quarter" idx="11"/>
          </p:nvPr>
        </p:nvSpPr>
        <p:spPr/>
        <p:txBody>
          <a:bodyPr/>
          <a:lstStyle>
            <a:lvl1pPr eaLnBrk="0" fontAlgn="base" hangingPunct="0">
              <a:spcBef>
                <a:spcPct val="0"/>
              </a:spcBef>
              <a:spcAft>
                <a:spcPct val="0"/>
              </a:spcAft>
              <a:defRPr>
                <a:latin typeface="Comic Sans MS" pitchFamily="66" charset="0"/>
              </a:defRPr>
            </a:lvl1pPr>
          </a:lstStyle>
          <a:p>
            <a:pPr>
              <a:defRPr/>
            </a:pPr>
            <a:endParaRPr lang="en-US"/>
          </a:p>
        </p:txBody>
      </p:sp>
      <p:sp>
        <p:nvSpPr>
          <p:cNvPr id="9" name="Slide Number Placeholder 8"/>
          <p:cNvSpPr>
            <a:spLocks noGrp="1"/>
          </p:cNvSpPr>
          <p:nvPr>
            <p:ph type="sldNum" sz="quarter" idx="12"/>
          </p:nvPr>
        </p:nvSpPr>
        <p:spPr/>
        <p:txBody>
          <a:bodyPr/>
          <a:lstStyle>
            <a:lvl1pPr eaLnBrk="0" fontAlgn="base" hangingPunct="0">
              <a:spcBef>
                <a:spcPct val="0"/>
              </a:spcBef>
              <a:spcAft>
                <a:spcPct val="0"/>
              </a:spcAft>
              <a:defRPr>
                <a:latin typeface="Comic Sans MS" pitchFamily="66" charset="0"/>
              </a:defRPr>
            </a:lvl1pPr>
          </a:lstStyle>
          <a:p>
            <a:pPr>
              <a:defRPr/>
            </a:pPr>
            <a:fld id="{41330B3B-AE18-4189-A2A5-B800B2C26130}" type="slidenum">
              <a:rPr lang="en-US"/>
              <a:pPr>
                <a:defRPr/>
              </a:pPr>
              <a:t>‹#›</a:t>
            </a:fld>
            <a:endParaRPr lang="en-US"/>
          </a:p>
        </p:txBody>
      </p:sp>
    </p:spTree>
    <p:extLst>
      <p:ext uri="{BB962C8B-B14F-4D97-AF65-F5344CB8AC3E}">
        <p14:creationId xmlns:p14="http://schemas.microsoft.com/office/powerpoint/2010/main" val="187841175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878126696"/>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eaLnBrk="0" fontAlgn="base" hangingPunct="0">
              <a:spcBef>
                <a:spcPct val="0"/>
              </a:spcBef>
              <a:spcAft>
                <a:spcPct val="0"/>
              </a:spcAft>
              <a:defRPr>
                <a:latin typeface="Comic Sans MS" pitchFamily="66" charset="0"/>
              </a:defRPr>
            </a:lvl1pPr>
          </a:lstStyle>
          <a:p>
            <a:pPr>
              <a:defRPr/>
            </a:pPr>
            <a:fld id="{E5DE42B5-9B02-4BA4-B972-D6BE21B2FF4D}" type="datetimeFigureOut">
              <a:rPr lang="en-US"/>
              <a:pPr>
                <a:defRPr/>
              </a:pPr>
              <a:t>3/7/2015</a:t>
            </a:fld>
            <a:endParaRPr lang="en-US"/>
          </a:p>
        </p:txBody>
      </p:sp>
      <p:sp>
        <p:nvSpPr>
          <p:cNvPr id="4" name="Footer Placeholder 3"/>
          <p:cNvSpPr>
            <a:spLocks noGrp="1"/>
          </p:cNvSpPr>
          <p:nvPr>
            <p:ph type="ftr" sz="quarter" idx="11"/>
          </p:nvPr>
        </p:nvSpPr>
        <p:spPr/>
        <p:txBody>
          <a:bodyPr/>
          <a:lstStyle>
            <a:lvl1pPr eaLnBrk="0" fontAlgn="base" hangingPunct="0">
              <a:spcBef>
                <a:spcPct val="0"/>
              </a:spcBef>
              <a:spcAft>
                <a:spcPct val="0"/>
              </a:spcAft>
              <a:defRPr>
                <a:latin typeface="Comic Sans MS" pitchFamily="66" charset="0"/>
              </a:defRPr>
            </a:lvl1pPr>
          </a:lstStyle>
          <a:p>
            <a:pPr>
              <a:defRPr/>
            </a:pPr>
            <a:endParaRPr lang="en-US"/>
          </a:p>
        </p:txBody>
      </p:sp>
      <p:sp>
        <p:nvSpPr>
          <p:cNvPr id="5" name="Slide Number Placeholder 4"/>
          <p:cNvSpPr>
            <a:spLocks noGrp="1"/>
          </p:cNvSpPr>
          <p:nvPr>
            <p:ph type="sldNum" sz="quarter" idx="12"/>
          </p:nvPr>
        </p:nvSpPr>
        <p:spPr/>
        <p:txBody>
          <a:bodyPr/>
          <a:lstStyle>
            <a:lvl1pPr eaLnBrk="0" fontAlgn="base" hangingPunct="0">
              <a:spcBef>
                <a:spcPct val="0"/>
              </a:spcBef>
              <a:spcAft>
                <a:spcPct val="0"/>
              </a:spcAft>
              <a:defRPr>
                <a:latin typeface="Comic Sans MS" pitchFamily="66" charset="0"/>
              </a:defRPr>
            </a:lvl1pPr>
          </a:lstStyle>
          <a:p>
            <a:pPr>
              <a:defRPr/>
            </a:pPr>
            <a:fld id="{F672746F-3C4D-4234-B28B-3286157283A6}" type="slidenum">
              <a:rPr lang="en-US"/>
              <a:pPr>
                <a:defRPr/>
              </a:pPr>
              <a:t>‹#›</a:t>
            </a:fld>
            <a:endParaRPr lang="en-US"/>
          </a:p>
        </p:txBody>
      </p:sp>
    </p:spTree>
    <p:extLst>
      <p:ext uri="{BB962C8B-B14F-4D97-AF65-F5344CB8AC3E}">
        <p14:creationId xmlns:p14="http://schemas.microsoft.com/office/powerpoint/2010/main" val="2217037627"/>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eaLnBrk="0" fontAlgn="base" hangingPunct="0">
              <a:spcBef>
                <a:spcPct val="0"/>
              </a:spcBef>
              <a:spcAft>
                <a:spcPct val="0"/>
              </a:spcAft>
              <a:defRPr>
                <a:latin typeface="Comic Sans MS" pitchFamily="66" charset="0"/>
              </a:defRPr>
            </a:lvl1pPr>
          </a:lstStyle>
          <a:p>
            <a:pPr>
              <a:defRPr/>
            </a:pPr>
            <a:fld id="{F5517637-6605-4DD5-870B-9D09934C1AB6}" type="datetimeFigureOut">
              <a:rPr lang="en-US"/>
              <a:pPr>
                <a:defRPr/>
              </a:pPr>
              <a:t>3/7/2015</a:t>
            </a:fld>
            <a:endParaRPr lang="en-US"/>
          </a:p>
        </p:txBody>
      </p:sp>
      <p:sp>
        <p:nvSpPr>
          <p:cNvPr id="3" name="Footer Placeholder 2"/>
          <p:cNvSpPr>
            <a:spLocks noGrp="1"/>
          </p:cNvSpPr>
          <p:nvPr>
            <p:ph type="ftr" sz="quarter" idx="11"/>
          </p:nvPr>
        </p:nvSpPr>
        <p:spPr/>
        <p:txBody>
          <a:bodyPr/>
          <a:lstStyle>
            <a:lvl1pPr eaLnBrk="0" fontAlgn="base" hangingPunct="0">
              <a:spcBef>
                <a:spcPct val="0"/>
              </a:spcBef>
              <a:spcAft>
                <a:spcPct val="0"/>
              </a:spcAft>
              <a:defRPr>
                <a:latin typeface="Comic Sans MS" pitchFamily="66" charset="0"/>
              </a:defRPr>
            </a:lvl1pPr>
          </a:lstStyle>
          <a:p>
            <a:pPr>
              <a:defRPr/>
            </a:pPr>
            <a:endParaRPr lang="en-US"/>
          </a:p>
        </p:txBody>
      </p:sp>
      <p:sp>
        <p:nvSpPr>
          <p:cNvPr id="4" name="Slide Number Placeholder 3"/>
          <p:cNvSpPr>
            <a:spLocks noGrp="1"/>
          </p:cNvSpPr>
          <p:nvPr>
            <p:ph type="sldNum" sz="quarter" idx="12"/>
          </p:nvPr>
        </p:nvSpPr>
        <p:spPr/>
        <p:txBody>
          <a:bodyPr/>
          <a:lstStyle>
            <a:lvl1pPr eaLnBrk="0" fontAlgn="base" hangingPunct="0">
              <a:spcBef>
                <a:spcPct val="0"/>
              </a:spcBef>
              <a:spcAft>
                <a:spcPct val="0"/>
              </a:spcAft>
              <a:defRPr>
                <a:latin typeface="Comic Sans MS" pitchFamily="66" charset="0"/>
              </a:defRPr>
            </a:lvl1pPr>
          </a:lstStyle>
          <a:p>
            <a:pPr>
              <a:defRPr/>
            </a:pPr>
            <a:fld id="{D50BBE52-6281-40AE-9360-FFB4AD47E2E9}" type="slidenum">
              <a:rPr lang="en-US"/>
              <a:pPr>
                <a:defRPr/>
              </a:pPr>
              <a:t>‹#›</a:t>
            </a:fld>
            <a:endParaRPr lang="en-US"/>
          </a:p>
        </p:txBody>
      </p:sp>
    </p:spTree>
    <p:extLst>
      <p:ext uri="{BB962C8B-B14F-4D97-AF65-F5344CB8AC3E}">
        <p14:creationId xmlns:p14="http://schemas.microsoft.com/office/powerpoint/2010/main" val="4100978496"/>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eaLnBrk="0" fontAlgn="base" hangingPunct="0">
              <a:spcBef>
                <a:spcPct val="0"/>
              </a:spcBef>
              <a:spcAft>
                <a:spcPct val="0"/>
              </a:spcAft>
              <a:defRPr>
                <a:latin typeface="Comic Sans MS" pitchFamily="66" charset="0"/>
              </a:defRPr>
            </a:lvl1pPr>
          </a:lstStyle>
          <a:p>
            <a:pPr>
              <a:defRPr/>
            </a:pPr>
            <a:fld id="{197CB59D-D319-4E3E-87E9-E2661332AC09}" type="datetimeFigureOut">
              <a:rPr lang="en-US"/>
              <a:pPr>
                <a:defRPr/>
              </a:pPr>
              <a:t>3/7/2015</a:t>
            </a:fld>
            <a:endParaRPr lang="en-US"/>
          </a:p>
        </p:txBody>
      </p:sp>
      <p:sp>
        <p:nvSpPr>
          <p:cNvPr id="6" name="Footer Placeholder 5"/>
          <p:cNvSpPr>
            <a:spLocks noGrp="1"/>
          </p:cNvSpPr>
          <p:nvPr>
            <p:ph type="ftr" sz="quarter" idx="11"/>
          </p:nvPr>
        </p:nvSpPr>
        <p:spPr/>
        <p:txBody>
          <a:bodyPr/>
          <a:lstStyle>
            <a:lvl1pPr eaLnBrk="0" fontAlgn="base" hangingPunct="0">
              <a:spcBef>
                <a:spcPct val="0"/>
              </a:spcBef>
              <a:spcAft>
                <a:spcPct val="0"/>
              </a:spcAft>
              <a:defRPr>
                <a:latin typeface="Comic Sans MS" pitchFamily="66"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0" fontAlgn="base" hangingPunct="0">
              <a:spcBef>
                <a:spcPct val="0"/>
              </a:spcBef>
              <a:spcAft>
                <a:spcPct val="0"/>
              </a:spcAft>
              <a:defRPr>
                <a:latin typeface="Comic Sans MS" pitchFamily="66" charset="0"/>
              </a:defRPr>
            </a:lvl1pPr>
          </a:lstStyle>
          <a:p>
            <a:pPr>
              <a:defRPr/>
            </a:pPr>
            <a:fld id="{B3DCFCB6-FE14-41D5-9E22-3EBE2D377990}" type="slidenum">
              <a:rPr lang="en-US"/>
              <a:pPr>
                <a:defRPr/>
              </a:pPr>
              <a:t>‹#›</a:t>
            </a:fld>
            <a:endParaRPr lang="en-US"/>
          </a:p>
        </p:txBody>
      </p:sp>
    </p:spTree>
    <p:extLst>
      <p:ext uri="{BB962C8B-B14F-4D97-AF65-F5344CB8AC3E}">
        <p14:creationId xmlns:p14="http://schemas.microsoft.com/office/powerpoint/2010/main" val="557108369"/>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eaLnBrk="0" fontAlgn="base" hangingPunct="0">
              <a:spcBef>
                <a:spcPct val="0"/>
              </a:spcBef>
              <a:spcAft>
                <a:spcPct val="0"/>
              </a:spcAft>
              <a:defRPr>
                <a:latin typeface="Comic Sans MS" pitchFamily="66" charset="0"/>
              </a:defRPr>
            </a:lvl1pPr>
          </a:lstStyle>
          <a:p>
            <a:pPr>
              <a:defRPr/>
            </a:pPr>
            <a:fld id="{33A7E6EF-5D0D-491E-9F06-4D0721E3E7C2}" type="datetimeFigureOut">
              <a:rPr lang="en-US"/>
              <a:pPr>
                <a:defRPr/>
              </a:pPr>
              <a:t>3/7/2015</a:t>
            </a:fld>
            <a:endParaRPr lang="en-US"/>
          </a:p>
        </p:txBody>
      </p:sp>
      <p:sp>
        <p:nvSpPr>
          <p:cNvPr id="6" name="Footer Placeholder 5"/>
          <p:cNvSpPr>
            <a:spLocks noGrp="1"/>
          </p:cNvSpPr>
          <p:nvPr>
            <p:ph type="ftr" sz="quarter" idx="11"/>
          </p:nvPr>
        </p:nvSpPr>
        <p:spPr/>
        <p:txBody>
          <a:bodyPr/>
          <a:lstStyle>
            <a:lvl1pPr eaLnBrk="0" fontAlgn="base" hangingPunct="0">
              <a:spcBef>
                <a:spcPct val="0"/>
              </a:spcBef>
              <a:spcAft>
                <a:spcPct val="0"/>
              </a:spcAft>
              <a:defRPr>
                <a:latin typeface="Comic Sans MS" pitchFamily="66"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0" fontAlgn="base" hangingPunct="0">
              <a:spcBef>
                <a:spcPct val="0"/>
              </a:spcBef>
              <a:spcAft>
                <a:spcPct val="0"/>
              </a:spcAft>
              <a:defRPr>
                <a:latin typeface="Comic Sans MS" pitchFamily="66" charset="0"/>
              </a:defRPr>
            </a:lvl1pPr>
          </a:lstStyle>
          <a:p>
            <a:pPr>
              <a:defRPr/>
            </a:pPr>
            <a:fld id="{0667D6B0-9485-4BF5-9F01-F24FAD6B54B0}" type="slidenum">
              <a:rPr lang="en-US"/>
              <a:pPr>
                <a:defRPr/>
              </a:pPr>
              <a:t>‹#›</a:t>
            </a:fld>
            <a:endParaRPr lang="en-US"/>
          </a:p>
        </p:txBody>
      </p:sp>
    </p:spTree>
    <p:extLst>
      <p:ext uri="{BB962C8B-B14F-4D97-AF65-F5344CB8AC3E}">
        <p14:creationId xmlns:p14="http://schemas.microsoft.com/office/powerpoint/2010/main" val="404490470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eaLnBrk="0" fontAlgn="base" hangingPunct="0">
              <a:spcBef>
                <a:spcPct val="0"/>
              </a:spcBef>
              <a:spcAft>
                <a:spcPct val="0"/>
              </a:spcAft>
              <a:defRPr>
                <a:latin typeface="Comic Sans MS" pitchFamily="66" charset="0"/>
              </a:defRPr>
            </a:lvl1pPr>
          </a:lstStyle>
          <a:p>
            <a:pPr>
              <a:defRPr/>
            </a:pPr>
            <a:fld id="{FCB102F5-4308-417C-BA52-2C6265FC4A85}" type="datetimeFigureOut">
              <a:rPr lang="en-US"/>
              <a:pPr>
                <a:defRPr/>
              </a:pPr>
              <a:t>3/7/2015</a:t>
            </a:fld>
            <a:endParaRPr lang="en-US"/>
          </a:p>
        </p:txBody>
      </p:sp>
      <p:sp>
        <p:nvSpPr>
          <p:cNvPr id="5" name="Footer Placeholder 4"/>
          <p:cNvSpPr>
            <a:spLocks noGrp="1"/>
          </p:cNvSpPr>
          <p:nvPr>
            <p:ph type="ftr" sz="quarter" idx="11"/>
          </p:nvPr>
        </p:nvSpPr>
        <p:spPr/>
        <p:txBody>
          <a:bodyPr/>
          <a:lstStyle>
            <a:lvl1pPr eaLnBrk="0" fontAlgn="base" hangingPunct="0">
              <a:spcBef>
                <a:spcPct val="0"/>
              </a:spcBef>
              <a:spcAft>
                <a:spcPct val="0"/>
              </a:spcAft>
              <a:defRPr>
                <a:latin typeface="Comic Sans MS" pitchFamily="66"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0" fontAlgn="base" hangingPunct="0">
              <a:spcBef>
                <a:spcPct val="0"/>
              </a:spcBef>
              <a:spcAft>
                <a:spcPct val="0"/>
              </a:spcAft>
              <a:defRPr>
                <a:latin typeface="Comic Sans MS" pitchFamily="66" charset="0"/>
              </a:defRPr>
            </a:lvl1pPr>
          </a:lstStyle>
          <a:p>
            <a:pPr>
              <a:defRPr/>
            </a:pPr>
            <a:fld id="{818D71D5-C097-4C1F-928A-95E7FB6634BB}" type="slidenum">
              <a:rPr lang="en-US"/>
              <a:pPr>
                <a:defRPr/>
              </a:pPr>
              <a:t>‹#›</a:t>
            </a:fld>
            <a:endParaRPr lang="en-US"/>
          </a:p>
        </p:txBody>
      </p:sp>
    </p:spTree>
    <p:extLst>
      <p:ext uri="{BB962C8B-B14F-4D97-AF65-F5344CB8AC3E}">
        <p14:creationId xmlns:p14="http://schemas.microsoft.com/office/powerpoint/2010/main" val="4225255248"/>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eaLnBrk="0" fontAlgn="base" hangingPunct="0">
              <a:spcBef>
                <a:spcPct val="0"/>
              </a:spcBef>
              <a:spcAft>
                <a:spcPct val="0"/>
              </a:spcAft>
              <a:defRPr>
                <a:latin typeface="Comic Sans MS" pitchFamily="66" charset="0"/>
              </a:defRPr>
            </a:lvl1pPr>
          </a:lstStyle>
          <a:p>
            <a:pPr>
              <a:defRPr/>
            </a:pPr>
            <a:fld id="{EAE298CC-BF52-4B4A-B8E2-D3B7CED1DE54}" type="datetimeFigureOut">
              <a:rPr lang="en-US"/>
              <a:pPr>
                <a:defRPr/>
              </a:pPr>
              <a:t>3/7/2015</a:t>
            </a:fld>
            <a:endParaRPr lang="en-US"/>
          </a:p>
        </p:txBody>
      </p:sp>
      <p:sp>
        <p:nvSpPr>
          <p:cNvPr id="5" name="Footer Placeholder 4"/>
          <p:cNvSpPr>
            <a:spLocks noGrp="1"/>
          </p:cNvSpPr>
          <p:nvPr>
            <p:ph type="ftr" sz="quarter" idx="11"/>
          </p:nvPr>
        </p:nvSpPr>
        <p:spPr/>
        <p:txBody>
          <a:bodyPr/>
          <a:lstStyle>
            <a:lvl1pPr eaLnBrk="0" fontAlgn="base" hangingPunct="0">
              <a:spcBef>
                <a:spcPct val="0"/>
              </a:spcBef>
              <a:spcAft>
                <a:spcPct val="0"/>
              </a:spcAft>
              <a:defRPr>
                <a:latin typeface="Comic Sans MS" pitchFamily="66"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0" fontAlgn="base" hangingPunct="0">
              <a:spcBef>
                <a:spcPct val="0"/>
              </a:spcBef>
              <a:spcAft>
                <a:spcPct val="0"/>
              </a:spcAft>
              <a:defRPr>
                <a:latin typeface="Comic Sans MS" pitchFamily="66" charset="0"/>
              </a:defRPr>
            </a:lvl1pPr>
          </a:lstStyle>
          <a:p>
            <a:pPr>
              <a:defRPr/>
            </a:pPr>
            <a:fld id="{5580AAEB-BAA3-4BBC-A75C-63C5BA0CB052}" type="slidenum">
              <a:rPr lang="en-US"/>
              <a:pPr>
                <a:defRPr/>
              </a:pPr>
              <a:t>‹#›</a:t>
            </a:fld>
            <a:endParaRPr lang="en-US"/>
          </a:p>
        </p:txBody>
      </p:sp>
    </p:spTree>
    <p:extLst>
      <p:ext uri="{BB962C8B-B14F-4D97-AF65-F5344CB8AC3E}">
        <p14:creationId xmlns:p14="http://schemas.microsoft.com/office/powerpoint/2010/main" val="1961646416"/>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66EC9814-EA87-DA46-8B3F-A0F0CB1404D9}" type="datetimeFigureOut">
              <a:rPr lang="en-US" smtClean="0">
                <a:solidFill>
                  <a:prstClr val="black">
                    <a:tint val="75000"/>
                  </a:prstClr>
                </a:solidFill>
              </a:rPr>
              <a:pPr/>
              <a:t>3/7/2015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F457604-D573-DC47-A037-13427A5D894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970589461"/>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66EC9814-EA87-DA46-8B3F-A0F0CB1404D9}" type="datetimeFigureOut">
              <a:rPr lang="en-US" smtClean="0">
                <a:solidFill>
                  <a:prstClr val="black">
                    <a:tint val="75000"/>
                  </a:prstClr>
                </a:solidFill>
              </a:rPr>
              <a:pPr/>
              <a:t>3/7/2015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F457604-D573-DC47-A037-13427A5D894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88347663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66EC9814-EA87-DA46-8B3F-A0F0CB1404D9}" type="datetimeFigureOut">
              <a:rPr lang="en-US" smtClean="0">
                <a:solidFill>
                  <a:prstClr val="black">
                    <a:tint val="75000"/>
                  </a:prstClr>
                </a:solidFill>
              </a:rPr>
              <a:pPr/>
              <a:t>3/7/2015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F457604-D573-DC47-A037-13427A5D894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836437160"/>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66EC9814-EA87-DA46-8B3F-A0F0CB1404D9}" type="datetimeFigureOut">
              <a:rPr lang="en-US" smtClean="0">
                <a:solidFill>
                  <a:prstClr val="black">
                    <a:tint val="75000"/>
                  </a:prstClr>
                </a:solidFill>
              </a:rPr>
              <a:pPr/>
              <a:t>3/7/2015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F457604-D573-DC47-A037-13427A5D894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44607373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263225410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66EC9814-EA87-DA46-8B3F-A0F0CB1404D9}" type="datetimeFigureOut">
              <a:rPr lang="en-US" smtClean="0">
                <a:solidFill>
                  <a:prstClr val="black">
                    <a:tint val="75000"/>
                  </a:prstClr>
                </a:solidFill>
              </a:rPr>
              <a:pPr/>
              <a:t>3/7/2015</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DF457604-D573-DC47-A037-13427A5D894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18679000"/>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66EC9814-EA87-DA46-8B3F-A0F0CB1404D9}" type="datetimeFigureOut">
              <a:rPr lang="en-US" smtClean="0">
                <a:solidFill>
                  <a:prstClr val="black">
                    <a:tint val="75000"/>
                  </a:prstClr>
                </a:solidFill>
              </a:rPr>
              <a:pPr/>
              <a:t>3/7/2015</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DF457604-D573-DC47-A037-13427A5D894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452604528"/>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6EC9814-EA87-DA46-8B3F-A0F0CB1404D9}" type="datetimeFigureOut">
              <a:rPr lang="en-US" smtClean="0">
                <a:solidFill>
                  <a:prstClr val="black">
                    <a:tint val="75000"/>
                  </a:prstClr>
                </a:solidFill>
              </a:rPr>
              <a:pPr/>
              <a:t>3/7/2015</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DF457604-D573-DC47-A037-13427A5D894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96377052"/>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66EC9814-EA87-DA46-8B3F-A0F0CB1404D9}" type="datetimeFigureOut">
              <a:rPr lang="en-US" smtClean="0">
                <a:solidFill>
                  <a:prstClr val="black">
                    <a:tint val="75000"/>
                  </a:prstClr>
                </a:solidFill>
              </a:rPr>
              <a:pPr/>
              <a:t>3/7/2015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F457604-D573-DC47-A037-13427A5D894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914286315"/>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66EC9814-EA87-DA46-8B3F-A0F0CB1404D9}" type="datetimeFigureOut">
              <a:rPr lang="en-US" smtClean="0">
                <a:solidFill>
                  <a:prstClr val="black">
                    <a:tint val="75000"/>
                  </a:prstClr>
                </a:solidFill>
              </a:rPr>
              <a:pPr/>
              <a:t>3/7/2015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F457604-D573-DC47-A037-13427A5D894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706409791"/>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66EC9814-EA87-DA46-8B3F-A0F0CB1404D9}" type="datetimeFigureOut">
              <a:rPr lang="en-US" smtClean="0">
                <a:solidFill>
                  <a:prstClr val="black">
                    <a:tint val="75000"/>
                  </a:prstClr>
                </a:solidFill>
              </a:rPr>
              <a:pPr/>
              <a:t>3/7/2015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F457604-D573-DC47-A037-13427A5D894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403157968"/>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66EC9814-EA87-DA46-8B3F-A0F0CB1404D9}" type="datetimeFigureOut">
              <a:rPr lang="en-US" smtClean="0">
                <a:solidFill>
                  <a:prstClr val="black">
                    <a:tint val="75000"/>
                  </a:prstClr>
                </a:solidFill>
              </a:rPr>
              <a:pPr/>
              <a:t>3/7/2015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F457604-D573-DC47-A037-13427A5D894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50704801"/>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66EC9814-EA87-DA46-8B3F-A0F0CB1404D9}" type="datetimeFigureOut">
              <a:rPr lang="en-US" smtClean="0">
                <a:solidFill>
                  <a:prstClr val="black">
                    <a:tint val="75000"/>
                  </a:prstClr>
                </a:solidFill>
              </a:rPr>
              <a:pPr/>
              <a:t>3/7/2015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F457604-D573-DC47-A037-13427A5D894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104720224"/>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66EC9814-EA87-DA46-8B3F-A0F0CB1404D9}" type="datetimeFigureOut">
              <a:rPr lang="en-US" smtClean="0">
                <a:solidFill>
                  <a:prstClr val="black">
                    <a:tint val="75000"/>
                  </a:prstClr>
                </a:solidFill>
              </a:rPr>
              <a:pPr/>
              <a:t>3/7/2015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F457604-D573-DC47-A037-13427A5D894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859110511"/>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66EC9814-EA87-DA46-8B3F-A0F0CB1404D9}" type="datetimeFigureOut">
              <a:rPr lang="en-US" smtClean="0">
                <a:solidFill>
                  <a:prstClr val="black">
                    <a:tint val="75000"/>
                  </a:prstClr>
                </a:solidFill>
              </a:rPr>
              <a:pPr/>
              <a:t>3/7/2015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F457604-D573-DC47-A037-13427A5D894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19701445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169936249"/>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66EC9814-EA87-DA46-8B3F-A0F0CB1404D9}" type="datetimeFigureOut">
              <a:rPr lang="en-US" smtClean="0">
                <a:solidFill>
                  <a:prstClr val="black">
                    <a:tint val="75000"/>
                  </a:prstClr>
                </a:solidFill>
              </a:rPr>
              <a:pPr/>
              <a:t>3/7/2015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F457604-D573-DC47-A037-13427A5D894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508668502"/>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66EC9814-EA87-DA46-8B3F-A0F0CB1404D9}" type="datetimeFigureOut">
              <a:rPr lang="en-US" smtClean="0">
                <a:solidFill>
                  <a:prstClr val="black">
                    <a:tint val="75000"/>
                  </a:prstClr>
                </a:solidFill>
              </a:rPr>
              <a:pPr/>
              <a:t>3/7/2015</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DF457604-D573-DC47-A037-13427A5D894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811349021"/>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66EC9814-EA87-DA46-8B3F-A0F0CB1404D9}" type="datetimeFigureOut">
              <a:rPr lang="en-US" smtClean="0">
                <a:solidFill>
                  <a:prstClr val="black">
                    <a:tint val="75000"/>
                  </a:prstClr>
                </a:solidFill>
              </a:rPr>
              <a:pPr/>
              <a:t>3/7/2015</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DF457604-D573-DC47-A037-13427A5D894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88375351"/>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6EC9814-EA87-DA46-8B3F-A0F0CB1404D9}" type="datetimeFigureOut">
              <a:rPr lang="en-US" smtClean="0">
                <a:solidFill>
                  <a:prstClr val="black">
                    <a:tint val="75000"/>
                  </a:prstClr>
                </a:solidFill>
              </a:rPr>
              <a:pPr/>
              <a:t>3/7/2015</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DF457604-D573-DC47-A037-13427A5D894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31188074"/>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66EC9814-EA87-DA46-8B3F-A0F0CB1404D9}" type="datetimeFigureOut">
              <a:rPr lang="en-US" smtClean="0">
                <a:solidFill>
                  <a:prstClr val="black">
                    <a:tint val="75000"/>
                  </a:prstClr>
                </a:solidFill>
              </a:rPr>
              <a:pPr/>
              <a:t>3/7/2015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F457604-D573-DC47-A037-13427A5D894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766046940"/>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66EC9814-EA87-DA46-8B3F-A0F0CB1404D9}" type="datetimeFigureOut">
              <a:rPr lang="en-US" smtClean="0">
                <a:solidFill>
                  <a:prstClr val="black">
                    <a:tint val="75000"/>
                  </a:prstClr>
                </a:solidFill>
              </a:rPr>
              <a:pPr/>
              <a:t>3/7/2015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F457604-D573-DC47-A037-13427A5D894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499422585"/>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66EC9814-EA87-DA46-8B3F-A0F0CB1404D9}" type="datetimeFigureOut">
              <a:rPr lang="en-US" smtClean="0">
                <a:solidFill>
                  <a:prstClr val="black">
                    <a:tint val="75000"/>
                  </a:prstClr>
                </a:solidFill>
              </a:rPr>
              <a:pPr/>
              <a:t>3/7/2015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F457604-D573-DC47-A037-13427A5D894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861414651"/>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66EC9814-EA87-DA46-8B3F-A0F0CB1404D9}" type="datetimeFigureOut">
              <a:rPr lang="en-US" smtClean="0">
                <a:solidFill>
                  <a:prstClr val="black">
                    <a:tint val="75000"/>
                  </a:prstClr>
                </a:solidFill>
              </a:rPr>
              <a:pPr/>
              <a:t>3/7/2015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F457604-D573-DC47-A037-13427A5D894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972652886"/>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66EC9814-EA87-DA46-8B3F-A0F0CB1404D9}" type="datetimeFigureOut">
              <a:rPr lang="en-US" smtClean="0">
                <a:solidFill>
                  <a:prstClr val="black">
                    <a:tint val="75000"/>
                  </a:prstClr>
                </a:solidFill>
              </a:rPr>
              <a:pPr/>
              <a:t>3/7/2015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F457604-D573-DC47-A037-13427A5D894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129155262"/>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66EC9814-EA87-DA46-8B3F-A0F0CB1404D9}" type="datetimeFigureOut">
              <a:rPr lang="en-US" smtClean="0">
                <a:solidFill>
                  <a:prstClr val="black">
                    <a:tint val="75000"/>
                  </a:prstClr>
                </a:solidFill>
              </a:rPr>
              <a:pPr/>
              <a:t>3/7/2015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F457604-D573-DC47-A037-13427A5D894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70724755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2177593768"/>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66EC9814-EA87-DA46-8B3F-A0F0CB1404D9}" type="datetimeFigureOut">
              <a:rPr lang="en-US" smtClean="0">
                <a:solidFill>
                  <a:prstClr val="black">
                    <a:tint val="75000"/>
                  </a:prstClr>
                </a:solidFill>
              </a:rPr>
              <a:pPr/>
              <a:t>3/7/2015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F457604-D573-DC47-A037-13427A5D894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471018710"/>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66EC9814-EA87-DA46-8B3F-A0F0CB1404D9}" type="datetimeFigureOut">
              <a:rPr lang="en-US" smtClean="0">
                <a:solidFill>
                  <a:prstClr val="black">
                    <a:tint val="75000"/>
                  </a:prstClr>
                </a:solidFill>
              </a:rPr>
              <a:pPr/>
              <a:t>3/7/2015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F457604-D573-DC47-A037-13427A5D894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561426860"/>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66EC9814-EA87-DA46-8B3F-A0F0CB1404D9}" type="datetimeFigureOut">
              <a:rPr lang="en-US" smtClean="0">
                <a:solidFill>
                  <a:prstClr val="black">
                    <a:tint val="75000"/>
                  </a:prstClr>
                </a:solidFill>
              </a:rPr>
              <a:pPr/>
              <a:t>3/7/2015</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DF457604-D573-DC47-A037-13427A5D894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21076026"/>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66EC9814-EA87-DA46-8B3F-A0F0CB1404D9}" type="datetimeFigureOut">
              <a:rPr lang="en-US" smtClean="0">
                <a:solidFill>
                  <a:prstClr val="black">
                    <a:tint val="75000"/>
                  </a:prstClr>
                </a:solidFill>
              </a:rPr>
              <a:pPr/>
              <a:t>3/7/2015</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DF457604-D573-DC47-A037-13427A5D894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256686345"/>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6EC9814-EA87-DA46-8B3F-A0F0CB1404D9}" type="datetimeFigureOut">
              <a:rPr lang="en-US" smtClean="0">
                <a:solidFill>
                  <a:prstClr val="black">
                    <a:tint val="75000"/>
                  </a:prstClr>
                </a:solidFill>
              </a:rPr>
              <a:pPr/>
              <a:t>3/7/2015</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DF457604-D573-DC47-A037-13427A5D894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794367458"/>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66EC9814-EA87-DA46-8B3F-A0F0CB1404D9}" type="datetimeFigureOut">
              <a:rPr lang="en-US" smtClean="0">
                <a:solidFill>
                  <a:prstClr val="black">
                    <a:tint val="75000"/>
                  </a:prstClr>
                </a:solidFill>
              </a:rPr>
              <a:pPr/>
              <a:t>3/7/2015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F457604-D573-DC47-A037-13427A5D894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130338037"/>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66EC9814-EA87-DA46-8B3F-A0F0CB1404D9}" type="datetimeFigureOut">
              <a:rPr lang="en-US" smtClean="0">
                <a:solidFill>
                  <a:prstClr val="black">
                    <a:tint val="75000"/>
                  </a:prstClr>
                </a:solidFill>
              </a:rPr>
              <a:pPr/>
              <a:t>3/7/2015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F457604-D573-DC47-A037-13427A5D894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927441838"/>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66EC9814-EA87-DA46-8B3F-A0F0CB1404D9}" type="datetimeFigureOut">
              <a:rPr lang="en-US" smtClean="0">
                <a:solidFill>
                  <a:prstClr val="black">
                    <a:tint val="75000"/>
                  </a:prstClr>
                </a:solidFill>
              </a:rPr>
              <a:pPr/>
              <a:t>3/7/2015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F457604-D573-DC47-A037-13427A5D894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610166699"/>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66EC9814-EA87-DA46-8B3F-A0F0CB1404D9}" type="datetimeFigureOut">
              <a:rPr lang="en-US" smtClean="0">
                <a:solidFill>
                  <a:prstClr val="black">
                    <a:tint val="75000"/>
                  </a:prstClr>
                </a:solidFill>
              </a:rPr>
              <a:pPr/>
              <a:t>3/7/2015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F457604-D573-DC47-A037-13427A5D894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927813322"/>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644713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2651163223"/>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717945383"/>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1093307944"/>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020191907"/>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357788561"/>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921241668"/>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116722"/>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096323878"/>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2321719314"/>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540507667"/>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13382639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7.xml"/><Relationship Id="rId3" Type="http://schemas.openxmlformats.org/officeDocument/2006/relationships/slideLayout" Target="../slideLayouts/slideLayout102.xml"/><Relationship Id="rId7" Type="http://schemas.openxmlformats.org/officeDocument/2006/relationships/slideLayout" Target="../slideLayouts/slideLayout106.xml"/><Relationship Id="rId12" Type="http://schemas.openxmlformats.org/officeDocument/2006/relationships/theme" Target="../theme/theme10.xml"/><Relationship Id="rId2" Type="http://schemas.openxmlformats.org/officeDocument/2006/relationships/slideLayout" Target="../slideLayouts/slideLayout101.xml"/><Relationship Id="rId1" Type="http://schemas.openxmlformats.org/officeDocument/2006/relationships/slideLayout" Target="../slideLayouts/slideLayout100.xml"/><Relationship Id="rId6" Type="http://schemas.openxmlformats.org/officeDocument/2006/relationships/slideLayout" Target="../slideLayouts/slideLayout105.xml"/><Relationship Id="rId11" Type="http://schemas.openxmlformats.org/officeDocument/2006/relationships/slideLayout" Target="../slideLayouts/slideLayout110.xml"/><Relationship Id="rId5" Type="http://schemas.openxmlformats.org/officeDocument/2006/relationships/slideLayout" Target="../slideLayouts/slideLayout104.xml"/><Relationship Id="rId10" Type="http://schemas.openxmlformats.org/officeDocument/2006/relationships/slideLayout" Target="../slideLayouts/slideLayout109.xml"/><Relationship Id="rId4" Type="http://schemas.openxmlformats.org/officeDocument/2006/relationships/slideLayout" Target="../slideLayouts/slideLayout103.xml"/><Relationship Id="rId9" Type="http://schemas.openxmlformats.org/officeDocument/2006/relationships/slideLayout" Target="../slideLayouts/slideLayout108.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18.xml"/><Relationship Id="rId3" Type="http://schemas.openxmlformats.org/officeDocument/2006/relationships/slideLayout" Target="../slideLayouts/slideLayout113.xml"/><Relationship Id="rId7" Type="http://schemas.openxmlformats.org/officeDocument/2006/relationships/slideLayout" Target="../slideLayouts/slideLayout117.xml"/><Relationship Id="rId12" Type="http://schemas.openxmlformats.org/officeDocument/2006/relationships/theme" Target="../theme/theme11.xml"/><Relationship Id="rId2" Type="http://schemas.openxmlformats.org/officeDocument/2006/relationships/slideLayout" Target="../slideLayouts/slideLayout112.xml"/><Relationship Id="rId1" Type="http://schemas.openxmlformats.org/officeDocument/2006/relationships/slideLayout" Target="../slideLayouts/slideLayout111.xml"/><Relationship Id="rId6" Type="http://schemas.openxmlformats.org/officeDocument/2006/relationships/slideLayout" Target="../slideLayouts/slideLayout116.xml"/><Relationship Id="rId11" Type="http://schemas.openxmlformats.org/officeDocument/2006/relationships/slideLayout" Target="../slideLayouts/slideLayout121.xml"/><Relationship Id="rId5" Type="http://schemas.openxmlformats.org/officeDocument/2006/relationships/slideLayout" Target="../slideLayouts/slideLayout115.xml"/><Relationship Id="rId10" Type="http://schemas.openxmlformats.org/officeDocument/2006/relationships/slideLayout" Target="../slideLayouts/slideLayout120.xml"/><Relationship Id="rId4" Type="http://schemas.openxmlformats.org/officeDocument/2006/relationships/slideLayout" Target="../slideLayouts/slideLayout114.xml"/><Relationship Id="rId9" Type="http://schemas.openxmlformats.org/officeDocument/2006/relationships/slideLayout" Target="../slideLayouts/slideLayout119.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29.xml"/><Relationship Id="rId3" Type="http://schemas.openxmlformats.org/officeDocument/2006/relationships/slideLayout" Target="../slideLayouts/slideLayout124.xml"/><Relationship Id="rId7" Type="http://schemas.openxmlformats.org/officeDocument/2006/relationships/slideLayout" Target="../slideLayouts/slideLayout128.xml"/><Relationship Id="rId12" Type="http://schemas.openxmlformats.org/officeDocument/2006/relationships/theme" Target="../theme/theme12.xml"/><Relationship Id="rId2" Type="http://schemas.openxmlformats.org/officeDocument/2006/relationships/slideLayout" Target="../slideLayouts/slideLayout123.xml"/><Relationship Id="rId1" Type="http://schemas.openxmlformats.org/officeDocument/2006/relationships/slideLayout" Target="../slideLayouts/slideLayout122.xml"/><Relationship Id="rId6" Type="http://schemas.openxmlformats.org/officeDocument/2006/relationships/slideLayout" Target="../slideLayouts/slideLayout127.xml"/><Relationship Id="rId11" Type="http://schemas.openxmlformats.org/officeDocument/2006/relationships/slideLayout" Target="../slideLayouts/slideLayout132.xml"/><Relationship Id="rId5" Type="http://schemas.openxmlformats.org/officeDocument/2006/relationships/slideLayout" Target="../slideLayouts/slideLayout126.xml"/><Relationship Id="rId10" Type="http://schemas.openxmlformats.org/officeDocument/2006/relationships/slideLayout" Target="../slideLayouts/slideLayout131.xml"/><Relationship Id="rId4" Type="http://schemas.openxmlformats.org/officeDocument/2006/relationships/slideLayout" Target="../slideLayouts/slideLayout125.xml"/><Relationship Id="rId9" Type="http://schemas.openxmlformats.org/officeDocument/2006/relationships/slideLayout" Target="../slideLayouts/slideLayout130.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0.xml"/><Relationship Id="rId3" Type="http://schemas.openxmlformats.org/officeDocument/2006/relationships/slideLayout" Target="../slideLayouts/slideLayout135.xml"/><Relationship Id="rId7" Type="http://schemas.openxmlformats.org/officeDocument/2006/relationships/slideLayout" Target="../slideLayouts/slideLayout139.xml"/><Relationship Id="rId12" Type="http://schemas.openxmlformats.org/officeDocument/2006/relationships/theme" Target="../theme/theme13.xml"/><Relationship Id="rId2" Type="http://schemas.openxmlformats.org/officeDocument/2006/relationships/slideLayout" Target="../slideLayouts/slideLayout134.xml"/><Relationship Id="rId1" Type="http://schemas.openxmlformats.org/officeDocument/2006/relationships/slideLayout" Target="../slideLayouts/slideLayout133.xml"/><Relationship Id="rId6" Type="http://schemas.openxmlformats.org/officeDocument/2006/relationships/slideLayout" Target="../slideLayouts/slideLayout138.xml"/><Relationship Id="rId11" Type="http://schemas.openxmlformats.org/officeDocument/2006/relationships/slideLayout" Target="../slideLayouts/slideLayout143.xml"/><Relationship Id="rId5" Type="http://schemas.openxmlformats.org/officeDocument/2006/relationships/slideLayout" Target="../slideLayouts/slideLayout137.xml"/><Relationship Id="rId10" Type="http://schemas.openxmlformats.org/officeDocument/2006/relationships/slideLayout" Target="../slideLayouts/slideLayout142.xml"/><Relationship Id="rId4" Type="http://schemas.openxmlformats.org/officeDocument/2006/relationships/slideLayout" Target="../slideLayouts/slideLayout136.xml"/><Relationship Id="rId9" Type="http://schemas.openxmlformats.org/officeDocument/2006/relationships/slideLayout" Target="../slideLayouts/slideLayout141.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1.xml"/><Relationship Id="rId3" Type="http://schemas.openxmlformats.org/officeDocument/2006/relationships/slideLayout" Target="../slideLayouts/slideLayout146.xml"/><Relationship Id="rId7" Type="http://schemas.openxmlformats.org/officeDocument/2006/relationships/slideLayout" Target="../slideLayouts/slideLayout150.xml"/><Relationship Id="rId12" Type="http://schemas.openxmlformats.org/officeDocument/2006/relationships/theme" Target="../theme/theme14.xml"/><Relationship Id="rId2" Type="http://schemas.openxmlformats.org/officeDocument/2006/relationships/slideLayout" Target="../slideLayouts/slideLayout145.xml"/><Relationship Id="rId1" Type="http://schemas.openxmlformats.org/officeDocument/2006/relationships/slideLayout" Target="../slideLayouts/slideLayout144.xml"/><Relationship Id="rId6" Type="http://schemas.openxmlformats.org/officeDocument/2006/relationships/slideLayout" Target="../slideLayouts/slideLayout149.xml"/><Relationship Id="rId11" Type="http://schemas.openxmlformats.org/officeDocument/2006/relationships/slideLayout" Target="../slideLayouts/slideLayout154.xml"/><Relationship Id="rId5" Type="http://schemas.openxmlformats.org/officeDocument/2006/relationships/slideLayout" Target="../slideLayouts/slideLayout148.xml"/><Relationship Id="rId10" Type="http://schemas.openxmlformats.org/officeDocument/2006/relationships/slideLayout" Target="../slideLayouts/slideLayout153.xml"/><Relationship Id="rId4" Type="http://schemas.openxmlformats.org/officeDocument/2006/relationships/slideLayout" Target="../slideLayouts/slideLayout147.xml"/><Relationship Id="rId9" Type="http://schemas.openxmlformats.org/officeDocument/2006/relationships/slideLayout" Target="../slideLayouts/slideLayout152.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62.xml"/><Relationship Id="rId3" Type="http://schemas.openxmlformats.org/officeDocument/2006/relationships/slideLayout" Target="../slideLayouts/slideLayout157.xml"/><Relationship Id="rId7" Type="http://schemas.openxmlformats.org/officeDocument/2006/relationships/slideLayout" Target="../slideLayouts/slideLayout161.xml"/><Relationship Id="rId12" Type="http://schemas.openxmlformats.org/officeDocument/2006/relationships/theme" Target="../theme/theme15.xml"/><Relationship Id="rId2" Type="http://schemas.openxmlformats.org/officeDocument/2006/relationships/slideLayout" Target="../slideLayouts/slideLayout156.xml"/><Relationship Id="rId1" Type="http://schemas.openxmlformats.org/officeDocument/2006/relationships/slideLayout" Target="../slideLayouts/slideLayout155.xml"/><Relationship Id="rId6" Type="http://schemas.openxmlformats.org/officeDocument/2006/relationships/slideLayout" Target="../slideLayouts/slideLayout160.xml"/><Relationship Id="rId11" Type="http://schemas.openxmlformats.org/officeDocument/2006/relationships/slideLayout" Target="../slideLayouts/slideLayout165.xml"/><Relationship Id="rId5" Type="http://schemas.openxmlformats.org/officeDocument/2006/relationships/slideLayout" Target="../slideLayouts/slideLayout159.xml"/><Relationship Id="rId10" Type="http://schemas.openxmlformats.org/officeDocument/2006/relationships/slideLayout" Target="../slideLayouts/slideLayout164.xml"/><Relationship Id="rId4" Type="http://schemas.openxmlformats.org/officeDocument/2006/relationships/slideLayout" Target="../slideLayouts/slideLayout158.xml"/><Relationship Id="rId9" Type="http://schemas.openxmlformats.org/officeDocument/2006/relationships/slideLayout" Target="../slideLayouts/slideLayout163.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73.xml"/><Relationship Id="rId3" Type="http://schemas.openxmlformats.org/officeDocument/2006/relationships/slideLayout" Target="../slideLayouts/slideLayout168.xml"/><Relationship Id="rId7" Type="http://schemas.openxmlformats.org/officeDocument/2006/relationships/slideLayout" Target="../slideLayouts/slideLayout172.xml"/><Relationship Id="rId12" Type="http://schemas.openxmlformats.org/officeDocument/2006/relationships/theme" Target="../theme/theme16.xml"/><Relationship Id="rId2" Type="http://schemas.openxmlformats.org/officeDocument/2006/relationships/slideLayout" Target="../slideLayouts/slideLayout167.xml"/><Relationship Id="rId1" Type="http://schemas.openxmlformats.org/officeDocument/2006/relationships/slideLayout" Target="../slideLayouts/slideLayout166.xml"/><Relationship Id="rId6" Type="http://schemas.openxmlformats.org/officeDocument/2006/relationships/slideLayout" Target="../slideLayouts/slideLayout171.xml"/><Relationship Id="rId11" Type="http://schemas.openxmlformats.org/officeDocument/2006/relationships/slideLayout" Target="../slideLayouts/slideLayout176.xml"/><Relationship Id="rId5" Type="http://schemas.openxmlformats.org/officeDocument/2006/relationships/slideLayout" Target="../slideLayouts/slideLayout170.xml"/><Relationship Id="rId10" Type="http://schemas.openxmlformats.org/officeDocument/2006/relationships/slideLayout" Target="../slideLayouts/slideLayout175.xml"/><Relationship Id="rId4" Type="http://schemas.openxmlformats.org/officeDocument/2006/relationships/slideLayout" Target="../slideLayouts/slideLayout169.xml"/><Relationship Id="rId9" Type="http://schemas.openxmlformats.org/officeDocument/2006/relationships/slideLayout" Target="../slideLayouts/slideLayout174.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84.xml"/><Relationship Id="rId3" Type="http://schemas.openxmlformats.org/officeDocument/2006/relationships/slideLayout" Target="../slideLayouts/slideLayout179.xml"/><Relationship Id="rId7" Type="http://schemas.openxmlformats.org/officeDocument/2006/relationships/slideLayout" Target="../slideLayouts/slideLayout183.xml"/><Relationship Id="rId12" Type="http://schemas.openxmlformats.org/officeDocument/2006/relationships/theme" Target="../theme/theme17.xml"/><Relationship Id="rId2" Type="http://schemas.openxmlformats.org/officeDocument/2006/relationships/slideLayout" Target="../slideLayouts/slideLayout178.xml"/><Relationship Id="rId1" Type="http://schemas.openxmlformats.org/officeDocument/2006/relationships/slideLayout" Target="../slideLayouts/slideLayout177.xml"/><Relationship Id="rId6" Type="http://schemas.openxmlformats.org/officeDocument/2006/relationships/slideLayout" Target="../slideLayouts/slideLayout182.xml"/><Relationship Id="rId11" Type="http://schemas.openxmlformats.org/officeDocument/2006/relationships/slideLayout" Target="../slideLayouts/slideLayout187.xml"/><Relationship Id="rId5" Type="http://schemas.openxmlformats.org/officeDocument/2006/relationships/slideLayout" Target="../slideLayouts/slideLayout181.xml"/><Relationship Id="rId10" Type="http://schemas.openxmlformats.org/officeDocument/2006/relationships/slideLayout" Target="../slideLayouts/slideLayout186.xml"/><Relationship Id="rId4" Type="http://schemas.openxmlformats.org/officeDocument/2006/relationships/slideLayout" Target="../slideLayouts/slideLayout180.xml"/><Relationship Id="rId9" Type="http://schemas.openxmlformats.org/officeDocument/2006/relationships/slideLayout" Target="../slideLayouts/slideLayout185.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95.xml"/><Relationship Id="rId3" Type="http://schemas.openxmlformats.org/officeDocument/2006/relationships/slideLayout" Target="../slideLayouts/slideLayout190.xml"/><Relationship Id="rId7" Type="http://schemas.openxmlformats.org/officeDocument/2006/relationships/slideLayout" Target="../slideLayouts/slideLayout194.xml"/><Relationship Id="rId12" Type="http://schemas.openxmlformats.org/officeDocument/2006/relationships/theme" Target="../theme/theme18.xml"/><Relationship Id="rId2" Type="http://schemas.openxmlformats.org/officeDocument/2006/relationships/slideLayout" Target="../slideLayouts/slideLayout189.xml"/><Relationship Id="rId1" Type="http://schemas.openxmlformats.org/officeDocument/2006/relationships/slideLayout" Target="../slideLayouts/slideLayout188.xml"/><Relationship Id="rId6" Type="http://schemas.openxmlformats.org/officeDocument/2006/relationships/slideLayout" Target="../slideLayouts/slideLayout193.xml"/><Relationship Id="rId11" Type="http://schemas.openxmlformats.org/officeDocument/2006/relationships/slideLayout" Target="../slideLayouts/slideLayout198.xml"/><Relationship Id="rId5" Type="http://schemas.openxmlformats.org/officeDocument/2006/relationships/slideLayout" Target="../slideLayouts/slideLayout192.xml"/><Relationship Id="rId10" Type="http://schemas.openxmlformats.org/officeDocument/2006/relationships/slideLayout" Target="../slideLayouts/slideLayout197.xml"/><Relationship Id="rId4" Type="http://schemas.openxmlformats.org/officeDocument/2006/relationships/slideLayout" Target="../slideLayouts/slideLayout191.xml"/><Relationship Id="rId9" Type="http://schemas.openxmlformats.org/officeDocument/2006/relationships/slideLayout" Target="../slideLayouts/slideLayout196.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4.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2.xml"/><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theme" Target="../theme/theme5.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3.xml"/><Relationship Id="rId3" Type="http://schemas.openxmlformats.org/officeDocument/2006/relationships/slideLayout" Target="../slideLayouts/slideLayout58.xml"/><Relationship Id="rId7" Type="http://schemas.openxmlformats.org/officeDocument/2006/relationships/slideLayout" Target="../slideLayouts/slideLayout62.xml"/><Relationship Id="rId12" Type="http://schemas.openxmlformats.org/officeDocument/2006/relationships/theme" Target="../theme/theme6.xml"/><Relationship Id="rId2" Type="http://schemas.openxmlformats.org/officeDocument/2006/relationships/slideLayout" Target="../slideLayouts/slideLayout57.xml"/><Relationship Id="rId1" Type="http://schemas.openxmlformats.org/officeDocument/2006/relationships/slideLayout" Target="../slideLayouts/slideLayout56.xml"/><Relationship Id="rId6" Type="http://schemas.openxmlformats.org/officeDocument/2006/relationships/slideLayout" Target="../slideLayouts/slideLayout61.xml"/><Relationship Id="rId11" Type="http://schemas.openxmlformats.org/officeDocument/2006/relationships/slideLayout" Target="../slideLayouts/slideLayout66.xml"/><Relationship Id="rId5" Type="http://schemas.openxmlformats.org/officeDocument/2006/relationships/slideLayout" Target="../slideLayouts/slideLayout60.xml"/><Relationship Id="rId10" Type="http://schemas.openxmlformats.org/officeDocument/2006/relationships/slideLayout" Target="../slideLayouts/slideLayout65.xml"/><Relationship Id="rId4" Type="http://schemas.openxmlformats.org/officeDocument/2006/relationships/slideLayout" Target="../slideLayouts/slideLayout59.xml"/><Relationship Id="rId9" Type="http://schemas.openxmlformats.org/officeDocument/2006/relationships/slideLayout" Target="../slideLayouts/slideLayout64.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4.xml"/><Relationship Id="rId3" Type="http://schemas.openxmlformats.org/officeDocument/2006/relationships/slideLayout" Target="../slideLayouts/slideLayout69.xml"/><Relationship Id="rId7" Type="http://schemas.openxmlformats.org/officeDocument/2006/relationships/slideLayout" Target="../slideLayouts/slideLayout73.xml"/><Relationship Id="rId12" Type="http://schemas.openxmlformats.org/officeDocument/2006/relationships/theme" Target="../theme/theme7.xml"/><Relationship Id="rId2" Type="http://schemas.openxmlformats.org/officeDocument/2006/relationships/slideLayout" Target="../slideLayouts/slideLayout68.xml"/><Relationship Id="rId1" Type="http://schemas.openxmlformats.org/officeDocument/2006/relationships/slideLayout" Target="../slideLayouts/slideLayout67.xml"/><Relationship Id="rId6" Type="http://schemas.openxmlformats.org/officeDocument/2006/relationships/slideLayout" Target="../slideLayouts/slideLayout72.xml"/><Relationship Id="rId11" Type="http://schemas.openxmlformats.org/officeDocument/2006/relationships/slideLayout" Target="../slideLayouts/slideLayout77.xml"/><Relationship Id="rId5" Type="http://schemas.openxmlformats.org/officeDocument/2006/relationships/slideLayout" Target="../slideLayouts/slideLayout71.xml"/><Relationship Id="rId10" Type="http://schemas.openxmlformats.org/officeDocument/2006/relationships/slideLayout" Target="../slideLayouts/slideLayout76.xml"/><Relationship Id="rId4" Type="http://schemas.openxmlformats.org/officeDocument/2006/relationships/slideLayout" Target="../slideLayouts/slideLayout70.xml"/><Relationship Id="rId9" Type="http://schemas.openxmlformats.org/officeDocument/2006/relationships/slideLayout" Target="../slideLayouts/slideLayout75.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5.xml"/><Relationship Id="rId3" Type="http://schemas.openxmlformats.org/officeDocument/2006/relationships/slideLayout" Target="../slideLayouts/slideLayout80.xml"/><Relationship Id="rId7" Type="http://schemas.openxmlformats.org/officeDocument/2006/relationships/slideLayout" Target="../slideLayouts/slideLayout84.xml"/><Relationship Id="rId12" Type="http://schemas.openxmlformats.org/officeDocument/2006/relationships/theme" Target="../theme/theme8.xml"/><Relationship Id="rId2" Type="http://schemas.openxmlformats.org/officeDocument/2006/relationships/slideLayout" Target="../slideLayouts/slideLayout79.xml"/><Relationship Id="rId1" Type="http://schemas.openxmlformats.org/officeDocument/2006/relationships/slideLayout" Target="../slideLayouts/slideLayout78.xml"/><Relationship Id="rId6" Type="http://schemas.openxmlformats.org/officeDocument/2006/relationships/slideLayout" Target="../slideLayouts/slideLayout83.xml"/><Relationship Id="rId11" Type="http://schemas.openxmlformats.org/officeDocument/2006/relationships/slideLayout" Target="../slideLayouts/slideLayout88.xml"/><Relationship Id="rId5" Type="http://schemas.openxmlformats.org/officeDocument/2006/relationships/slideLayout" Target="../slideLayouts/slideLayout82.xml"/><Relationship Id="rId10" Type="http://schemas.openxmlformats.org/officeDocument/2006/relationships/slideLayout" Target="../slideLayouts/slideLayout87.xml"/><Relationship Id="rId4" Type="http://schemas.openxmlformats.org/officeDocument/2006/relationships/slideLayout" Target="../slideLayouts/slideLayout81.xml"/><Relationship Id="rId9" Type="http://schemas.openxmlformats.org/officeDocument/2006/relationships/slideLayout" Target="../slideLayouts/slideLayout86.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6.xml"/><Relationship Id="rId3" Type="http://schemas.openxmlformats.org/officeDocument/2006/relationships/slideLayout" Target="../slideLayouts/slideLayout91.xml"/><Relationship Id="rId7" Type="http://schemas.openxmlformats.org/officeDocument/2006/relationships/slideLayout" Target="../slideLayouts/slideLayout95.xml"/><Relationship Id="rId12" Type="http://schemas.openxmlformats.org/officeDocument/2006/relationships/theme" Target="../theme/theme9.xml"/><Relationship Id="rId2" Type="http://schemas.openxmlformats.org/officeDocument/2006/relationships/slideLayout" Target="../slideLayouts/slideLayout90.xml"/><Relationship Id="rId1" Type="http://schemas.openxmlformats.org/officeDocument/2006/relationships/slideLayout" Target="../slideLayouts/slideLayout89.xml"/><Relationship Id="rId6" Type="http://schemas.openxmlformats.org/officeDocument/2006/relationships/slideLayout" Target="../slideLayouts/slideLayout94.xml"/><Relationship Id="rId11" Type="http://schemas.openxmlformats.org/officeDocument/2006/relationships/slideLayout" Target="../slideLayouts/slideLayout99.xml"/><Relationship Id="rId5" Type="http://schemas.openxmlformats.org/officeDocument/2006/relationships/slideLayout" Target="../slideLayouts/slideLayout93.xml"/><Relationship Id="rId10" Type="http://schemas.openxmlformats.org/officeDocument/2006/relationships/slideLayout" Target="../slideLayouts/slideLayout98.xml"/><Relationship Id="rId4" Type="http://schemas.openxmlformats.org/officeDocument/2006/relationships/slideLayout" Target="../slideLayouts/slideLayout92.xml"/><Relationship Id="rId9" Type="http://schemas.openxmlformats.org/officeDocument/2006/relationships/slideLayout" Target="../slideLayouts/slideLayout9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487" tIns="44450" rIns="90487" bIns="44450" numCol="1" anchor="ctr" anchorCtr="0" compatLnSpc="1">
            <a:prstTxWarp prst="textNoShape">
              <a:avLst/>
            </a:prstTxWarp>
          </a:bodyPr>
          <a:lstStyle/>
          <a:p>
            <a:pPr lvl="0"/>
            <a:r>
              <a:rPr lang="en-US" altLang="en-US"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487" tIns="44450" rIns="90487" bIns="4445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Tree>
  </p:cSld>
  <p:clrMap bg1="dk2" tx1="lt1" bg2="dk1" tx2="lt2" accent1="accent1" accent2="accent2" accent3="accent3" accent4="accent4" accent5="accent5" accent6="accent6" hlink="hlink" folHlink="folHlink"/>
  <p:sldLayoutIdLst>
    <p:sldLayoutId id="2147484862" r:id="rId1"/>
    <p:sldLayoutId id="2147484863" r:id="rId2"/>
    <p:sldLayoutId id="2147484864" r:id="rId3"/>
    <p:sldLayoutId id="2147484865" r:id="rId4"/>
    <p:sldLayoutId id="2147484866" r:id="rId5"/>
    <p:sldLayoutId id="2147484867" r:id="rId6"/>
    <p:sldLayoutId id="2147484868" r:id="rId7"/>
    <p:sldLayoutId id="2147484869" r:id="rId8"/>
    <p:sldLayoutId id="2147484870" r:id="rId9"/>
    <p:sldLayoutId id="2147484871" r:id="rId10"/>
    <p:sldLayoutId id="2147484872"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Comic Sans MS" pitchFamily="66" charset="0"/>
        </a:defRPr>
      </a:lvl2pPr>
      <a:lvl3pPr algn="ctr" rtl="0" eaLnBrk="0" fontAlgn="base" hangingPunct="0">
        <a:spcBef>
          <a:spcPct val="0"/>
        </a:spcBef>
        <a:spcAft>
          <a:spcPct val="0"/>
        </a:spcAft>
        <a:defRPr sz="4400">
          <a:solidFill>
            <a:schemeClr val="tx2"/>
          </a:solidFill>
          <a:latin typeface="Comic Sans MS" pitchFamily="66" charset="0"/>
        </a:defRPr>
      </a:lvl3pPr>
      <a:lvl4pPr algn="ctr" rtl="0" eaLnBrk="0" fontAlgn="base" hangingPunct="0">
        <a:spcBef>
          <a:spcPct val="0"/>
        </a:spcBef>
        <a:spcAft>
          <a:spcPct val="0"/>
        </a:spcAft>
        <a:defRPr sz="4400">
          <a:solidFill>
            <a:schemeClr val="tx2"/>
          </a:solidFill>
          <a:latin typeface="Comic Sans MS" pitchFamily="66" charset="0"/>
        </a:defRPr>
      </a:lvl4pPr>
      <a:lvl5pPr algn="ctr" rtl="0" eaLnBrk="0" fontAlgn="base" hangingPunct="0">
        <a:spcBef>
          <a:spcPct val="0"/>
        </a:spcBef>
        <a:spcAft>
          <a:spcPct val="0"/>
        </a:spcAft>
        <a:defRPr sz="4400">
          <a:solidFill>
            <a:schemeClr val="tx2"/>
          </a:solidFill>
          <a:latin typeface="Comic Sans MS" pitchFamily="66" charset="0"/>
        </a:defRPr>
      </a:lvl5pPr>
      <a:lvl6pPr marL="457200" algn="ctr" rtl="0" eaLnBrk="0" fontAlgn="base" hangingPunct="0">
        <a:spcBef>
          <a:spcPct val="0"/>
        </a:spcBef>
        <a:spcAft>
          <a:spcPct val="0"/>
        </a:spcAft>
        <a:defRPr sz="4400">
          <a:solidFill>
            <a:schemeClr val="tx2"/>
          </a:solidFill>
          <a:latin typeface="Comic Sans MS" pitchFamily="66" charset="0"/>
        </a:defRPr>
      </a:lvl6pPr>
      <a:lvl7pPr marL="914400" algn="ctr" rtl="0" eaLnBrk="0" fontAlgn="base" hangingPunct="0">
        <a:spcBef>
          <a:spcPct val="0"/>
        </a:spcBef>
        <a:spcAft>
          <a:spcPct val="0"/>
        </a:spcAft>
        <a:defRPr sz="4400">
          <a:solidFill>
            <a:schemeClr val="tx2"/>
          </a:solidFill>
          <a:latin typeface="Comic Sans MS" pitchFamily="66" charset="0"/>
        </a:defRPr>
      </a:lvl7pPr>
      <a:lvl8pPr marL="1371600" algn="ctr" rtl="0" eaLnBrk="0" fontAlgn="base" hangingPunct="0">
        <a:spcBef>
          <a:spcPct val="0"/>
        </a:spcBef>
        <a:spcAft>
          <a:spcPct val="0"/>
        </a:spcAft>
        <a:defRPr sz="4400">
          <a:solidFill>
            <a:schemeClr val="tx2"/>
          </a:solidFill>
          <a:latin typeface="Comic Sans MS" pitchFamily="66" charset="0"/>
        </a:defRPr>
      </a:lvl8pPr>
      <a:lvl9pPr marL="1828800" algn="ctr" rtl="0" eaLnBrk="0" fontAlgn="base" hangingPunct="0">
        <a:spcBef>
          <a:spcPct val="0"/>
        </a:spcBef>
        <a:spcAft>
          <a:spcPct val="0"/>
        </a:spcAft>
        <a:defRPr sz="4400">
          <a:solidFill>
            <a:schemeClr val="tx2"/>
          </a:solidFill>
          <a:latin typeface="Comic Sans MS" pitchFamily="66" charset="0"/>
        </a:defRPr>
      </a:lvl9pPr>
    </p:titleStyle>
    <p:bodyStyle>
      <a:lvl1pPr marL="342900" indent="-342900" algn="l" rtl="0" eaLnBrk="0" fontAlgn="base" hangingPunct="0">
        <a:spcBef>
          <a:spcPct val="20000"/>
        </a:spcBef>
        <a:spcAft>
          <a:spcPct val="0"/>
        </a:spcAft>
        <a:buClr>
          <a:schemeClr val="tx2"/>
        </a:buClr>
        <a:buSzPct val="10000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horz" wrap="square" lIns="90487" tIns="44450" rIns="90487" bIns="44450" numCol="1" anchor="ctr" anchorCtr="0" compatLnSpc="1">
            <a:prstTxWarp prst="textNoShape">
              <a:avLst/>
            </a:prstTxWarp>
          </a:bodyPr>
          <a:lstStyle/>
          <a:p>
            <a:pPr lvl="0"/>
            <a:r>
              <a:rPr lang="en-US" altLang="en-US"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horz" wrap="square" lIns="90487" tIns="44450" rIns="90487" bIns="4445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Tree>
    <p:extLst>
      <p:ext uri="{BB962C8B-B14F-4D97-AF65-F5344CB8AC3E}">
        <p14:creationId xmlns:p14="http://schemas.microsoft.com/office/powerpoint/2010/main" val="2186573570"/>
      </p:ext>
    </p:extLst>
  </p:cSld>
  <p:clrMap bg1="dk2" tx1="lt1" bg2="dk1" tx2="lt2" accent1="accent1" accent2="accent2" accent3="accent3" accent4="accent4" accent5="accent5" accent6="accent6" hlink="hlink" folHlink="folHlink"/>
  <p:sldLayoutIdLst>
    <p:sldLayoutId id="2147485001" r:id="rId1"/>
    <p:sldLayoutId id="2147485002" r:id="rId2"/>
    <p:sldLayoutId id="2147485003" r:id="rId3"/>
    <p:sldLayoutId id="2147485004" r:id="rId4"/>
    <p:sldLayoutId id="2147485005" r:id="rId5"/>
    <p:sldLayoutId id="2147485006" r:id="rId6"/>
    <p:sldLayoutId id="2147485007" r:id="rId7"/>
    <p:sldLayoutId id="2147485008" r:id="rId8"/>
    <p:sldLayoutId id="2147485009" r:id="rId9"/>
    <p:sldLayoutId id="2147485010" r:id="rId10"/>
    <p:sldLayoutId id="2147485011"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34" charset="-128"/>
          <a:cs typeface="+mj-cs"/>
        </a:defRPr>
      </a:lvl1pPr>
      <a:lvl2pPr algn="ctr" rtl="0" eaLnBrk="0" fontAlgn="base" hangingPunct="0">
        <a:spcBef>
          <a:spcPct val="0"/>
        </a:spcBef>
        <a:spcAft>
          <a:spcPct val="0"/>
        </a:spcAft>
        <a:defRPr sz="4400">
          <a:solidFill>
            <a:schemeClr val="tx2"/>
          </a:solidFill>
          <a:latin typeface="Comic Sans MS" pitchFamily="66" charset="0"/>
          <a:ea typeface="ＭＳ Ｐゴシック" pitchFamily="34" charset="-128"/>
        </a:defRPr>
      </a:lvl2pPr>
      <a:lvl3pPr algn="ctr" rtl="0" eaLnBrk="0" fontAlgn="base" hangingPunct="0">
        <a:spcBef>
          <a:spcPct val="0"/>
        </a:spcBef>
        <a:spcAft>
          <a:spcPct val="0"/>
        </a:spcAft>
        <a:defRPr sz="4400">
          <a:solidFill>
            <a:schemeClr val="tx2"/>
          </a:solidFill>
          <a:latin typeface="Comic Sans MS" pitchFamily="66" charset="0"/>
          <a:ea typeface="ＭＳ Ｐゴシック" pitchFamily="34" charset="-128"/>
        </a:defRPr>
      </a:lvl3pPr>
      <a:lvl4pPr algn="ctr" rtl="0" eaLnBrk="0" fontAlgn="base" hangingPunct="0">
        <a:spcBef>
          <a:spcPct val="0"/>
        </a:spcBef>
        <a:spcAft>
          <a:spcPct val="0"/>
        </a:spcAft>
        <a:defRPr sz="4400">
          <a:solidFill>
            <a:schemeClr val="tx2"/>
          </a:solidFill>
          <a:latin typeface="Comic Sans MS" pitchFamily="66" charset="0"/>
          <a:ea typeface="ＭＳ Ｐゴシック" pitchFamily="34" charset="-128"/>
        </a:defRPr>
      </a:lvl4pPr>
      <a:lvl5pPr algn="ctr" rtl="0" eaLnBrk="0" fontAlgn="base" hangingPunct="0">
        <a:spcBef>
          <a:spcPct val="0"/>
        </a:spcBef>
        <a:spcAft>
          <a:spcPct val="0"/>
        </a:spcAft>
        <a:defRPr sz="4400">
          <a:solidFill>
            <a:schemeClr val="tx2"/>
          </a:solidFill>
          <a:latin typeface="Comic Sans MS" pitchFamily="66" charset="0"/>
          <a:ea typeface="ＭＳ Ｐゴシック" pitchFamily="34" charset="-128"/>
        </a:defRPr>
      </a:lvl5pPr>
      <a:lvl6pPr marL="457200" algn="ctr" rtl="0" eaLnBrk="0" fontAlgn="base" hangingPunct="0">
        <a:spcBef>
          <a:spcPct val="0"/>
        </a:spcBef>
        <a:spcAft>
          <a:spcPct val="0"/>
        </a:spcAft>
        <a:defRPr sz="4400">
          <a:solidFill>
            <a:schemeClr val="tx2"/>
          </a:solidFill>
          <a:latin typeface="Comic Sans MS" pitchFamily="66" charset="0"/>
        </a:defRPr>
      </a:lvl6pPr>
      <a:lvl7pPr marL="914400" algn="ctr" rtl="0" eaLnBrk="0" fontAlgn="base" hangingPunct="0">
        <a:spcBef>
          <a:spcPct val="0"/>
        </a:spcBef>
        <a:spcAft>
          <a:spcPct val="0"/>
        </a:spcAft>
        <a:defRPr sz="4400">
          <a:solidFill>
            <a:schemeClr val="tx2"/>
          </a:solidFill>
          <a:latin typeface="Comic Sans MS" pitchFamily="66" charset="0"/>
        </a:defRPr>
      </a:lvl7pPr>
      <a:lvl8pPr marL="1371600" algn="ctr" rtl="0" eaLnBrk="0" fontAlgn="base" hangingPunct="0">
        <a:spcBef>
          <a:spcPct val="0"/>
        </a:spcBef>
        <a:spcAft>
          <a:spcPct val="0"/>
        </a:spcAft>
        <a:defRPr sz="4400">
          <a:solidFill>
            <a:schemeClr val="tx2"/>
          </a:solidFill>
          <a:latin typeface="Comic Sans MS" pitchFamily="66" charset="0"/>
        </a:defRPr>
      </a:lvl8pPr>
      <a:lvl9pPr marL="1828800" algn="ctr" rtl="0" eaLnBrk="0" fontAlgn="base" hangingPunct="0">
        <a:spcBef>
          <a:spcPct val="0"/>
        </a:spcBef>
        <a:spcAft>
          <a:spcPct val="0"/>
        </a:spcAft>
        <a:defRPr sz="4400">
          <a:solidFill>
            <a:schemeClr val="tx2"/>
          </a:solidFill>
          <a:latin typeface="Comic Sans MS" pitchFamily="66" charset="0"/>
        </a:defRPr>
      </a:lvl9pPr>
    </p:titleStyle>
    <p:bodyStyle>
      <a:lvl1pPr marL="342900" indent="-342900" algn="l" rtl="0" eaLnBrk="0" fontAlgn="base" hangingPunct="0">
        <a:spcBef>
          <a:spcPct val="20000"/>
        </a:spcBef>
        <a:spcAft>
          <a:spcPct val="0"/>
        </a:spcAft>
        <a:buClr>
          <a:schemeClr val="tx2"/>
        </a:buClr>
        <a:buSzPct val="100000"/>
        <a:buChar char="•"/>
        <a:defRPr sz="3200">
          <a:solidFill>
            <a:schemeClr val="tx1"/>
          </a:solidFill>
          <a:latin typeface="+mn-lt"/>
          <a:ea typeface="ＭＳ Ｐゴシック" pitchFamily="34" charset="-128"/>
          <a:cs typeface="+mn-cs"/>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ＭＳ Ｐゴシック" pitchFamily="34"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ＭＳ Ｐゴシック" pitchFamily="34"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34"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34"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eaLnBrk="1" fontAlgn="auto" hangingPunct="1">
              <a:spcBef>
                <a:spcPts val="0"/>
              </a:spcBef>
              <a:spcAft>
                <a:spcPts val="0"/>
              </a:spcAft>
            </a:pPr>
            <a:fld id="{43C3F852-CDC7-E64C-81F8-B166EAA6292F}" type="datetimeFigureOut">
              <a:rPr lang="en-US" smtClean="0">
                <a:solidFill>
                  <a:prstClr val="black">
                    <a:tint val="75000"/>
                  </a:prstClr>
                </a:solidFill>
                <a:latin typeface="Calibri"/>
              </a:rPr>
              <a:pPr defTabSz="457200" eaLnBrk="1" fontAlgn="auto" hangingPunct="1">
                <a:spcBef>
                  <a:spcPts val="0"/>
                </a:spcBef>
                <a:spcAft>
                  <a:spcPts val="0"/>
                </a:spcAft>
              </a:pPr>
              <a:t>3/7/2015</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eaLnBrk="1" fontAlgn="auto" hangingPunct="1">
              <a:spcBef>
                <a:spcPts val="0"/>
              </a:spcBef>
              <a:spcAft>
                <a:spcPts val="0"/>
              </a:spcAft>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eaLnBrk="1" fontAlgn="auto" hangingPunct="1">
              <a:spcBef>
                <a:spcPts val="0"/>
              </a:spcBef>
              <a:spcAft>
                <a:spcPts val="0"/>
              </a:spcAft>
            </a:pPr>
            <a:fld id="{20D242A4-0724-7E4C-9259-2449110DF0BC}" type="slidenum">
              <a:rPr lang="en-US" smtClean="0">
                <a:solidFill>
                  <a:prstClr val="black">
                    <a:tint val="75000"/>
                  </a:prstClr>
                </a:solidFill>
                <a:latin typeface="Calibri"/>
              </a:rPr>
              <a:pPr defTabSz="457200" eaLnBrk="1" fontAlgn="auto" hangingPunct="1">
                <a:spcBef>
                  <a:spcPts val="0"/>
                </a:spcBef>
                <a:spcAft>
                  <a:spcPts val="0"/>
                </a:spcAft>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84969699"/>
      </p:ext>
    </p:extLst>
  </p:cSld>
  <p:clrMap bg1="lt1" tx1="dk1" bg2="lt2" tx2="dk2" accent1="accent1" accent2="accent2" accent3="accent3" accent4="accent4" accent5="accent5" accent6="accent6" hlink="hlink" folHlink="folHlink"/>
  <p:sldLayoutIdLst>
    <p:sldLayoutId id="2147485013" r:id="rId1"/>
    <p:sldLayoutId id="2147485014" r:id="rId2"/>
    <p:sldLayoutId id="2147485015" r:id="rId3"/>
    <p:sldLayoutId id="2147485016" r:id="rId4"/>
    <p:sldLayoutId id="2147485017" r:id="rId5"/>
    <p:sldLayoutId id="2147485018" r:id="rId6"/>
    <p:sldLayoutId id="2147485019" r:id="rId7"/>
    <p:sldLayoutId id="2147485020" r:id="rId8"/>
    <p:sldLayoutId id="2147485021" r:id="rId9"/>
    <p:sldLayoutId id="2147485022" r:id="rId10"/>
    <p:sldLayoutId id="2147485023" r:id="rId11"/>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074"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3075"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defTabSz="457200" eaLnBrk="1" fontAlgn="auto" hangingPunct="1">
              <a:spcBef>
                <a:spcPts val="0"/>
              </a:spcBef>
              <a:spcAft>
                <a:spcPts val="0"/>
              </a:spcAft>
              <a:defRPr sz="1200">
                <a:solidFill>
                  <a:prstClr val="black">
                    <a:tint val="75000"/>
                  </a:prstClr>
                </a:solidFill>
                <a:latin typeface="Calibri"/>
              </a:defRPr>
            </a:lvl1pPr>
          </a:lstStyle>
          <a:p>
            <a:pPr>
              <a:defRPr/>
            </a:pPr>
            <a:fld id="{F7EFC59D-87B2-4B73-8614-DF383CCD439F}" type="datetimeFigureOut">
              <a:rPr lang="en-US"/>
              <a:pPr>
                <a:defRPr/>
              </a:pPr>
              <a:t>3/7/2015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defTabSz="457200" eaLnBrk="1" fontAlgn="auto" hangingPunct="1">
              <a:spcBef>
                <a:spcPts val="0"/>
              </a:spcBef>
              <a:spcAft>
                <a:spcPts val="0"/>
              </a:spcAft>
              <a:defRPr sz="1200">
                <a:solidFill>
                  <a:prstClr val="black">
                    <a:tint val="75000"/>
                  </a:prstClr>
                </a:solidFill>
                <a:latin typeface="Calibri"/>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defTabSz="457200" eaLnBrk="1" fontAlgn="auto" hangingPunct="1">
              <a:spcBef>
                <a:spcPts val="0"/>
              </a:spcBef>
              <a:spcAft>
                <a:spcPts val="0"/>
              </a:spcAft>
              <a:defRPr sz="1200">
                <a:solidFill>
                  <a:prstClr val="black">
                    <a:tint val="75000"/>
                  </a:prstClr>
                </a:solidFill>
                <a:latin typeface="Calibri"/>
              </a:defRPr>
            </a:lvl1pPr>
          </a:lstStyle>
          <a:p>
            <a:pPr>
              <a:defRPr/>
            </a:pPr>
            <a:fld id="{A0EF04D5-7820-457C-A1D7-EDB1B7658FEF}" type="slidenum">
              <a:rPr lang="en-US"/>
              <a:pPr>
                <a:defRPr/>
              </a:pPr>
              <a:t>‹#›</a:t>
            </a:fld>
            <a:endParaRPr lang="en-US"/>
          </a:p>
        </p:txBody>
      </p:sp>
    </p:spTree>
    <p:extLst>
      <p:ext uri="{BB962C8B-B14F-4D97-AF65-F5344CB8AC3E}">
        <p14:creationId xmlns:p14="http://schemas.microsoft.com/office/powerpoint/2010/main" val="4039536917"/>
      </p:ext>
    </p:extLst>
  </p:cSld>
  <p:clrMap bg1="lt1" tx1="dk1" bg2="lt2" tx2="dk2" accent1="accent1" accent2="accent2" accent3="accent3" accent4="accent4" accent5="accent5" accent6="accent6" hlink="hlink" folHlink="folHlink"/>
  <p:sldLayoutIdLst>
    <p:sldLayoutId id="2147485025" r:id="rId1"/>
    <p:sldLayoutId id="2147485026" r:id="rId2"/>
    <p:sldLayoutId id="2147485027" r:id="rId3"/>
    <p:sldLayoutId id="2147485028" r:id="rId4"/>
    <p:sldLayoutId id="2147485029" r:id="rId5"/>
    <p:sldLayoutId id="2147485030" r:id="rId6"/>
    <p:sldLayoutId id="2147485031" r:id="rId7"/>
    <p:sldLayoutId id="2147485032" r:id="rId8"/>
    <p:sldLayoutId id="2147485033" r:id="rId9"/>
    <p:sldLayoutId id="2147485034" r:id="rId10"/>
    <p:sldLayoutId id="2147485035" r:id="rId11"/>
  </p:sldLayoutIdLst>
  <p:txStyles>
    <p:titleStyle>
      <a:lvl1pPr algn="ctr" defTabSz="457200" rtl="0" eaLnBrk="0" fontAlgn="base" hangingPunct="0">
        <a:spcBef>
          <a:spcPct val="0"/>
        </a:spcBef>
        <a:spcAft>
          <a:spcPct val="0"/>
        </a:spcAft>
        <a:defRPr sz="4400" kern="1200">
          <a:solidFill>
            <a:schemeClr val="tx1"/>
          </a:solidFill>
          <a:latin typeface="+mj-lt"/>
          <a:ea typeface="+mj-ea"/>
          <a:cs typeface="+mj-cs"/>
        </a:defRPr>
      </a:lvl1pPr>
      <a:lvl2pPr algn="ctr" defTabSz="457200" rtl="0" eaLnBrk="0" fontAlgn="base" hangingPunct="0">
        <a:spcBef>
          <a:spcPct val="0"/>
        </a:spcBef>
        <a:spcAft>
          <a:spcPct val="0"/>
        </a:spcAft>
        <a:defRPr sz="4400">
          <a:solidFill>
            <a:schemeClr val="tx1"/>
          </a:solidFill>
          <a:latin typeface="Calibri" pitchFamily="34" charset="0"/>
        </a:defRPr>
      </a:lvl2pPr>
      <a:lvl3pPr algn="ctr" defTabSz="457200" rtl="0" eaLnBrk="0" fontAlgn="base" hangingPunct="0">
        <a:spcBef>
          <a:spcPct val="0"/>
        </a:spcBef>
        <a:spcAft>
          <a:spcPct val="0"/>
        </a:spcAft>
        <a:defRPr sz="4400">
          <a:solidFill>
            <a:schemeClr val="tx1"/>
          </a:solidFill>
          <a:latin typeface="Calibri" pitchFamily="34" charset="0"/>
        </a:defRPr>
      </a:lvl3pPr>
      <a:lvl4pPr algn="ctr" defTabSz="457200" rtl="0" eaLnBrk="0" fontAlgn="base" hangingPunct="0">
        <a:spcBef>
          <a:spcPct val="0"/>
        </a:spcBef>
        <a:spcAft>
          <a:spcPct val="0"/>
        </a:spcAft>
        <a:defRPr sz="4400">
          <a:solidFill>
            <a:schemeClr val="tx1"/>
          </a:solidFill>
          <a:latin typeface="Calibri" pitchFamily="34" charset="0"/>
        </a:defRPr>
      </a:lvl4pPr>
      <a:lvl5pPr algn="ctr" defTabSz="457200" rtl="0" eaLnBrk="0" fontAlgn="base" hangingPunct="0">
        <a:spcBef>
          <a:spcPct val="0"/>
        </a:spcBef>
        <a:spcAft>
          <a:spcPct val="0"/>
        </a:spcAft>
        <a:defRPr sz="4400">
          <a:solidFill>
            <a:schemeClr val="tx1"/>
          </a:solidFill>
          <a:latin typeface="Calibri" pitchFamily="34" charset="0"/>
        </a:defRPr>
      </a:lvl5pPr>
      <a:lvl6pPr marL="457200" algn="ctr" defTabSz="457200" rtl="0" fontAlgn="base">
        <a:spcBef>
          <a:spcPct val="0"/>
        </a:spcBef>
        <a:spcAft>
          <a:spcPct val="0"/>
        </a:spcAft>
        <a:defRPr sz="4400">
          <a:solidFill>
            <a:schemeClr val="tx1"/>
          </a:solidFill>
          <a:latin typeface="Calibri" pitchFamily="34" charset="0"/>
        </a:defRPr>
      </a:lvl6pPr>
      <a:lvl7pPr marL="914400" algn="ctr" defTabSz="457200" rtl="0" fontAlgn="base">
        <a:spcBef>
          <a:spcPct val="0"/>
        </a:spcBef>
        <a:spcAft>
          <a:spcPct val="0"/>
        </a:spcAft>
        <a:defRPr sz="4400">
          <a:solidFill>
            <a:schemeClr val="tx1"/>
          </a:solidFill>
          <a:latin typeface="Calibri" pitchFamily="34" charset="0"/>
        </a:defRPr>
      </a:lvl7pPr>
      <a:lvl8pPr marL="1371600" algn="ctr" defTabSz="457200" rtl="0" fontAlgn="base">
        <a:spcBef>
          <a:spcPct val="0"/>
        </a:spcBef>
        <a:spcAft>
          <a:spcPct val="0"/>
        </a:spcAft>
        <a:defRPr sz="4400">
          <a:solidFill>
            <a:schemeClr val="tx1"/>
          </a:solidFill>
          <a:latin typeface="Calibri" pitchFamily="34" charset="0"/>
        </a:defRPr>
      </a:lvl8pPr>
      <a:lvl9pPr marL="1828800" algn="ctr" defTabSz="457200" rtl="0" fontAlgn="base">
        <a:spcBef>
          <a:spcPct val="0"/>
        </a:spcBef>
        <a:spcAft>
          <a:spcPct val="0"/>
        </a:spcAft>
        <a:defRPr sz="4400">
          <a:solidFill>
            <a:schemeClr val="tx1"/>
          </a:solidFill>
          <a:latin typeface="Calibri" pitchFamily="34" charset="0"/>
        </a:defRPr>
      </a:lvl9pPr>
    </p:titleStyle>
    <p:bodyStyle>
      <a:lvl1pPr marL="342900" indent="-342900" algn="l" defTabSz="457200" rtl="0" eaLnBrk="0" fontAlgn="base" hangingPunct="0">
        <a:spcBef>
          <a:spcPct val="20000"/>
        </a:spcBef>
        <a:spcAft>
          <a:spcPct val="0"/>
        </a:spcAft>
        <a:buFont typeface="Arial" pitchFamily="34" charset="0"/>
        <a:buChar char="•"/>
        <a:defRPr sz="3200" kern="1200">
          <a:solidFill>
            <a:schemeClr val="tx1"/>
          </a:solidFill>
          <a:latin typeface="+mn-lt"/>
          <a:ea typeface="+mn-ea"/>
          <a:cs typeface="+mn-cs"/>
        </a:defRPr>
      </a:lvl1pPr>
      <a:lvl2pPr marL="742950" indent="-285750" algn="l" defTabSz="457200" rtl="0" eaLnBrk="0" fontAlgn="base" hangingPunct="0">
        <a:spcBef>
          <a:spcPct val="20000"/>
        </a:spcBef>
        <a:spcAft>
          <a:spcPct val="0"/>
        </a:spcAft>
        <a:buFont typeface="Arial" pitchFamily="34" charset="0"/>
        <a:buChar char="–"/>
        <a:defRPr sz="2800" kern="1200">
          <a:solidFill>
            <a:schemeClr val="tx1"/>
          </a:solidFill>
          <a:latin typeface="+mn-lt"/>
          <a:ea typeface="+mn-ea"/>
          <a:cs typeface="+mn-cs"/>
        </a:defRPr>
      </a:lvl2pPr>
      <a:lvl3pPr marL="1143000" indent="-228600" algn="l" defTabSz="457200" rtl="0" eaLnBrk="0" fontAlgn="base" hangingPunct="0">
        <a:spcBef>
          <a:spcPct val="20000"/>
        </a:spcBef>
        <a:spcAft>
          <a:spcPct val="0"/>
        </a:spcAft>
        <a:buFont typeface="Arial" pitchFamily="34" charset="0"/>
        <a:buChar char="•"/>
        <a:defRPr sz="2400" kern="1200">
          <a:solidFill>
            <a:schemeClr val="tx1"/>
          </a:solidFill>
          <a:latin typeface="+mn-lt"/>
          <a:ea typeface="+mn-ea"/>
          <a:cs typeface="+mn-cs"/>
        </a:defRPr>
      </a:lvl3pPr>
      <a:lvl4pPr marL="1600200" indent="-228600" algn="l" defTabSz="457200" rtl="0" eaLnBrk="0" fontAlgn="base" hangingPunct="0">
        <a:spcBef>
          <a:spcPct val="20000"/>
        </a:spcBef>
        <a:spcAft>
          <a:spcPct val="0"/>
        </a:spcAft>
        <a:buFont typeface="Arial" pitchFamily="34" charset="0"/>
        <a:buChar char="–"/>
        <a:defRPr sz="2000" kern="1200">
          <a:solidFill>
            <a:schemeClr val="tx1"/>
          </a:solidFill>
          <a:latin typeface="+mn-lt"/>
          <a:ea typeface="+mn-ea"/>
          <a:cs typeface="+mn-cs"/>
        </a:defRPr>
      </a:lvl4pPr>
      <a:lvl5pPr marL="2057400" indent="-228600" algn="l" defTabSz="457200" rtl="0" eaLnBrk="0" fontAlgn="base" hangingPunct="0">
        <a:spcBef>
          <a:spcPct val="20000"/>
        </a:spcBef>
        <a:spcAft>
          <a:spcPct val="0"/>
        </a:spcAft>
        <a:buFont typeface="Arial" pitchFamily="34" charset="0"/>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eaLnBrk="1" fontAlgn="auto" hangingPunct="1">
              <a:spcBef>
                <a:spcPts val="0"/>
              </a:spcBef>
              <a:spcAft>
                <a:spcPts val="0"/>
              </a:spcAft>
            </a:pPr>
            <a:fld id="{2E9A044A-2C37-4BD4-9BC7-F88D83356A92}" type="datetimeFigureOut">
              <a:rPr lang="en-US" smtClean="0">
                <a:solidFill>
                  <a:prstClr val="black">
                    <a:tint val="75000"/>
                  </a:prstClr>
                </a:solidFill>
                <a:latin typeface="Calibri"/>
              </a:rPr>
              <a:pPr eaLnBrk="1" fontAlgn="auto" hangingPunct="1">
                <a:spcBef>
                  <a:spcPts val="0"/>
                </a:spcBef>
                <a:spcAft>
                  <a:spcPts val="0"/>
                </a:spcAft>
              </a:pPr>
              <a:t>3/7/2015</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eaLnBrk="1" fontAlgn="auto" hangingPunct="1">
              <a:spcBef>
                <a:spcPts val="0"/>
              </a:spcBef>
              <a:spcAft>
                <a:spcPts val="0"/>
              </a:spcAft>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eaLnBrk="1" fontAlgn="auto" hangingPunct="1">
              <a:spcBef>
                <a:spcPts val="0"/>
              </a:spcBef>
              <a:spcAft>
                <a:spcPts val="0"/>
              </a:spcAft>
            </a:pPr>
            <a:fld id="{07BF16CF-9BE2-41E0-A8B5-0C0AA95DACF0}" type="slidenum">
              <a:rPr lang="en-US" smtClean="0">
                <a:solidFill>
                  <a:prstClr val="black">
                    <a:tint val="75000"/>
                  </a:prstClr>
                </a:solidFill>
                <a:latin typeface="Calibri"/>
              </a:rPr>
              <a:pPr eaLnBrk="1" fontAlgn="auto" hangingPunct="1">
                <a:spcBef>
                  <a:spcPts val="0"/>
                </a:spcBef>
                <a:spcAft>
                  <a:spcPts val="0"/>
                </a:spcAft>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334133562"/>
      </p:ext>
    </p:extLst>
  </p:cSld>
  <p:clrMap bg1="lt1" tx1="dk1" bg2="lt2" tx2="dk2" accent1="accent1" accent2="accent2" accent3="accent3" accent4="accent4" accent5="accent5" accent6="accent6" hlink="hlink" folHlink="folHlink"/>
  <p:sldLayoutIdLst>
    <p:sldLayoutId id="2147485037" r:id="rId1"/>
    <p:sldLayoutId id="2147485038" r:id="rId2"/>
    <p:sldLayoutId id="2147485039" r:id="rId3"/>
    <p:sldLayoutId id="2147485040" r:id="rId4"/>
    <p:sldLayoutId id="2147485041" r:id="rId5"/>
    <p:sldLayoutId id="2147485042" r:id="rId6"/>
    <p:sldLayoutId id="2147485043" r:id="rId7"/>
    <p:sldLayoutId id="2147485044" r:id="rId8"/>
    <p:sldLayoutId id="2147485045" r:id="rId9"/>
    <p:sldLayoutId id="2147485046" r:id="rId10"/>
    <p:sldLayoutId id="2147485047"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eaLnBrk="1" fontAlgn="auto" hangingPunct="1">
              <a:spcBef>
                <a:spcPts val="0"/>
              </a:spcBef>
              <a:spcAft>
                <a:spcPts val="0"/>
              </a:spcAft>
            </a:pPr>
            <a:fld id="{2E9A044A-2C37-4BD4-9BC7-F88D83356A92}" type="datetimeFigureOut">
              <a:rPr lang="en-US" smtClean="0">
                <a:solidFill>
                  <a:prstClr val="black">
                    <a:tint val="75000"/>
                  </a:prstClr>
                </a:solidFill>
                <a:latin typeface="Calibri"/>
              </a:rPr>
              <a:pPr eaLnBrk="1" fontAlgn="auto" hangingPunct="1">
                <a:spcBef>
                  <a:spcPts val="0"/>
                </a:spcBef>
                <a:spcAft>
                  <a:spcPts val="0"/>
                </a:spcAft>
              </a:pPr>
              <a:t>3/7/2015</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eaLnBrk="1" fontAlgn="auto" hangingPunct="1">
              <a:spcBef>
                <a:spcPts val="0"/>
              </a:spcBef>
              <a:spcAft>
                <a:spcPts val="0"/>
              </a:spcAft>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eaLnBrk="1" fontAlgn="auto" hangingPunct="1">
              <a:spcBef>
                <a:spcPts val="0"/>
              </a:spcBef>
              <a:spcAft>
                <a:spcPts val="0"/>
              </a:spcAft>
            </a:pPr>
            <a:fld id="{07BF16CF-9BE2-41E0-A8B5-0C0AA95DACF0}" type="slidenum">
              <a:rPr lang="en-US" smtClean="0">
                <a:solidFill>
                  <a:prstClr val="black">
                    <a:tint val="75000"/>
                  </a:prstClr>
                </a:solidFill>
                <a:latin typeface="Calibri"/>
              </a:rPr>
              <a:pPr eaLnBrk="1" fontAlgn="auto" hangingPunct="1">
                <a:spcBef>
                  <a:spcPts val="0"/>
                </a:spcBef>
                <a:spcAft>
                  <a:spcPts val="0"/>
                </a:spcAft>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74647643"/>
      </p:ext>
    </p:extLst>
  </p:cSld>
  <p:clrMap bg1="lt1" tx1="dk1" bg2="lt2" tx2="dk2" accent1="accent1" accent2="accent2" accent3="accent3" accent4="accent4" accent5="accent5" accent6="accent6" hlink="hlink" folHlink="folHlink"/>
  <p:sldLayoutIdLst>
    <p:sldLayoutId id="2147485049" r:id="rId1"/>
    <p:sldLayoutId id="2147485050" r:id="rId2"/>
    <p:sldLayoutId id="2147485051" r:id="rId3"/>
    <p:sldLayoutId id="2147485052" r:id="rId4"/>
    <p:sldLayoutId id="2147485053" r:id="rId5"/>
    <p:sldLayoutId id="2147485054" r:id="rId6"/>
    <p:sldLayoutId id="2147485055" r:id="rId7"/>
    <p:sldLayoutId id="2147485056" r:id="rId8"/>
    <p:sldLayoutId id="2147485057" r:id="rId9"/>
    <p:sldLayoutId id="2147485058" r:id="rId10"/>
    <p:sldLayoutId id="214748505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eaLnBrk="1" fontAlgn="auto" hangingPunct="1">
              <a:spcBef>
                <a:spcPts val="0"/>
              </a:spcBef>
              <a:spcAft>
                <a:spcPts val="0"/>
              </a:spcAft>
            </a:pPr>
            <a:fld id="{2E9A044A-2C37-4BD4-9BC7-F88D83356A92}" type="datetimeFigureOut">
              <a:rPr lang="en-US" smtClean="0">
                <a:solidFill>
                  <a:prstClr val="black">
                    <a:tint val="75000"/>
                  </a:prstClr>
                </a:solidFill>
                <a:latin typeface="Calibri"/>
              </a:rPr>
              <a:pPr eaLnBrk="1" fontAlgn="auto" hangingPunct="1">
                <a:spcBef>
                  <a:spcPts val="0"/>
                </a:spcBef>
                <a:spcAft>
                  <a:spcPts val="0"/>
                </a:spcAft>
              </a:pPr>
              <a:t>3/7/2015</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eaLnBrk="1" fontAlgn="auto" hangingPunct="1">
              <a:spcBef>
                <a:spcPts val="0"/>
              </a:spcBef>
              <a:spcAft>
                <a:spcPts val="0"/>
              </a:spcAft>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eaLnBrk="1" fontAlgn="auto" hangingPunct="1">
              <a:spcBef>
                <a:spcPts val="0"/>
              </a:spcBef>
              <a:spcAft>
                <a:spcPts val="0"/>
              </a:spcAft>
            </a:pPr>
            <a:fld id="{07BF16CF-9BE2-41E0-A8B5-0C0AA95DACF0}" type="slidenum">
              <a:rPr lang="en-US" smtClean="0">
                <a:solidFill>
                  <a:prstClr val="black">
                    <a:tint val="75000"/>
                  </a:prstClr>
                </a:solidFill>
                <a:latin typeface="Calibri"/>
              </a:rPr>
              <a:pPr eaLnBrk="1" fontAlgn="auto" hangingPunct="1">
                <a:spcBef>
                  <a:spcPts val="0"/>
                </a:spcBef>
                <a:spcAft>
                  <a:spcPts val="0"/>
                </a:spcAft>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531729607"/>
      </p:ext>
    </p:extLst>
  </p:cSld>
  <p:clrMap bg1="lt1" tx1="dk1" bg2="lt2" tx2="dk2" accent1="accent1" accent2="accent2" accent3="accent3" accent4="accent4" accent5="accent5" accent6="accent6" hlink="hlink" folHlink="folHlink"/>
  <p:sldLayoutIdLst>
    <p:sldLayoutId id="2147485061" r:id="rId1"/>
    <p:sldLayoutId id="2147485062" r:id="rId2"/>
    <p:sldLayoutId id="2147485063" r:id="rId3"/>
    <p:sldLayoutId id="2147485064" r:id="rId4"/>
    <p:sldLayoutId id="2147485065" r:id="rId5"/>
    <p:sldLayoutId id="2147485066" r:id="rId6"/>
    <p:sldLayoutId id="2147485067" r:id="rId7"/>
    <p:sldLayoutId id="2147485068" r:id="rId8"/>
    <p:sldLayoutId id="2147485069" r:id="rId9"/>
    <p:sldLayoutId id="2147485070" r:id="rId10"/>
    <p:sldLayoutId id="2147485071"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a:lvl1pPr>
          </a:lstStyle>
          <a:p>
            <a:pPr eaLnBrk="1" hangingPunct="1"/>
            <a:endParaRPr lang="en-US" altLang="en-US" smtClean="0">
              <a:solidFill>
                <a:srgbClr val="000000"/>
              </a:solidFill>
              <a:latin typeface="Arial" charset="0"/>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a:lvl1pPr>
          </a:lstStyle>
          <a:p>
            <a:pPr eaLnBrk="1" hangingPunct="1"/>
            <a:endParaRPr lang="en-US" altLang="en-US" smtClean="0">
              <a:solidFill>
                <a:srgbClr val="000000"/>
              </a:solidFill>
              <a:latin typeface="Arial" charset="0"/>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lvl1pPr>
          </a:lstStyle>
          <a:p>
            <a:pPr eaLnBrk="1" hangingPunct="1"/>
            <a:fld id="{241425A4-DC72-42BA-866A-DF99AA24D95B}" type="slidenum">
              <a:rPr lang="en-US" altLang="en-US" smtClean="0">
                <a:solidFill>
                  <a:srgbClr val="000000"/>
                </a:solidFill>
                <a:latin typeface="Arial" charset="0"/>
              </a:rPr>
              <a:pPr eaLnBrk="1" hangingPunct="1"/>
              <a:t>‹#›</a:t>
            </a:fld>
            <a:endParaRPr lang="en-US" altLang="en-US" smtClean="0">
              <a:solidFill>
                <a:srgbClr val="000000"/>
              </a:solidFill>
              <a:latin typeface="Arial" charset="0"/>
            </a:endParaRPr>
          </a:p>
        </p:txBody>
      </p:sp>
    </p:spTree>
    <p:extLst>
      <p:ext uri="{BB962C8B-B14F-4D97-AF65-F5344CB8AC3E}">
        <p14:creationId xmlns:p14="http://schemas.microsoft.com/office/powerpoint/2010/main" val="722127019"/>
      </p:ext>
    </p:extLst>
  </p:cSld>
  <p:clrMap bg1="lt1" tx1="dk1" bg2="lt2" tx2="dk2" accent1="accent1" accent2="accent2" accent3="accent3" accent4="accent4" accent5="accent5" accent6="accent6" hlink="hlink" folHlink="folHlink"/>
  <p:sldLayoutIdLst>
    <p:sldLayoutId id="2147485085" r:id="rId1"/>
    <p:sldLayoutId id="2147485086" r:id="rId2"/>
    <p:sldLayoutId id="2147485087" r:id="rId3"/>
    <p:sldLayoutId id="2147485088" r:id="rId4"/>
    <p:sldLayoutId id="2147485089" r:id="rId5"/>
    <p:sldLayoutId id="2147485090" r:id="rId6"/>
    <p:sldLayoutId id="2147485091" r:id="rId7"/>
    <p:sldLayoutId id="2147485092" r:id="rId8"/>
    <p:sldLayoutId id="2147485093" r:id="rId9"/>
    <p:sldLayoutId id="2147485094" r:id="rId10"/>
    <p:sldLayoutId id="2147485095"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cs typeface="Arial" charset="0"/>
        </a:defRPr>
      </a:lvl2pPr>
      <a:lvl3pPr algn="ctr" rtl="0" fontAlgn="base">
        <a:spcBef>
          <a:spcPct val="0"/>
        </a:spcBef>
        <a:spcAft>
          <a:spcPct val="0"/>
        </a:spcAft>
        <a:defRPr sz="4400">
          <a:solidFill>
            <a:schemeClr val="tx2"/>
          </a:solidFill>
          <a:latin typeface="Arial" charset="0"/>
          <a:cs typeface="Arial" charset="0"/>
        </a:defRPr>
      </a:lvl3pPr>
      <a:lvl4pPr algn="ctr" rtl="0" fontAlgn="base">
        <a:spcBef>
          <a:spcPct val="0"/>
        </a:spcBef>
        <a:spcAft>
          <a:spcPct val="0"/>
        </a:spcAft>
        <a:defRPr sz="4400">
          <a:solidFill>
            <a:schemeClr val="tx2"/>
          </a:solidFill>
          <a:latin typeface="Arial" charset="0"/>
          <a:cs typeface="Arial" charset="0"/>
        </a:defRPr>
      </a:lvl4pPr>
      <a:lvl5pPr algn="ctr" rtl="0" fontAlgn="base">
        <a:spcBef>
          <a:spcPct val="0"/>
        </a:spcBef>
        <a:spcAft>
          <a:spcPct val="0"/>
        </a:spcAft>
        <a:defRPr sz="4400">
          <a:solidFill>
            <a:schemeClr val="tx2"/>
          </a:solidFill>
          <a:latin typeface="Arial" charset="0"/>
          <a:cs typeface="Arial" charset="0"/>
        </a:defRPr>
      </a:lvl5pPr>
      <a:lvl6pPr marL="457200" algn="ctr" rtl="0" fontAlgn="base">
        <a:spcBef>
          <a:spcPct val="0"/>
        </a:spcBef>
        <a:spcAft>
          <a:spcPct val="0"/>
        </a:spcAft>
        <a:defRPr sz="4400">
          <a:solidFill>
            <a:schemeClr val="tx2"/>
          </a:solidFill>
          <a:latin typeface="Arial" charset="0"/>
          <a:cs typeface="Arial" charset="0"/>
        </a:defRPr>
      </a:lvl6pPr>
      <a:lvl7pPr marL="914400" algn="ctr" rtl="0" fontAlgn="base">
        <a:spcBef>
          <a:spcPct val="0"/>
        </a:spcBef>
        <a:spcAft>
          <a:spcPct val="0"/>
        </a:spcAft>
        <a:defRPr sz="4400">
          <a:solidFill>
            <a:schemeClr val="tx2"/>
          </a:solidFill>
          <a:latin typeface="Arial" charset="0"/>
          <a:cs typeface="Arial" charset="0"/>
        </a:defRPr>
      </a:lvl7pPr>
      <a:lvl8pPr marL="1371600" algn="ctr" rtl="0" fontAlgn="base">
        <a:spcBef>
          <a:spcPct val="0"/>
        </a:spcBef>
        <a:spcAft>
          <a:spcPct val="0"/>
        </a:spcAft>
        <a:defRPr sz="4400">
          <a:solidFill>
            <a:schemeClr val="tx2"/>
          </a:solidFill>
          <a:latin typeface="Arial" charset="0"/>
          <a:cs typeface="Arial" charset="0"/>
        </a:defRPr>
      </a:lvl8pPr>
      <a:lvl9pPr marL="1828800" algn="ctr" rtl="0" fontAlgn="base">
        <a:spcBef>
          <a:spcPct val="0"/>
        </a:spcBef>
        <a:spcAft>
          <a:spcPct val="0"/>
        </a:spcAft>
        <a:defRPr sz="4400">
          <a:solidFill>
            <a:schemeClr val="tx2"/>
          </a:solidFill>
          <a:latin typeface="Arial" charset="0"/>
          <a:cs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cs typeface="+mn-cs"/>
        </a:defRPr>
      </a:lvl2pPr>
      <a:lvl3pPr marL="1143000" indent="-228600" algn="l" rtl="0" fontAlgn="base">
        <a:spcBef>
          <a:spcPct val="20000"/>
        </a:spcBef>
        <a:spcAft>
          <a:spcPct val="0"/>
        </a:spcAft>
        <a:buChar char="•"/>
        <a:defRPr sz="2400">
          <a:solidFill>
            <a:schemeClr val="tx1"/>
          </a:solidFill>
          <a:latin typeface="+mn-lt"/>
          <a:cs typeface="+mn-cs"/>
        </a:defRPr>
      </a:lvl3pPr>
      <a:lvl4pPr marL="1600200" indent="-228600" algn="l" rtl="0" fontAlgn="base">
        <a:spcBef>
          <a:spcPct val="20000"/>
        </a:spcBef>
        <a:spcAft>
          <a:spcPct val="0"/>
        </a:spcAft>
        <a:buChar char="–"/>
        <a:defRPr sz="2000">
          <a:solidFill>
            <a:schemeClr val="tx1"/>
          </a:solidFill>
          <a:latin typeface="+mn-lt"/>
          <a:cs typeface="+mn-cs"/>
        </a:defRPr>
      </a:lvl4pPr>
      <a:lvl5pPr marL="2057400" indent="-228600" algn="l" rtl="0" fontAlgn="base">
        <a:spcBef>
          <a:spcPct val="20000"/>
        </a:spcBef>
        <a:spcAft>
          <a:spcPct val="0"/>
        </a:spcAft>
        <a:buChar char="»"/>
        <a:defRPr sz="2000">
          <a:solidFill>
            <a:schemeClr val="tx1"/>
          </a:solidFill>
          <a:latin typeface="+mn-lt"/>
          <a:cs typeface="+mn-cs"/>
        </a:defRPr>
      </a:lvl5pPr>
      <a:lvl6pPr marL="2514600" indent="-228600" algn="l" rtl="0" fontAlgn="base">
        <a:spcBef>
          <a:spcPct val="20000"/>
        </a:spcBef>
        <a:spcAft>
          <a:spcPct val="0"/>
        </a:spcAft>
        <a:buChar char="»"/>
        <a:defRPr sz="2000">
          <a:solidFill>
            <a:schemeClr val="tx1"/>
          </a:solidFill>
          <a:latin typeface="+mn-lt"/>
          <a:cs typeface="+mn-cs"/>
        </a:defRPr>
      </a:lvl6pPr>
      <a:lvl7pPr marL="2971800" indent="-228600" algn="l" rtl="0" fontAlgn="base">
        <a:spcBef>
          <a:spcPct val="20000"/>
        </a:spcBef>
        <a:spcAft>
          <a:spcPct val="0"/>
        </a:spcAft>
        <a:buChar char="»"/>
        <a:defRPr sz="2000">
          <a:solidFill>
            <a:schemeClr val="tx1"/>
          </a:solidFill>
          <a:latin typeface="+mn-lt"/>
          <a:cs typeface="+mn-cs"/>
        </a:defRPr>
      </a:lvl7pPr>
      <a:lvl8pPr marL="3429000" indent="-228600" algn="l" rtl="0" fontAlgn="base">
        <a:spcBef>
          <a:spcPct val="20000"/>
        </a:spcBef>
        <a:spcAft>
          <a:spcPct val="0"/>
        </a:spcAft>
        <a:buChar char="»"/>
        <a:defRPr sz="2000">
          <a:solidFill>
            <a:schemeClr val="tx1"/>
          </a:solidFill>
          <a:latin typeface="+mn-lt"/>
          <a:cs typeface="+mn-cs"/>
        </a:defRPr>
      </a:lvl8pPr>
      <a:lvl9pPr marL="3886200" indent="-228600" algn="l" rtl="0" fontAlgn="base">
        <a:spcBef>
          <a:spcPct val="20000"/>
        </a:spcBef>
        <a:spcAft>
          <a:spcPct val="0"/>
        </a:spcAft>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eaLnBrk="1" fontAlgn="auto" hangingPunct="1">
              <a:spcBef>
                <a:spcPts val="0"/>
              </a:spcBef>
              <a:spcAft>
                <a:spcPts val="0"/>
              </a:spcAft>
            </a:pPr>
            <a:fld id="{B9240EA4-EE0E-4740-BBAD-0923DBF51968}" type="datetimeFigureOut">
              <a:rPr lang="en-US" smtClean="0">
                <a:solidFill>
                  <a:prstClr val="black">
                    <a:tint val="75000"/>
                  </a:prstClr>
                </a:solidFill>
                <a:latin typeface="Calibri"/>
              </a:rPr>
              <a:pPr eaLnBrk="1" fontAlgn="auto" hangingPunct="1">
                <a:spcBef>
                  <a:spcPts val="0"/>
                </a:spcBef>
                <a:spcAft>
                  <a:spcPts val="0"/>
                </a:spcAft>
              </a:pPr>
              <a:t>3/7/2015</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eaLnBrk="1" fontAlgn="auto" hangingPunct="1">
              <a:spcBef>
                <a:spcPts val="0"/>
              </a:spcBef>
              <a:spcAft>
                <a:spcPts val="0"/>
              </a:spcAft>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eaLnBrk="1" fontAlgn="auto" hangingPunct="1">
              <a:spcBef>
                <a:spcPts val="0"/>
              </a:spcBef>
              <a:spcAft>
                <a:spcPts val="0"/>
              </a:spcAft>
            </a:pPr>
            <a:fld id="{828EE0F5-7041-4314-B2DB-AE2B25265976}" type="slidenum">
              <a:rPr lang="en-US" smtClean="0">
                <a:solidFill>
                  <a:prstClr val="black">
                    <a:tint val="75000"/>
                  </a:prstClr>
                </a:solidFill>
                <a:latin typeface="Calibri"/>
              </a:rPr>
              <a:pPr eaLnBrk="1" fontAlgn="auto" hangingPunct="1">
                <a:spcBef>
                  <a:spcPts val="0"/>
                </a:spcBef>
                <a:spcAft>
                  <a:spcPts val="0"/>
                </a:spcAft>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969383270"/>
      </p:ext>
    </p:extLst>
  </p:cSld>
  <p:clrMap bg1="lt1" tx1="dk1" bg2="lt2" tx2="dk2" accent1="accent1" accent2="accent2" accent3="accent3" accent4="accent4" accent5="accent5" accent6="accent6" hlink="hlink" folHlink="folHlink"/>
  <p:sldLayoutIdLst>
    <p:sldLayoutId id="2147485097" r:id="rId1"/>
    <p:sldLayoutId id="2147485098" r:id="rId2"/>
    <p:sldLayoutId id="2147485099" r:id="rId3"/>
    <p:sldLayoutId id="2147485100" r:id="rId4"/>
    <p:sldLayoutId id="2147485101" r:id="rId5"/>
    <p:sldLayoutId id="2147485102" r:id="rId6"/>
    <p:sldLayoutId id="2147485103" r:id="rId7"/>
    <p:sldLayoutId id="2147485104" r:id="rId8"/>
    <p:sldLayoutId id="2147485105" r:id="rId9"/>
    <p:sldLayoutId id="2147485106" r:id="rId10"/>
    <p:sldLayoutId id="2147485107"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0487" tIns="44450" rIns="90487" bIns="44450" numCol="1" anchor="ctr" anchorCtr="0" compatLnSpc="1">
            <a:prstTxWarp prst="textNoShape">
              <a:avLst/>
            </a:prstTxWarp>
          </a:bodyPr>
          <a:lstStyle/>
          <a:p>
            <a:pPr lvl="0"/>
            <a:r>
              <a:rPr lang="en-US"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0487" tIns="44450" rIns="90487" bIns="4445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Tree>
    <p:extLst>
      <p:ext uri="{BB962C8B-B14F-4D97-AF65-F5344CB8AC3E}">
        <p14:creationId xmlns:p14="http://schemas.microsoft.com/office/powerpoint/2010/main" val="3609520426"/>
      </p:ext>
    </p:extLst>
  </p:cSld>
  <p:clrMap bg1="dk2" tx1="lt1" bg2="dk1" tx2="lt2" accent1="accent1" accent2="accent2" accent3="accent3" accent4="accent4" accent5="accent5" accent6="accent6" hlink="hlink" folHlink="folHlink"/>
  <p:sldLayoutIdLst>
    <p:sldLayoutId id="2147485109" r:id="rId1"/>
    <p:sldLayoutId id="2147485110" r:id="rId2"/>
    <p:sldLayoutId id="2147485111" r:id="rId3"/>
    <p:sldLayoutId id="2147485112" r:id="rId4"/>
    <p:sldLayoutId id="2147485113" r:id="rId5"/>
    <p:sldLayoutId id="2147485114" r:id="rId6"/>
    <p:sldLayoutId id="2147485115" r:id="rId7"/>
    <p:sldLayoutId id="2147485116" r:id="rId8"/>
    <p:sldLayoutId id="2147485117" r:id="rId9"/>
    <p:sldLayoutId id="2147485118" r:id="rId10"/>
    <p:sldLayoutId id="2147485119"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Comic Sans MS" pitchFamily="66" charset="0"/>
        </a:defRPr>
      </a:lvl2pPr>
      <a:lvl3pPr algn="ctr" rtl="0" eaLnBrk="0" fontAlgn="base" hangingPunct="0">
        <a:spcBef>
          <a:spcPct val="0"/>
        </a:spcBef>
        <a:spcAft>
          <a:spcPct val="0"/>
        </a:spcAft>
        <a:defRPr sz="4400">
          <a:solidFill>
            <a:schemeClr val="tx2"/>
          </a:solidFill>
          <a:latin typeface="Comic Sans MS" pitchFamily="66" charset="0"/>
        </a:defRPr>
      </a:lvl3pPr>
      <a:lvl4pPr algn="ctr" rtl="0" eaLnBrk="0" fontAlgn="base" hangingPunct="0">
        <a:spcBef>
          <a:spcPct val="0"/>
        </a:spcBef>
        <a:spcAft>
          <a:spcPct val="0"/>
        </a:spcAft>
        <a:defRPr sz="4400">
          <a:solidFill>
            <a:schemeClr val="tx2"/>
          </a:solidFill>
          <a:latin typeface="Comic Sans MS" pitchFamily="66" charset="0"/>
        </a:defRPr>
      </a:lvl4pPr>
      <a:lvl5pPr algn="ctr" rtl="0" eaLnBrk="0" fontAlgn="base" hangingPunct="0">
        <a:spcBef>
          <a:spcPct val="0"/>
        </a:spcBef>
        <a:spcAft>
          <a:spcPct val="0"/>
        </a:spcAft>
        <a:defRPr sz="4400">
          <a:solidFill>
            <a:schemeClr val="tx2"/>
          </a:solidFill>
          <a:latin typeface="Comic Sans MS" pitchFamily="66" charset="0"/>
        </a:defRPr>
      </a:lvl5pPr>
      <a:lvl6pPr marL="457200" algn="ctr" rtl="0" eaLnBrk="0" fontAlgn="base" hangingPunct="0">
        <a:spcBef>
          <a:spcPct val="0"/>
        </a:spcBef>
        <a:spcAft>
          <a:spcPct val="0"/>
        </a:spcAft>
        <a:defRPr sz="4400">
          <a:solidFill>
            <a:schemeClr val="tx2"/>
          </a:solidFill>
          <a:latin typeface="Comic Sans MS" pitchFamily="66" charset="0"/>
        </a:defRPr>
      </a:lvl6pPr>
      <a:lvl7pPr marL="914400" algn="ctr" rtl="0" eaLnBrk="0" fontAlgn="base" hangingPunct="0">
        <a:spcBef>
          <a:spcPct val="0"/>
        </a:spcBef>
        <a:spcAft>
          <a:spcPct val="0"/>
        </a:spcAft>
        <a:defRPr sz="4400">
          <a:solidFill>
            <a:schemeClr val="tx2"/>
          </a:solidFill>
          <a:latin typeface="Comic Sans MS" pitchFamily="66" charset="0"/>
        </a:defRPr>
      </a:lvl7pPr>
      <a:lvl8pPr marL="1371600" algn="ctr" rtl="0" eaLnBrk="0" fontAlgn="base" hangingPunct="0">
        <a:spcBef>
          <a:spcPct val="0"/>
        </a:spcBef>
        <a:spcAft>
          <a:spcPct val="0"/>
        </a:spcAft>
        <a:defRPr sz="4400">
          <a:solidFill>
            <a:schemeClr val="tx2"/>
          </a:solidFill>
          <a:latin typeface="Comic Sans MS" pitchFamily="66" charset="0"/>
        </a:defRPr>
      </a:lvl8pPr>
      <a:lvl9pPr marL="1828800" algn="ctr" rtl="0" eaLnBrk="0" fontAlgn="base" hangingPunct="0">
        <a:spcBef>
          <a:spcPct val="0"/>
        </a:spcBef>
        <a:spcAft>
          <a:spcPct val="0"/>
        </a:spcAft>
        <a:defRPr sz="4400">
          <a:solidFill>
            <a:schemeClr val="tx2"/>
          </a:solidFill>
          <a:latin typeface="Comic Sans MS" pitchFamily="66" charset="0"/>
        </a:defRPr>
      </a:lvl9pPr>
    </p:titleStyle>
    <p:bodyStyle>
      <a:lvl1pPr marL="342900" indent="-342900" algn="l" rtl="0" eaLnBrk="0" fontAlgn="base" hangingPunct="0">
        <a:spcBef>
          <a:spcPct val="20000"/>
        </a:spcBef>
        <a:spcAft>
          <a:spcPct val="0"/>
        </a:spcAft>
        <a:buClr>
          <a:schemeClr val="tx2"/>
        </a:buClr>
        <a:buSzPct val="10000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2051"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defTabSz="457200" eaLnBrk="1" fontAlgn="auto" hangingPunct="1">
              <a:spcBef>
                <a:spcPts val="0"/>
              </a:spcBef>
              <a:spcAft>
                <a:spcPts val="0"/>
              </a:spcAft>
              <a:defRPr sz="1200">
                <a:solidFill>
                  <a:prstClr val="black">
                    <a:tint val="75000"/>
                  </a:prstClr>
                </a:solidFill>
                <a:latin typeface="Calibri"/>
              </a:defRPr>
            </a:lvl1pPr>
          </a:lstStyle>
          <a:p>
            <a:pPr>
              <a:defRPr/>
            </a:pPr>
            <a:fld id="{4071C6B1-4908-4A98-A792-58867AA1AC99}" type="datetimeFigureOut">
              <a:rPr lang="en-US"/>
              <a:pPr>
                <a:defRPr/>
              </a:pPr>
              <a:t>3/7/2015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defTabSz="457200" eaLnBrk="1" fontAlgn="auto" hangingPunct="1">
              <a:spcBef>
                <a:spcPts val="0"/>
              </a:spcBef>
              <a:spcAft>
                <a:spcPts val="0"/>
              </a:spcAft>
              <a:defRPr sz="1200">
                <a:solidFill>
                  <a:prstClr val="black">
                    <a:tint val="75000"/>
                  </a:prstClr>
                </a:solidFill>
                <a:latin typeface="Calibri"/>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defTabSz="457200" eaLnBrk="1" fontAlgn="auto" hangingPunct="1">
              <a:spcBef>
                <a:spcPts val="0"/>
              </a:spcBef>
              <a:spcAft>
                <a:spcPts val="0"/>
              </a:spcAft>
              <a:defRPr sz="1200">
                <a:solidFill>
                  <a:prstClr val="black">
                    <a:tint val="75000"/>
                  </a:prstClr>
                </a:solidFill>
                <a:latin typeface="Calibri"/>
              </a:defRPr>
            </a:lvl1pPr>
          </a:lstStyle>
          <a:p>
            <a:pPr>
              <a:defRPr/>
            </a:pPr>
            <a:fld id="{9A13B32C-D5BD-420B-B1DE-90A64483C8B6}"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4884" r:id="rId1"/>
    <p:sldLayoutId id="2147484885" r:id="rId2"/>
    <p:sldLayoutId id="2147484886" r:id="rId3"/>
    <p:sldLayoutId id="2147484887" r:id="rId4"/>
    <p:sldLayoutId id="2147484888" r:id="rId5"/>
    <p:sldLayoutId id="2147484889" r:id="rId6"/>
    <p:sldLayoutId id="2147484890" r:id="rId7"/>
    <p:sldLayoutId id="2147484891" r:id="rId8"/>
    <p:sldLayoutId id="2147484892" r:id="rId9"/>
    <p:sldLayoutId id="2147484893" r:id="rId10"/>
    <p:sldLayoutId id="2147484894" r:id="rId11"/>
  </p:sldLayoutIdLst>
  <p:txStyles>
    <p:titleStyle>
      <a:lvl1pPr algn="ctr" defTabSz="457200" rtl="0" eaLnBrk="0" fontAlgn="base" hangingPunct="0">
        <a:spcBef>
          <a:spcPct val="0"/>
        </a:spcBef>
        <a:spcAft>
          <a:spcPct val="0"/>
        </a:spcAft>
        <a:defRPr sz="4400" kern="1200">
          <a:solidFill>
            <a:schemeClr val="tx1"/>
          </a:solidFill>
          <a:latin typeface="+mj-lt"/>
          <a:ea typeface="+mj-ea"/>
          <a:cs typeface="+mj-cs"/>
        </a:defRPr>
      </a:lvl1pPr>
      <a:lvl2pPr algn="ctr" defTabSz="457200" rtl="0" eaLnBrk="0" fontAlgn="base" hangingPunct="0">
        <a:spcBef>
          <a:spcPct val="0"/>
        </a:spcBef>
        <a:spcAft>
          <a:spcPct val="0"/>
        </a:spcAft>
        <a:defRPr sz="4400">
          <a:solidFill>
            <a:schemeClr val="tx1"/>
          </a:solidFill>
          <a:latin typeface="Calibri" pitchFamily="34" charset="0"/>
        </a:defRPr>
      </a:lvl2pPr>
      <a:lvl3pPr algn="ctr" defTabSz="457200" rtl="0" eaLnBrk="0" fontAlgn="base" hangingPunct="0">
        <a:spcBef>
          <a:spcPct val="0"/>
        </a:spcBef>
        <a:spcAft>
          <a:spcPct val="0"/>
        </a:spcAft>
        <a:defRPr sz="4400">
          <a:solidFill>
            <a:schemeClr val="tx1"/>
          </a:solidFill>
          <a:latin typeface="Calibri" pitchFamily="34" charset="0"/>
        </a:defRPr>
      </a:lvl3pPr>
      <a:lvl4pPr algn="ctr" defTabSz="457200" rtl="0" eaLnBrk="0" fontAlgn="base" hangingPunct="0">
        <a:spcBef>
          <a:spcPct val="0"/>
        </a:spcBef>
        <a:spcAft>
          <a:spcPct val="0"/>
        </a:spcAft>
        <a:defRPr sz="4400">
          <a:solidFill>
            <a:schemeClr val="tx1"/>
          </a:solidFill>
          <a:latin typeface="Calibri" pitchFamily="34" charset="0"/>
        </a:defRPr>
      </a:lvl4pPr>
      <a:lvl5pPr algn="ctr" defTabSz="457200" rtl="0" eaLnBrk="0" fontAlgn="base" hangingPunct="0">
        <a:spcBef>
          <a:spcPct val="0"/>
        </a:spcBef>
        <a:spcAft>
          <a:spcPct val="0"/>
        </a:spcAft>
        <a:defRPr sz="4400">
          <a:solidFill>
            <a:schemeClr val="tx1"/>
          </a:solidFill>
          <a:latin typeface="Calibri" pitchFamily="34" charset="0"/>
        </a:defRPr>
      </a:lvl5pPr>
      <a:lvl6pPr marL="457200" algn="ctr" defTabSz="457200" rtl="0" fontAlgn="base">
        <a:spcBef>
          <a:spcPct val="0"/>
        </a:spcBef>
        <a:spcAft>
          <a:spcPct val="0"/>
        </a:spcAft>
        <a:defRPr sz="4400">
          <a:solidFill>
            <a:schemeClr val="tx1"/>
          </a:solidFill>
          <a:latin typeface="Calibri" pitchFamily="34" charset="0"/>
        </a:defRPr>
      </a:lvl6pPr>
      <a:lvl7pPr marL="914400" algn="ctr" defTabSz="457200" rtl="0" fontAlgn="base">
        <a:spcBef>
          <a:spcPct val="0"/>
        </a:spcBef>
        <a:spcAft>
          <a:spcPct val="0"/>
        </a:spcAft>
        <a:defRPr sz="4400">
          <a:solidFill>
            <a:schemeClr val="tx1"/>
          </a:solidFill>
          <a:latin typeface="Calibri" pitchFamily="34" charset="0"/>
        </a:defRPr>
      </a:lvl7pPr>
      <a:lvl8pPr marL="1371600" algn="ctr" defTabSz="457200" rtl="0" fontAlgn="base">
        <a:spcBef>
          <a:spcPct val="0"/>
        </a:spcBef>
        <a:spcAft>
          <a:spcPct val="0"/>
        </a:spcAft>
        <a:defRPr sz="4400">
          <a:solidFill>
            <a:schemeClr val="tx1"/>
          </a:solidFill>
          <a:latin typeface="Calibri" pitchFamily="34" charset="0"/>
        </a:defRPr>
      </a:lvl8pPr>
      <a:lvl9pPr marL="1828800" algn="ctr" defTabSz="457200" rtl="0" fontAlgn="base">
        <a:spcBef>
          <a:spcPct val="0"/>
        </a:spcBef>
        <a:spcAft>
          <a:spcPct val="0"/>
        </a:spcAft>
        <a:defRPr sz="4400">
          <a:solidFill>
            <a:schemeClr val="tx1"/>
          </a:solidFill>
          <a:latin typeface="Calibri" pitchFamily="34" charset="0"/>
        </a:defRPr>
      </a:lvl9pPr>
    </p:titleStyle>
    <p:bodyStyle>
      <a:lvl1pPr marL="342900" indent="-342900" algn="l" defTabSz="457200" rtl="0" eaLnBrk="0" fontAlgn="base" hangingPunct="0">
        <a:spcBef>
          <a:spcPct val="20000"/>
        </a:spcBef>
        <a:spcAft>
          <a:spcPct val="0"/>
        </a:spcAft>
        <a:buFont typeface="Arial" pitchFamily="34" charset="0"/>
        <a:buChar char="•"/>
        <a:defRPr sz="3200" kern="1200">
          <a:solidFill>
            <a:schemeClr val="tx1"/>
          </a:solidFill>
          <a:latin typeface="+mn-lt"/>
          <a:ea typeface="+mn-ea"/>
          <a:cs typeface="+mn-cs"/>
        </a:defRPr>
      </a:lvl1pPr>
      <a:lvl2pPr marL="742950" indent="-285750" algn="l" defTabSz="457200" rtl="0" eaLnBrk="0" fontAlgn="base" hangingPunct="0">
        <a:spcBef>
          <a:spcPct val="20000"/>
        </a:spcBef>
        <a:spcAft>
          <a:spcPct val="0"/>
        </a:spcAft>
        <a:buFont typeface="Arial" pitchFamily="34" charset="0"/>
        <a:buChar char="–"/>
        <a:defRPr sz="2800" kern="1200">
          <a:solidFill>
            <a:schemeClr val="tx1"/>
          </a:solidFill>
          <a:latin typeface="+mn-lt"/>
          <a:ea typeface="+mn-ea"/>
          <a:cs typeface="+mn-cs"/>
        </a:defRPr>
      </a:lvl2pPr>
      <a:lvl3pPr marL="1143000" indent="-228600" algn="l" defTabSz="457200" rtl="0" eaLnBrk="0" fontAlgn="base" hangingPunct="0">
        <a:spcBef>
          <a:spcPct val="20000"/>
        </a:spcBef>
        <a:spcAft>
          <a:spcPct val="0"/>
        </a:spcAft>
        <a:buFont typeface="Arial" pitchFamily="34" charset="0"/>
        <a:buChar char="•"/>
        <a:defRPr sz="2400" kern="1200">
          <a:solidFill>
            <a:schemeClr val="tx1"/>
          </a:solidFill>
          <a:latin typeface="+mn-lt"/>
          <a:ea typeface="+mn-ea"/>
          <a:cs typeface="+mn-cs"/>
        </a:defRPr>
      </a:lvl3pPr>
      <a:lvl4pPr marL="1600200" indent="-228600" algn="l" defTabSz="457200" rtl="0" eaLnBrk="0" fontAlgn="base" hangingPunct="0">
        <a:spcBef>
          <a:spcPct val="20000"/>
        </a:spcBef>
        <a:spcAft>
          <a:spcPct val="0"/>
        </a:spcAft>
        <a:buFont typeface="Arial" pitchFamily="34" charset="0"/>
        <a:buChar char="–"/>
        <a:defRPr sz="2000" kern="1200">
          <a:solidFill>
            <a:schemeClr val="tx1"/>
          </a:solidFill>
          <a:latin typeface="+mn-lt"/>
          <a:ea typeface="+mn-ea"/>
          <a:cs typeface="+mn-cs"/>
        </a:defRPr>
      </a:lvl4pPr>
      <a:lvl5pPr marL="2057400" indent="-228600" algn="l" defTabSz="457200" rtl="0" eaLnBrk="0" fontAlgn="base" hangingPunct="0">
        <a:spcBef>
          <a:spcPct val="20000"/>
        </a:spcBef>
        <a:spcAft>
          <a:spcPct val="0"/>
        </a:spcAft>
        <a:buFont typeface="Arial" pitchFamily="34" charset="0"/>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98"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4099"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defTabSz="457200" eaLnBrk="1" fontAlgn="auto" hangingPunct="1">
              <a:spcBef>
                <a:spcPts val="0"/>
              </a:spcBef>
              <a:spcAft>
                <a:spcPts val="0"/>
              </a:spcAft>
              <a:defRPr sz="1200">
                <a:solidFill>
                  <a:prstClr val="black">
                    <a:tint val="75000"/>
                  </a:prstClr>
                </a:solidFill>
                <a:latin typeface="Calibri"/>
              </a:defRPr>
            </a:lvl1pPr>
          </a:lstStyle>
          <a:p>
            <a:pPr>
              <a:defRPr/>
            </a:pPr>
            <a:fld id="{953290C4-BBB3-4648-A1E1-3EC8DE4BAF65}" type="datetimeFigureOut">
              <a:rPr lang="en-US"/>
              <a:pPr>
                <a:defRPr/>
              </a:pPr>
              <a:t>3/7/2015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defTabSz="457200" eaLnBrk="1" fontAlgn="auto" hangingPunct="1">
              <a:spcBef>
                <a:spcPts val="0"/>
              </a:spcBef>
              <a:spcAft>
                <a:spcPts val="0"/>
              </a:spcAft>
              <a:defRPr sz="1200">
                <a:solidFill>
                  <a:prstClr val="black">
                    <a:tint val="75000"/>
                  </a:prstClr>
                </a:solidFill>
                <a:latin typeface="Calibri"/>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defTabSz="457200" eaLnBrk="1" fontAlgn="auto" hangingPunct="1">
              <a:spcBef>
                <a:spcPts val="0"/>
              </a:spcBef>
              <a:spcAft>
                <a:spcPts val="0"/>
              </a:spcAft>
              <a:defRPr sz="1200">
                <a:solidFill>
                  <a:prstClr val="black">
                    <a:tint val="75000"/>
                  </a:prstClr>
                </a:solidFill>
                <a:latin typeface="Calibri"/>
              </a:defRPr>
            </a:lvl1pPr>
          </a:lstStyle>
          <a:p>
            <a:pPr>
              <a:defRPr/>
            </a:pPr>
            <a:fld id="{5012C93A-A123-492E-BD54-8B1A5000A295}"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4895" r:id="rId1"/>
    <p:sldLayoutId id="2147484896" r:id="rId2"/>
    <p:sldLayoutId id="2147484897" r:id="rId3"/>
    <p:sldLayoutId id="2147484898" r:id="rId4"/>
    <p:sldLayoutId id="2147484899" r:id="rId5"/>
    <p:sldLayoutId id="2147484900" r:id="rId6"/>
    <p:sldLayoutId id="2147484901" r:id="rId7"/>
    <p:sldLayoutId id="2147484902" r:id="rId8"/>
    <p:sldLayoutId id="2147484903" r:id="rId9"/>
    <p:sldLayoutId id="2147484904" r:id="rId10"/>
    <p:sldLayoutId id="2147484905" r:id="rId11"/>
  </p:sldLayoutIdLst>
  <p:txStyles>
    <p:titleStyle>
      <a:lvl1pPr algn="ctr" defTabSz="457200" rtl="0" eaLnBrk="0" fontAlgn="base" hangingPunct="0">
        <a:spcBef>
          <a:spcPct val="0"/>
        </a:spcBef>
        <a:spcAft>
          <a:spcPct val="0"/>
        </a:spcAft>
        <a:defRPr sz="4400" kern="1200">
          <a:solidFill>
            <a:schemeClr val="tx1"/>
          </a:solidFill>
          <a:latin typeface="+mj-lt"/>
          <a:ea typeface="+mj-ea"/>
          <a:cs typeface="+mj-cs"/>
        </a:defRPr>
      </a:lvl1pPr>
      <a:lvl2pPr algn="ctr" defTabSz="457200" rtl="0" eaLnBrk="0" fontAlgn="base" hangingPunct="0">
        <a:spcBef>
          <a:spcPct val="0"/>
        </a:spcBef>
        <a:spcAft>
          <a:spcPct val="0"/>
        </a:spcAft>
        <a:defRPr sz="4400">
          <a:solidFill>
            <a:schemeClr val="tx1"/>
          </a:solidFill>
          <a:latin typeface="Calibri" pitchFamily="34" charset="0"/>
        </a:defRPr>
      </a:lvl2pPr>
      <a:lvl3pPr algn="ctr" defTabSz="457200" rtl="0" eaLnBrk="0" fontAlgn="base" hangingPunct="0">
        <a:spcBef>
          <a:spcPct val="0"/>
        </a:spcBef>
        <a:spcAft>
          <a:spcPct val="0"/>
        </a:spcAft>
        <a:defRPr sz="4400">
          <a:solidFill>
            <a:schemeClr val="tx1"/>
          </a:solidFill>
          <a:latin typeface="Calibri" pitchFamily="34" charset="0"/>
        </a:defRPr>
      </a:lvl3pPr>
      <a:lvl4pPr algn="ctr" defTabSz="457200" rtl="0" eaLnBrk="0" fontAlgn="base" hangingPunct="0">
        <a:spcBef>
          <a:spcPct val="0"/>
        </a:spcBef>
        <a:spcAft>
          <a:spcPct val="0"/>
        </a:spcAft>
        <a:defRPr sz="4400">
          <a:solidFill>
            <a:schemeClr val="tx1"/>
          </a:solidFill>
          <a:latin typeface="Calibri" pitchFamily="34" charset="0"/>
        </a:defRPr>
      </a:lvl4pPr>
      <a:lvl5pPr algn="ctr" defTabSz="457200" rtl="0" eaLnBrk="0" fontAlgn="base" hangingPunct="0">
        <a:spcBef>
          <a:spcPct val="0"/>
        </a:spcBef>
        <a:spcAft>
          <a:spcPct val="0"/>
        </a:spcAft>
        <a:defRPr sz="4400">
          <a:solidFill>
            <a:schemeClr val="tx1"/>
          </a:solidFill>
          <a:latin typeface="Calibri" pitchFamily="34" charset="0"/>
        </a:defRPr>
      </a:lvl5pPr>
      <a:lvl6pPr marL="457200" algn="ctr" defTabSz="457200" rtl="0" fontAlgn="base">
        <a:spcBef>
          <a:spcPct val="0"/>
        </a:spcBef>
        <a:spcAft>
          <a:spcPct val="0"/>
        </a:spcAft>
        <a:defRPr sz="4400">
          <a:solidFill>
            <a:schemeClr val="tx1"/>
          </a:solidFill>
          <a:latin typeface="Calibri" pitchFamily="34" charset="0"/>
        </a:defRPr>
      </a:lvl6pPr>
      <a:lvl7pPr marL="914400" algn="ctr" defTabSz="457200" rtl="0" fontAlgn="base">
        <a:spcBef>
          <a:spcPct val="0"/>
        </a:spcBef>
        <a:spcAft>
          <a:spcPct val="0"/>
        </a:spcAft>
        <a:defRPr sz="4400">
          <a:solidFill>
            <a:schemeClr val="tx1"/>
          </a:solidFill>
          <a:latin typeface="Calibri" pitchFamily="34" charset="0"/>
        </a:defRPr>
      </a:lvl7pPr>
      <a:lvl8pPr marL="1371600" algn="ctr" defTabSz="457200" rtl="0" fontAlgn="base">
        <a:spcBef>
          <a:spcPct val="0"/>
        </a:spcBef>
        <a:spcAft>
          <a:spcPct val="0"/>
        </a:spcAft>
        <a:defRPr sz="4400">
          <a:solidFill>
            <a:schemeClr val="tx1"/>
          </a:solidFill>
          <a:latin typeface="Calibri" pitchFamily="34" charset="0"/>
        </a:defRPr>
      </a:lvl8pPr>
      <a:lvl9pPr marL="1828800" algn="ctr" defTabSz="457200" rtl="0" fontAlgn="base">
        <a:spcBef>
          <a:spcPct val="0"/>
        </a:spcBef>
        <a:spcAft>
          <a:spcPct val="0"/>
        </a:spcAft>
        <a:defRPr sz="4400">
          <a:solidFill>
            <a:schemeClr val="tx1"/>
          </a:solidFill>
          <a:latin typeface="Calibri" pitchFamily="34" charset="0"/>
        </a:defRPr>
      </a:lvl9pPr>
    </p:titleStyle>
    <p:bodyStyle>
      <a:lvl1pPr marL="342900" indent="-342900" algn="l" defTabSz="457200" rtl="0" eaLnBrk="0" fontAlgn="base" hangingPunct="0">
        <a:spcBef>
          <a:spcPct val="20000"/>
        </a:spcBef>
        <a:spcAft>
          <a:spcPct val="0"/>
        </a:spcAft>
        <a:buFont typeface="Arial" pitchFamily="34" charset="0"/>
        <a:buChar char="•"/>
        <a:defRPr sz="3200" kern="1200">
          <a:solidFill>
            <a:schemeClr val="tx1"/>
          </a:solidFill>
          <a:latin typeface="+mn-lt"/>
          <a:ea typeface="+mn-ea"/>
          <a:cs typeface="+mn-cs"/>
        </a:defRPr>
      </a:lvl1pPr>
      <a:lvl2pPr marL="742950" indent="-285750" algn="l" defTabSz="457200" rtl="0" eaLnBrk="0" fontAlgn="base" hangingPunct="0">
        <a:spcBef>
          <a:spcPct val="20000"/>
        </a:spcBef>
        <a:spcAft>
          <a:spcPct val="0"/>
        </a:spcAft>
        <a:buFont typeface="Arial" pitchFamily="34" charset="0"/>
        <a:buChar char="–"/>
        <a:defRPr sz="2800" kern="1200">
          <a:solidFill>
            <a:schemeClr val="tx1"/>
          </a:solidFill>
          <a:latin typeface="+mn-lt"/>
          <a:ea typeface="+mn-ea"/>
          <a:cs typeface="+mn-cs"/>
        </a:defRPr>
      </a:lvl2pPr>
      <a:lvl3pPr marL="1143000" indent="-228600" algn="l" defTabSz="457200" rtl="0" eaLnBrk="0" fontAlgn="base" hangingPunct="0">
        <a:spcBef>
          <a:spcPct val="20000"/>
        </a:spcBef>
        <a:spcAft>
          <a:spcPct val="0"/>
        </a:spcAft>
        <a:buFont typeface="Arial" pitchFamily="34" charset="0"/>
        <a:buChar char="•"/>
        <a:defRPr sz="2400" kern="1200">
          <a:solidFill>
            <a:schemeClr val="tx1"/>
          </a:solidFill>
          <a:latin typeface="+mn-lt"/>
          <a:ea typeface="+mn-ea"/>
          <a:cs typeface="+mn-cs"/>
        </a:defRPr>
      </a:lvl3pPr>
      <a:lvl4pPr marL="1600200" indent="-228600" algn="l" defTabSz="457200" rtl="0" eaLnBrk="0" fontAlgn="base" hangingPunct="0">
        <a:spcBef>
          <a:spcPct val="20000"/>
        </a:spcBef>
        <a:spcAft>
          <a:spcPct val="0"/>
        </a:spcAft>
        <a:buFont typeface="Arial" pitchFamily="34" charset="0"/>
        <a:buChar char="–"/>
        <a:defRPr sz="2000" kern="1200">
          <a:solidFill>
            <a:schemeClr val="tx1"/>
          </a:solidFill>
          <a:latin typeface="+mn-lt"/>
          <a:ea typeface="+mn-ea"/>
          <a:cs typeface="+mn-cs"/>
        </a:defRPr>
      </a:lvl4pPr>
      <a:lvl5pPr marL="2057400" indent="-228600" algn="l" defTabSz="457200" rtl="0" eaLnBrk="0" fontAlgn="base" hangingPunct="0">
        <a:spcBef>
          <a:spcPct val="20000"/>
        </a:spcBef>
        <a:spcAft>
          <a:spcPct val="0"/>
        </a:spcAft>
        <a:buFont typeface="Arial" pitchFamily="34" charset="0"/>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2"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5123"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defTabSz="457200" eaLnBrk="1" fontAlgn="auto" hangingPunct="1">
              <a:spcBef>
                <a:spcPts val="0"/>
              </a:spcBef>
              <a:spcAft>
                <a:spcPts val="0"/>
              </a:spcAft>
              <a:defRPr sz="1200">
                <a:solidFill>
                  <a:prstClr val="black">
                    <a:tint val="75000"/>
                  </a:prstClr>
                </a:solidFill>
                <a:latin typeface="Calibri"/>
              </a:defRPr>
            </a:lvl1pPr>
          </a:lstStyle>
          <a:p>
            <a:pPr>
              <a:defRPr/>
            </a:pPr>
            <a:fld id="{22054325-60A7-4306-B867-162DDAA0D391}" type="datetimeFigureOut">
              <a:rPr lang="en-US"/>
              <a:pPr>
                <a:defRPr/>
              </a:pPr>
              <a:t>3/7/2015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defTabSz="457200" eaLnBrk="1" fontAlgn="auto" hangingPunct="1">
              <a:spcBef>
                <a:spcPts val="0"/>
              </a:spcBef>
              <a:spcAft>
                <a:spcPts val="0"/>
              </a:spcAft>
              <a:defRPr sz="1200">
                <a:solidFill>
                  <a:prstClr val="black">
                    <a:tint val="75000"/>
                  </a:prstClr>
                </a:solidFill>
                <a:latin typeface="Calibri"/>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defTabSz="457200" eaLnBrk="1" fontAlgn="auto" hangingPunct="1">
              <a:spcBef>
                <a:spcPts val="0"/>
              </a:spcBef>
              <a:spcAft>
                <a:spcPts val="0"/>
              </a:spcAft>
              <a:defRPr sz="1200">
                <a:solidFill>
                  <a:prstClr val="black">
                    <a:tint val="75000"/>
                  </a:prstClr>
                </a:solidFill>
                <a:latin typeface="Calibri"/>
              </a:defRPr>
            </a:lvl1pPr>
          </a:lstStyle>
          <a:p>
            <a:pPr>
              <a:defRPr/>
            </a:pPr>
            <a:fld id="{42AFF786-E698-4B1D-B209-F47569CE9AD4}"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4906" r:id="rId1"/>
    <p:sldLayoutId id="2147484907" r:id="rId2"/>
    <p:sldLayoutId id="2147484908" r:id="rId3"/>
    <p:sldLayoutId id="2147484909" r:id="rId4"/>
    <p:sldLayoutId id="2147484910" r:id="rId5"/>
    <p:sldLayoutId id="2147484911" r:id="rId6"/>
    <p:sldLayoutId id="2147484912" r:id="rId7"/>
    <p:sldLayoutId id="2147484913" r:id="rId8"/>
    <p:sldLayoutId id="2147484914" r:id="rId9"/>
    <p:sldLayoutId id="2147484915" r:id="rId10"/>
    <p:sldLayoutId id="2147484916" r:id="rId11"/>
  </p:sldLayoutIdLst>
  <p:txStyles>
    <p:titleStyle>
      <a:lvl1pPr algn="ctr" defTabSz="457200" rtl="0" eaLnBrk="0" fontAlgn="base" hangingPunct="0">
        <a:spcBef>
          <a:spcPct val="0"/>
        </a:spcBef>
        <a:spcAft>
          <a:spcPct val="0"/>
        </a:spcAft>
        <a:defRPr sz="4400" kern="1200">
          <a:solidFill>
            <a:schemeClr val="tx1"/>
          </a:solidFill>
          <a:latin typeface="+mj-lt"/>
          <a:ea typeface="+mj-ea"/>
          <a:cs typeface="+mj-cs"/>
        </a:defRPr>
      </a:lvl1pPr>
      <a:lvl2pPr algn="ctr" defTabSz="457200" rtl="0" eaLnBrk="0" fontAlgn="base" hangingPunct="0">
        <a:spcBef>
          <a:spcPct val="0"/>
        </a:spcBef>
        <a:spcAft>
          <a:spcPct val="0"/>
        </a:spcAft>
        <a:defRPr sz="4400">
          <a:solidFill>
            <a:schemeClr val="tx1"/>
          </a:solidFill>
          <a:latin typeface="Calibri" pitchFamily="34" charset="0"/>
        </a:defRPr>
      </a:lvl2pPr>
      <a:lvl3pPr algn="ctr" defTabSz="457200" rtl="0" eaLnBrk="0" fontAlgn="base" hangingPunct="0">
        <a:spcBef>
          <a:spcPct val="0"/>
        </a:spcBef>
        <a:spcAft>
          <a:spcPct val="0"/>
        </a:spcAft>
        <a:defRPr sz="4400">
          <a:solidFill>
            <a:schemeClr val="tx1"/>
          </a:solidFill>
          <a:latin typeface="Calibri" pitchFamily="34" charset="0"/>
        </a:defRPr>
      </a:lvl3pPr>
      <a:lvl4pPr algn="ctr" defTabSz="457200" rtl="0" eaLnBrk="0" fontAlgn="base" hangingPunct="0">
        <a:spcBef>
          <a:spcPct val="0"/>
        </a:spcBef>
        <a:spcAft>
          <a:spcPct val="0"/>
        </a:spcAft>
        <a:defRPr sz="4400">
          <a:solidFill>
            <a:schemeClr val="tx1"/>
          </a:solidFill>
          <a:latin typeface="Calibri" pitchFamily="34" charset="0"/>
        </a:defRPr>
      </a:lvl4pPr>
      <a:lvl5pPr algn="ctr" defTabSz="457200" rtl="0" eaLnBrk="0" fontAlgn="base" hangingPunct="0">
        <a:spcBef>
          <a:spcPct val="0"/>
        </a:spcBef>
        <a:spcAft>
          <a:spcPct val="0"/>
        </a:spcAft>
        <a:defRPr sz="4400">
          <a:solidFill>
            <a:schemeClr val="tx1"/>
          </a:solidFill>
          <a:latin typeface="Calibri" pitchFamily="34" charset="0"/>
        </a:defRPr>
      </a:lvl5pPr>
      <a:lvl6pPr marL="457200" algn="ctr" defTabSz="457200" rtl="0" fontAlgn="base">
        <a:spcBef>
          <a:spcPct val="0"/>
        </a:spcBef>
        <a:spcAft>
          <a:spcPct val="0"/>
        </a:spcAft>
        <a:defRPr sz="4400">
          <a:solidFill>
            <a:schemeClr val="tx1"/>
          </a:solidFill>
          <a:latin typeface="Calibri" pitchFamily="34" charset="0"/>
        </a:defRPr>
      </a:lvl6pPr>
      <a:lvl7pPr marL="914400" algn="ctr" defTabSz="457200" rtl="0" fontAlgn="base">
        <a:spcBef>
          <a:spcPct val="0"/>
        </a:spcBef>
        <a:spcAft>
          <a:spcPct val="0"/>
        </a:spcAft>
        <a:defRPr sz="4400">
          <a:solidFill>
            <a:schemeClr val="tx1"/>
          </a:solidFill>
          <a:latin typeface="Calibri" pitchFamily="34" charset="0"/>
        </a:defRPr>
      </a:lvl7pPr>
      <a:lvl8pPr marL="1371600" algn="ctr" defTabSz="457200" rtl="0" fontAlgn="base">
        <a:spcBef>
          <a:spcPct val="0"/>
        </a:spcBef>
        <a:spcAft>
          <a:spcPct val="0"/>
        </a:spcAft>
        <a:defRPr sz="4400">
          <a:solidFill>
            <a:schemeClr val="tx1"/>
          </a:solidFill>
          <a:latin typeface="Calibri" pitchFamily="34" charset="0"/>
        </a:defRPr>
      </a:lvl8pPr>
      <a:lvl9pPr marL="1828800" algn="ctr" defTabSz="457200" rtl="0" fontAlgn="base">
        <a:spcBef>
          <a:spcPct val="0"/>
        </a:spcBef>
        <a:spcAft>
          <a:spcPct val="0"/>
        </a:spcAft>
        <a:defRPr sz="4400">
          <a:solidFill>
            <a:schemeClr val="tx1"/>
          </a:solidFill>
          <a:latin typeface="Calibri" pitchFamily="34" charset="0"/>
        </a:defRPr>
      </a:lvl9pPr>
    </p:titleStyle>
    <p:bodyStyle>
      <a:lvl1pPr marL="342900" indent="-342900" algn="l" defTabSz="457200" rtl="0" eaLnBrk="0" fontAlgn="base" hangingPunct="0">
        <a:spcBef>
          <a:spcPct val="20000"/>
        </a:spcBef>
        <a:spcAft>
          <a:spcPct val="0"/>
        </a:spcAft>
        <a:buFont typeface="Arial" pitchFamily="34" charset="0"/>
        <a:buChar char="•"/>
        <a:defRPr sz="3200" kern="1200">
          <a:solidFill>
            <a:schemeClr val="tx1"/>
          </a:solidFill>
          <a:latin typeface="+mn-lt"/>
          <a:ea typeface="+mn-ea"/>
          <a:cs typeface="+mn-cs"/>
        </a:defRPr>
      </a:lvl1pPr>
      <a:lvl2pPr marL="742950" indent="-285750" algn="l" defTabSz="457200" rtl="0" eaLnBrk="0" fontAlgn="base" hangingPunct="0">
        <a:spcBef>
          <a:spcPct val="20000"/>
        </a:spcBef>
        <a:spcAft>
          <a:spcPct val="0"/>
        </a:spcAft>
        <a:buFont typeface="Arial" pitchFamily="34" charset="0"/>
        <a:buChar char="–"/>
        <a:defRPr sz="2800" kern="1200">
          <a:solidFill>
            <a:schemeClr val="tx1"/>
          </a:solidFill>
          <a:latin typeface="+mn-lt"/>
          <a:ea typeface="+mn-ea"/>
          <a:cs typeface="+mn-cs"/>
        </a:defRPr>
      </a:lvl2pPr>
      <a:lvl3pPr marL="1143000" indent="-228600" algn="l" defTabSz="457200" rtl="0" eaLnBrk="0" fontAlgn="base" hangingPunct="0">
        <a:spcBef>
          <a:spcPct val="20000"/>
        </a:spcBef>
        <a:spcAft>
          <a:spcPct val="0"/>
        </a:spcAft>
        <a:buFont typeface="Arial" pitchFamily="34" charset="0"/>
        <a:buChar char="•"/>
        <a:defRPr sz="2400" kern="1200">
          <a:solidFill>
            <a:schemeClr val="tx1"/>
          </a:solidFill>
          <a:latin typeface="+mn-lt"/>
          <a:ea typeface="+mn-ea"/>
          <a:cs typeface="+mn-cs"/>
        </a:defRPr>
      </a:lvl3pPr>
      <a:lvl4pPr marL="1600200" indent="-228600" algn="l" defTabSz="457200" rtl="0" eaLnBrk="0" fontAlgn="base" hangingPunct="0">
        <a:spcBef>
          <a:spcPct val="20000"/>
        </a:spcBef>
        <a:spcAft>
          <a:spcPct val="0"/>
        </a:spcAft>
        <a:buFont typeface="Arial" pitchFamily="34" charset="0"/>
        <a:buChar char="–"/>
        <a:defRPr sz="2000" kern="1200">
          <a:solidFill>
            <a:schemeClr val="tx1"/>
          </a:solidFill>
          <a:latin typeface="+mn-lt"/>
          <a:ea typeface="+mn-ea"/>
          <a:cs typeface="+mn-cs"/>
        </a:defRPr>
      </a:lvl4pPr>
      <a:lvl5pPr marL="2057400" indent="-228600" algn="l" defTabSz="457200" rtl="0" eaLnBrk="0" fontAlgn="base" hangingPunct="0">
        <a:spcBef>
          <a:spcPct val="20000"/>
        </a:spcBef>
        <a:spcAft>
          <a:spcPct val="0"/>
        </a:spcAft>
        <a:buFont typeface="Arial" pitchFamily="34" charset="0"/>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4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614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fontAlgn="auto" hangingPunct="1">
              <a:spcBef>
                <a:spcPts val="0"/>
              </a:spcBef>
              <a:spcAft>
                <a:spcPts val="0"/>
              </a:spcAft>
              <a:defRPr sz="1200">
                <a:solidFill>
                  <a:prstClr val="black">
                    <a:tint val="75000"/>
                  </a:prstClr>
                </a:solidFill>
                <a:latin typeface="Calibri"/>
              </a:defRPr>
            </a:lvl1pPr>
          </a:lstStyle>
          <a:p>
            <a:pPr>
              <a:defRPr/>
            </a:pPr>
            <a:fld id="{797F8910-16CA-4162-AE0B-9D94BA44D215}" type="datetimeFigureOut">
              <a:rPr lang="en-US"/>
              <a:pPr>
                <a:defRPr/>
              </a:pPr>
              <a:t>3/7/2015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prstClr val="black">
                    <a:tint val="75000"/>
                  </a:prstClr>
                </a:solidFill>
                <a:latin typeface="Calibri"/>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fontAlgn="auto" hangingPunct="1">
              <a:spcBef>
                <a:spcPts val="0"/>
              </a:spcBef>
              <a:spcAft>
                <a:spcPts val="0"/>
              </a:spcAft>
              <a:defRPr sz="1200">
                <a:solidFill>
                  <a:prstClr val="black">
                    <a:tint val="75000"/>
                  </a:prstClr>
                </a:solidFill>
                <a:latin typeface="Calibri"/>
              </a:defRPr>
            </a:lvl1pPr>
          </a:lstStyle>
          <a:p>
            <a:pPr>
              <a:defRPr/>
            </a:pPr>
            <a:fld id="{FD69763D-76D5-41BB-B90C-705EC620544C}"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4917" r:id="rId1"/>
    <p:sldLayoutId id="2147484918" r:id="rId2"/>
    <p:sldLayoutId id="2147484919" r:id="rId3"/>
    <p:sldLayoutId id="2147484920" r:id="rId4"/>
    <p:sldLayoutId id="2147484921" r:id="rId5"/>
    <p:sldLayoutId id="2147484922" r:id="rId6"/>
    <p:sldLayoutId id="2147484923" r:id="rId7"/>
    <p:sldLayoutId id="2147484924" r:id="rId8"/>
    <p:sldLayoutId id="2147484925" r:id="rId9"/>
    <p:sldLayoutId id="2147484926" r:id="rId10"/>
    <p:sldLayoutId id="2147484927" r:id="rId11"/>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eaLnBrk="1" fontAlgn="auto" hangingPunct="1">
              <a:spcBef>
                <a:spcPts val="0"/>
              </a:spcBef>
              <a:spcAft>
                <a:spcPts val="0"/>
              </a:spcAft>
            </a:pPr>
            <a:fld id="{66EC9814-EA87-DA46-8B3F-A0F0CB1404D9}" type="datetimeFigureOut">
              <a:rPr lang="en-US" smtClean="0">
                <a:solidFill>
                  <a:prstClr val="black">
                    <a:tint val="75000"/>
                  </a:prstClr>
                </a:solidFill>
                <a:latin typeface="Calibri"/>
              </a:rPr>
              <a:pPr defTabSz="457200" eaLnBrk="1" fontAlgn="auto" hangingPunct="1">
                <a:spcBef>
                  <a:spcPts val="0"/>
                </a:spcBef>
                <a:spcAft>
                  <a:spcPts val="0"/>
                </a:spcAft>
              </a:pPr>
              <a:t>3/7/2015</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eaLnBrk="1" fontAlgn="auto" hangingPunct="1">
              <a:spcBef>
                <a:spcPts val="0"/>
              </a:spcBef>
              <a:spcAft>
                <a:spcPts val="0"/>
              </a:spcAft>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eaLnBrk="1" fontAlgn="auto" hangingPunct="1">
              <a:spcBef>
                <a:spcPts val="0"/>
              </a:spcBef>
              <a:spcAft>
                <a:spcPts val="0"/>
              </a:spcAft>
            </a:pPr>
            <a:fld id="{DF457604-D573-DC47-A037-13427A5D8949}" type="slidenum">
              <a:rPr lang="en-US" smtClean="0">
                <a:solidFill>
                  <a:prstClr val="black">
                    <a:tint val="75000"/>
                  </a:prstClr>
                </a:solidFill>
                <a:latin typeface="Calibri"/>
              </a:rPr>
              <a:pPr defTabSz="457200" eaLnBrk="1" fontAlgn="auto" hangingPunct="1">
                <a:spcBef>
                  <a:spcPts val="0"/>
                </a:spcBef>
                <a:spcAft>
                  <a:spcPts val="0"/>
                </a:spcAft>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064074930"/>
      </p:ext>
    </p:extLst>
  </p:cSld>
  <p:clrMap bg1="lt1" tx1="dk1" bg2="lt2" tx2="dk2" accent1="accent1" accent2="accent2" accent3="accent3" accent4="accent4" accent5="accent5" accent6="accent6" hlink="hlink" folHlink="folHlink"/>
  <p:sldLayoutIdLst>
    <p:sldLayoutId id="2147484929" r:id="rId1"/>
    <p:sldLayoutId id="2147484930" r:id="rId2"/>
    <p:sldLayoutId id="2147484931" r:id="rId3"/>
    <p:sldLayoutId id="2147484932" r:id="rId4"/>
    <p:sldLayoutId id="2147484933" r:id="rId5"/>
    <p:sldLayoutId id="2147484934" r:id="rId6"/>
    <p:sldLayoutId id="2147484935" r:id="rId7"/>
    <p:sldLayoutId id="2147484936" r:id="rId8"/>
    <p:sldLayoutId id="2147484937" r:id="rId9"/>
    <p:sldLayoutId id="2147484938" r:id="rId10"/>
    <p:sldLayoutId id="2147484939" r:id="rId11"/>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eaLnBrk="1" fontAlgn="auto" hangingPunct="1">
              <a:spcBef>
                <a:spcPts val="0"/>
              </a:spcBef>
              <a:spcAft>
                <a:spcPts val="0"/>
              </a:spcAft>
            </a:pPr>
            <a:fld id="{66EC9814-EA87-DA46-8B3F-A0F0CB1404D9}" type="datetimeFigureOut">
              <a:rPr lang="en-US" smtClean="0">
                <a:solidFill>
                  <a:prstClr val="black">
                    <a:tint val="75000"/>
                  </a:prstClr>
                </a:solidFill>
                <a:latin typeface="Calibri"/>
              </a:rPr>
              <a:pPr defTabSz="457200" eaLnBrk="1" fontAlgn="auto" hangingPunct="1">
                <a:spcBef>
                  <a:spcPts val="0"/>
                </a:spcBef>
                <a:spcAft>
                  <a:spcPts val="0"/>
                </a:spcAft>
              </a:pPr>
              <a:t>3/7/2015</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eaLnBrk="1" fontAlgn="auto" hangingPunct="1">
              <a:spcBef>
                <a:spcPts val="0"/>
              </a:spcBef>
              <a:spcAft>
                <a:spcPts val="0"/>
              </a:spcAft>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eaLnBrk="1" fontAlgn="auto" hangingPunct="1">
              <a:spcBef>
                <a:spcPts val="0"/>
              </a:spcBef>
              <a:spcAft>
                <a:spcPts val="0"/>
              </a:spcAft>
            </a:pPr>
            <a:fld id="{DF457604-D573-DC47-A037-13427A5D8949}" type="slidenum">
              <a:rPr lang="en-US" smtClean="0">
                <a:solidFill>
                  <a:prstClr val="black">
                    <a:tint val="75000"/>
                  </a:prstClr>
                </a:solidFill>
                <a:latin typeface="Calibri"/>
              </a:rPr>
              <a:pPr defTabSz="457200" eaLnBrk="1" fontAlgn="auto" hangingPunct="1">
                <a:spcBef>
                  <a:spcPts val="0"/>
                </a:spcBef>
                <a:spcAft>
                  <a:spcPts val="0"/>
                </a:spcAft>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032590638"/>
      </p:ext>
    </p:extLst>
  </p:cSld>
  <p:clrMap bg1="lt1" tx1="dk1" bg2="lt2" tx2="dk2" accent1="accent1" accent2="accent2" accent3="accent3" accent4="accent4" accent5="accent5" accent6="accent6" hlink="hlink" folHlink="folHlink"/>
  <p:sldLayoutIdLst>
    <p:sldLayoutId id="2147484965" r:id="rId1"/>
    <p:sldLayoutId id="2147484966" r:id="rId2"/>
    <p:sldLayoutId id="2147484967" r:id="rId3"/>
    <p:sldLayoutId id="2147484968" r:id="rId4"/>
    <p:sldLayoutId id="2147484969" r:id="rId5"/>
    <p:sldLayoutId id="2147484970" r:id="rId6"/>
    <p:sldLayoutId id="2147484971" r:id="rId7"/>
    <p:sldLayoutId id="2147484972" r:id="rId8"/>
    <p:sldLayoutId id="2147484973" r:id="rId9"/>
    <p:sldLayoutId id="2147484974" r:id="rId10"/>
    <p:sldLayoutId id="2147484975" r:id="rId11"/>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eaLnBrk="1" fontAlgn="auto" hangingPunct="1">
              <a:spcBef>
                <a:spcPts val="0"/>
              </a:spcBef>
              <a:spcAft>
                <a:spcPts val="0"/>
              </a:spcAft>
            </a:pPr>
            <a:fld id="{66EC9814-EA87-DA46-8B3F-A0F0CB1404D9}" type="datetimeFigureOut">
              <a:rPr lang="en-US" smtClean="0">
                <a:solidFill>
                  <a:prstClr val="black">
                    <a:tint val="75000"/>
                  </a:prstClr>
                </a:solidFill>
                <a:latin typeface="Calibri"/>
              </a:rPr>
              <a:pPr defTabSz="457200" eaLnBrk="1" fontAlgn="auto" hangingPunct="1">
                <a:spcBef>
                  <a:spcPts val="0"/>
                </a:spcBef>
                <a:spcAft>
                  <a:spcPts val="0"/>
                </a:spcAft>
              </a:pPr>
              <a:t>3/7/2015</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eaLnBrk="1" fontAlgn="auto" hangingPunct="1">
              <a:spcBef>
                <a:spcPts val="0"/>
              </a:spcBef>
              <a:spcAft>
                <a:spcPts val="0"/>
              </a:spcAft>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eaLnBrk="1" fontAlgn="auto" hangingPunct="1">
              <a:spcBef>
                <a:spcPts val="0"/>
              </a:spcBef>
              <a:spcAft>
                <a:spcPts val="0"/>
              </a:spcAft>
            </a:pPr>
            <a:fld id="{DF457604-D573-DC47-A037-13427A5D8949}" type="slidenum">
              <a:rPr lang="en-US" smtClean="0">
                <a:solidFill>
                  <a:prstClr val="black">
                    <a:tint val="75000"/>
                  </a:prstClr>
                </a:solidFill>
                <a:latin typeface="Calibri"/>
              </a:rPr>
              <a:pPr defTabSz="457200" eaLnBrk="1" fontAlgn="auto" hangingPunct="1">
                <a:spcBef>
                  <a:spcPts val="0"/>
                </a:spcBef>
                <a:spcAft>
                  <a:spcPts val="0"/>
                </a:spcAft>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795407526"/>
      </p:ext>
    </p:extLst>
  </p:cSld>
  <p:clrMap bg1="lt1" tx1="dk1" bg2="lt2" tx2="dk2" accent1="accent1" accent2="accent2" accent3="accent3" accent4="accent4" accent5="accent5" accent6="accent6" hlink="hlink" folHlink="folHlink"/>
  <p:sldLayoutIdLst>
    <p:sldLayoutId id="2147484977" r:id="rId1"/>
    <p:sldLayoutId id="2147484978" r:id="rId2"/>
    <p:sldLayoutId id="2147484979" r:id="rId3"/>
    <p:sldLayoutId id="2147484980" r:id="rId4"/>
    <p:sldLayoutId id="2147484981" r:id="rId5"/>
    <p:sldLayoutId id="2147484982" r:id="rId6"/>
    <p:sldLayoutId id="2147484983" r:id="rId7"/>
    <p:sldLayoutId id="2147484984" r:id="rId8"/>
    <p:sldLayoutId id="2147484985" r:id="rId9"/>
    <p:sldLayoutId id="2147484986" r:id="rId10"/>
    <p:sldLayoutId id="2147484987" r:id="rId11"/>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horz" wrap="square" lIns="90487" tIns="44450" rIns="90487" bIns="44450" numCol="1" anchor="ctr" anchorCtr="0" compatLnSpc="1">
            <a:prstTxWarp prst="textNoShape">
              <a:avLst/>
            </a:prstTxWarp>
          </a:bodyPr>
          <a:lstStyle/>
          <a:p>
            <a:pPr lvl="0"/>
            <a:r>
              <a:rPr lang="en-US" altLang="en-US"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horz" wrap="square" lIns="90487" tIns="44450" rIns="90487" bIns="4445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Tree>
    <p:extLst>
      <p:ext uri="{BB962C8B-B14F-4D97-AF65-F5344CB8AC3E}">
        <p14:creationId xmlns:p14="http://schemas.microsoft.com/office/powerpoint/2010/main" val="3658336397"/>
      </p:ext>
    </p:extLst>
  </p:cSld>
  <p:clrMap bg1="dk2" tx1="lt1" bg2="dk1" tx2="lt2" accent1="accent1" accent2="accent2" accent3="accent3" accent4="accent4" accent5="accent5" accent6="accent6" hlink="hlink" folHlink="folHlink"/>
  <p:sldLayoutIdLst>
    <p:sldLayoutId id="2147484989" r:id="rId1"/>
    <p:sldLayoutId id="2147484990" r:id="rId2"/>
    <p:sldLayoutId id="2147484991" r:id="rId3"/>
    <p:sldLayoutId id="2147484992" r:id="rId4"/>
    <p:sldLayoutId id="2147484993" r:id="rId5"/>
    <p:sldLayoutId id="2147484994" r:id="rId6"/>
    <p:sldLayoutId id="2147484995" r:id="rId7"/>
    <p:sldLayoutId id="2147484996" r:id="rId8"/>
    <p:sldLayoutId id="2147484997" r:id="rId9"/>
    <p:sldLayoutId id="2147484998" r:id="rId10"/>
    <p:sldLayoutId id="2147484999"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34" charset="-128"/>
          <a:cs typeface="+mj-cs"/>
        </a:defRPr>
      </a:lvl1pPr>
      <a:lvl2pPr algn="ctr" rtl="0" eaLnBrk="0" fontAlgn="base" hangingPunct="0">
        <a:spcBef>
          <a:spcPct val="0"/>
        </a:spcBef>
        <a:spcAft>
          <a:spcPct val="0"/>
        </a:spcAft>
        <a:defRPr sz="4400">
          <a:solidFill>
            <a:schemeClr val="tx2"/>
          </a:solidFill>
          <a:latin typeface="Comic Sans MS" pitchFamily="66" charset="0"/>
          <a:ea typeface="ＭＳ Ｐゴシック" pitchFamily="34" charset="-128"/>
        </a:defRPr>
      </a:lvl2pPr>
      <a:lvl3pPr algn="ctr" rtl="0" eaLnBrk="0" fontAlgn="base" hangingPunct="0">
        <a:spcBef>
          <a:spcPct val="0"/>
        </a:spcBef>
        <a:spcAft>
          <a:spcPct val="0"/>
        </a:spcAft>
        <a:defRPr sz="4400">
          <a:solidFill>
            <a:schemeClr val="tx2"/>
          </a:solidFill>
          <a:latin typeface="Comic Sans MS" pitchFamily="66" charset="0"/>
          <a:ea typeface="ＭＳ Ｐゴシック" pitchFamily="34" charset="-128"/>
        </a:defRPr>
      </a:lvl3pPr>
      <a:lvl4pPr algn="ctr" rtl="0" eaLnBrk="0" fontAlgn="base" hangingPunct="0">
        <a:spcBef>
          <a:spcPct val="0"/>
        </a:spcBef>
        <a:spcAft>
          <a:spcPct val="0"/>
        </a:spcAft>
        <a:defRPr sz="4400">
          <a:solidFill>
            <a:schemeClr val="tx2"/>
          </a:solidFill>
          <a:latin typeface="Comic Sans MS" pitchFamily="66" charset="0"/>
          <a:ea typeface="ＭＳ Ｐゴシック" pitchFamily="34" charset="-128"/>
        </a:defRPr>
      </a:lvl4pPr>
      <a:lvl5pPr algn="ctr" rtl="0" eaLnBrk="0" fontAlgn="base" hangingPunct="0">
        <a:spcBef>
          <a:spcPct val="0"/>
        </a:spcBef>
        <a:spcAft>
          <a:spcPct val="0"/>
        </a:spcAft>
        <a:defRPr sz="4400">
          <a:solidFill>
            <a:schemeClr val="tx2"/>
          </a:solidFill>
          <a:latin typeface="Comic Sans MS" pitchFamily="66" charset="0"/>
          <a:ea typeface="ＭＳ Ｐゴシック" pitchFamily="34" charset="-128"/>
        </a:defRPr>
      </a:lvl5pPr>
      <a:lvl6pPr marL="457200" algn="ctr" rtl="0" eaLnBrk="0" fontAlgn="base" hangingPunct="0">
        <a:spcBef>
          <a:spcPct val="0"/>
        </a:spcBef>
        <a:spcAft>
          <a:spcPct val="0"/>
        </a:spcAft>
        <a:defRPr sz="4400">
          <a:solidFill>
            <a:schemeClr val="tx2"/>
          </a:solidFill>
          <a:latin typeface="Comic Sans MS" pitchFamily="66" charset="0"/>
        </a:defRPr>
      </a:lvl6pPr>
      <a:lvl7pPr marL="914400" algn="ctr" rtl="0" eaLnBrk="0" fontAlgn="base" hangingPunct="0">
        <a:spcBef>
          <a:spcPct val="0"/>
        </a:spcBef>
        <a:spcAft>
          <a:spcPct val="0"/>
        </a:spcAft>
        <a:defRPr sz="4400">
          <a:solidFill>
            <a:schemeClr val="tx2"/>
          </a:solidFill>
          <a:latin typeface="Comic Sans MS" pitchFamily="66" charset="0"/>
        </a:defRPr>
      </a:lvl7pPr>
      <a:lvl8pPr marL="1371600" algn="ctr" rtl="0" eaLnBrk="0" fontAlgn="base" hangingPunct="0">
        <a:spcBef>
          <a:spcPct val="0"/>
        </a:spcBef>
        <a:spcAft>
          <a:spcPct val="0"/>
        </a:spcAft>
        <a:defRPr sz="4400">
          <a:solidFill>
            <a:schemeClr val="tx2"/>
          </a:solidFill>
          <a:latin typeface="Comic Sans MS" pitchFamily="66" charset="0"/>
        </a:defRPr>
      </a:lvl8pPr>
      <a:lvl9pPr marL="1828800" algn="ctr" rtl="0" eaLnBrk="0" fontAlgn="base" hangingPunct="0">
        <a:spcBef>
          <a:spcPct val="0"/>
        </a:spcBef>
        <a:spcAft>
          <a:spcPct val="0"/>
        </a:spcAft>
        <a:defRPr sz="4400">
          <a:solidFill>
            <a:schemeClr val="tx2"/>
          </a:solidFill>
          <a:latin typeface="Comic Sans MS" pitchFamily="66" charset="0"/>
        </a:defRPr>
      </a:lvl9pPr>
    </p:titleStyle>
    <p:bodyStyle>
      <a:lvl1pPr marL="342900" indent="-342900" algn="l" rtl="0" eaLnBrk="0" fontAlgn="base" hangingPunct="0">
        <a:spcBef>
          <a:spcPct val="20000"/>
        </a:spcBef>
        <a:spcAft>
          <a:spcPct val="0"/>
        </a:spcAft>
        <a:buClr>
          <a:schemeClr val="tx2"/>
        </a:buClr>
        <a:buSzPct val="100000"/>
        <a:buChar char="•"/>
        <a:defRPr sz="3200">
          <a:solidFill>
            <a:schemeClr val="tx1"/>
          </a:solidFill>
          <a:latin typeface="+mn-lt"/>
          <a:ea typeface="ＭＳ Ｐゴシック" pitchFamily="34" charset="-128"/>
          <a:cs typeface="+mn-cs"/>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1.MOV"/><Relationship Id="rId1" Type="http://schemas.microsoft.com/office/2007/relationships/media" Target="../media/media1.MOV"/><Relationship Id="rId6" Type="http://schemas.openxmlformats.org/officeDocument/2006/relationships/image" Target="../media/image2.png"/><Relationship Id="rId5" Type="http://schemas.openxmlformats.org/officeDocument/2006/relationships/image" Target="../media/image1.jpeg"/><Relationship Id="rId4"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5.xml"/><Relationship Id="rId1" Type="http://schemas.openxmlformats.org/officeDocument/2006/relationships/slideLayout" Target="../slideLayouts/slideLayout73.xml"/><Relationship Id="rId5" Type="http://schemas.openxmlformats.org/officeDocument/2006/relationships/image" Target="../media/image20.png"/><Relationship Id="rId4" Type="http://schemas.openxmlformats.org/officeDocument/2006/relationships/image" Target="../media/image19.jpeg"/></Relationships>
</file>

<file path=ppt/slides/_rels/slide11.xml.rels><?xml version="1.0" encoding="UTF-8" standalone="yes"?>
<Relationships xmlns="http://schemas.openxmlformats.org/package/2006/relationships"><Relationship Id="rId3" Type="http://schemas.openxmlformats.org/officeDocument/2006/relationships/slideLayout" Target="../slideLayouts/slideLayout122.xml"/><Relationship Id="rId2" Type="http://schemas.openxmlformats.org/officeDocument/2006/relationships/video" Target="../media/media2.MOV"/><Relationship Id="rId1" Type="http://schemas.microsoft.com/office/2007/relationships/media" Target="../media/media2.MOV"/><Relationship Id="rId4" Type="http://schemas.openxmlformats.org/officeDocument/2006/relationships/image" Target="../media/image21.png"/></Relationships>
</file>

<file path=ppt/slides/_rels/slide12.xml.rels><?xml version="1.0" encoding="UTF-8" standalone="yes"?>
<Relationships xmlns="http://schemas.openxmlformats.org/package/2006/relationships"><Relationship Id="rId3" Type="http://schemas.openxmlformats.org/officeDocument/2006/relationships/slideLayout" Target="../slideLayouts/slideLayout122.xml"/><Relationship Id="rId2" Type="http://schemas.openxmlformats.org/officeDocument/2006/relationships/video" Target="../media/media1.MOV"/><Relationship Id="rId1" Type="http://schemas.microsoft.com/office/2007/relationships/media" Target="../media/media1.MOV"/><Relationship Id="rId4" Type="http://schemas.openxmlformats.org/officeDocument/2006/relationships/image" Target="../media/image2.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84.xml"/></Relationships>
</file>

<file path=ppt/slides/_rels/slide14.xml.rels><?xml version="1.0" encoding="UTF-8" standalone="yes"?>
<Relationships xmlns="http://schemas.openxmlformats.org/package/2006/relationships"><Relationship Id="rId3" Type="http://schemas.openxmlformats.org/officeDocument/2006/relationships/image" Target="../media/image22.png"/><Relationship Id="rId7" Type="http://schemas.microsoft.com/office/2007/relationships/hdphoto" Target="../media/hdphoto2.wdp"/><Relationship Id="rId2" Type="http://schemas.openxmlformats.org/officeDocument/2006/relationships/notesSlide" Target="../notesSlides/notesSlide6.xml"/><Relationship Id="rId1" Type="http://schemas.openxmlformats.org/officeDocument/2006/relationships/slideLayout" Target="../slideLayouts/slideLayout51.xml"/><Relationship Id="rId6" Type="http://schemas.openxmlformats.org/officeDocument/2006/relationships/image" Target="../media/image24.png"/><Relationship Id="rId5" Type="http://schemas.openxmlformats.org/officeDocument/2006/relationships/image" Target="../media/image23.png"/><Relationship Id="rId4" Type="http://schemas.microsoft.com/office/2007/relationships/hdphoto" Target="../media/hdphoto1.wdp"/></Relationships>
</file>

<file path=ppt/slides/_rels/slide15.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image" Target="../media/image25.jpeg"/><Relationship Id="rId1" Type="http://schemas.openxmlformats.org/officeDocument/2006/relationships/slideLayout" Target="../slideLayouts/slideLayout51.xml"/><Relationship Id="rId5" Type="http://schemas.openxmlformats.org/officeDocument/2006/relationships/image" Target="../media/image28.jpeg"/><Relationship Id="rId4" Type="http://schemas.openxmlformats.org/officeDocument/2006/relationships/image" Target="../media/image27.jpeg"/></Relationships>
</file>

<file path=ppt/slides/_rels/slide16.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7.xml"/><Relationship Id="rId1" Type="http://schemas.openxmlformats.org/officeDocument/2006/relationships/slideLayout" Target="../slideLayouts/slideLayout51.xml"/><Relationship Id="rId6" Type="http://schemas.openxmlformats.org/officeDocument/2006/relationships/image" Target="../media/image30.png"/><Relationship Id="rId5" Type="http://schemas.openxmlformats.org/officeDocument/2006/relationships/image" Target="../media/image23.png"/><Relationship Id="rId4" Type="http://schemas.microsoft.com/office/2007/relationships/hdphoto" Target="../media/hdphoto3.wdp"/></Relationships>
</file>

<file path=ppt/slides/_rels/slide17.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8.xml"/><Relationship Id="rId1" Type="http://schemas.openxmlformats.org/officeDocument/2006/relationships/slideLayout" Target="../slideLayouts/slideLayout116.xml"/></Relationships>
</file>

<file path=ppt/slides/_rels/slide1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95.xml"/></Relationships>
</file>

<file path=ppt/slides/_rels/slide19.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32.png"/><Relationship Id="rId1" Type="http://schemas.openxmlformats.org/officeDocument/2006/relationships/slideLayout" Target="../slideLayouts/slideLayout95.xml"/></Relationships>
</file>

<file path=ppt/slides/_rels/slide2.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3.jpeg"/><Relationship Id="rId1" Type="http://schemas.openxmlformats.org/officeDocument/2006/relationships/slideLayout" Target="../slideLayouts/slideLayout18.xml"/><Relationship Id="rId4" Type="http://schemas.openxmlformats.org/officeDocument/2006/relationships/image" Target="../media/image5.jpe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06.xml"/></Relationships>
</file>

<file path=ppt/slides/_rels/slide2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106.xml"/></Relationships>
</file>

<file path=ppt/slides/_rels/slide22.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32.png"/><Relationship Id="rId1" Type="http://schemas.openxmlformats.org/officeDocument/2006/relationships/slideLayout" Target="../slideLayouts/slideLayout106.xml"/></Relationships>
</file>

<file path=ppt/slides/_rels/slide23.xml.rels><?xml version="1.0" encoding="UTF-8" standalone="yes"?>
<Relationships xmlns="http://schemas.openxmlformats.org/package/2006/relationships"><Relationship Id="rId3" Type="http://schemas.openxmlformats.org/officeDocument/2006/relationships/image" Target="../media/image34.emf"/><Relationship Id="rId2" Type="http://schemas.openxmlformats.org/officeDocument/2006/relationships/image" Target="../media/image33.emf"/><Relationship Id="rId1" Type="http://schemas.openxmlformats.org/officeDocument/2006/relationships/slideLayout" Target="../slideLayouts/slideLayout62.xml"/></Relationships>
</file>

<file path=ppt/slides/_rels/slide24.xml.rels><?xml version="1.0" encoding="UTF-8" standalone="yes"?>
<Relationships xmlns="http://schemas.openxmlformats.org/package/2006/relationships"><Relationship Id="rId3" Type="http://schemas.openxmlformats.org/officeDocument/2006/relationships/image" Target="../media/image34.emf"/><Relationship Id="rId2" Type="http://schemas.openxmlformats.org/officeDocument/2006/relationships/image" Target="../media/image33.emf"/><Relationship Id="rId1" Type="http://schemas.openxmlformats.org/officeDocument/2006/relationships/slideLayout" Target="../slideLayouts/slideLayout62.xml"/></Relationships>
</file>

<file path=ppt/slides/_rels/slide25.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35.jpeg"/><Relationship Id="rId1" Type="http://schemas.openxmlformats.org/officeDocument/2006/relationships/slideLayout" Target="../slideLayouts/slideLayout62.xml"/></Relationships>
</file>

<file path=ppt/slides/_rels/slide26.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9.xml"/><Relationship Id="rId1" Type="http://schemas.openxmlformats.org/officeDocument/2006/relationships/slideLayout" Target="../slideLayouts/slideLayout29.xml"/><Relationship Id="rId4" Type="http://schemas.openxmlformats.org/officeDocument/2006/relationships/image" Target="../media/image37.png"/></Relationships>
</file>

<file path=ppt/slides/_rels/slide27.xml.rels><?xml version="1.0" encoding="UTF-8" standalone="yes"?>
<Relationships xmlns="http://schemas.openxmlformats.org/package/2006/relationships"><Relationship Id="rId8" Type="http://schemas.openxmlformats.org/officeDocument/2006/relationships/image" Target="../media/image41.png"/><Relationship Id="rId13" Type="http://schemas.microsoft.com/office/2007/relationships/hdphoto" Target="../media/hdphoto9.wdp"/><Relationship Id="rId3" Type="http://schemas.openxmlformats.org/officeDocument/2006/relationships/image" Target="../media/image38.png"/><Relationship Id="rId7" Type="http://schemas.microsoft.com/office/2007/relationships/hdphoto" Target="../media/hdphoto6.wdp"/><Relationship Id="rId12" Type="http://schemas.openxmlformats.org/officeDocument/2006/relationships/image" Target="../media/image43.png"/><Relationship Id="rId2" Type="http://schemas.openxmlformats.org/officeDocument/2006/relationships/notesSlide" Target="../notesSlides/notesSlide10.xml"/><Relationship Id="rId1" Type="http://schemas.openxmlformats.org/officeDocument/2006/relationships/slideLayout" Target="../slideLayouts/slideLayout23.xml"/><Relationship Id="rId6" Type="http://schemas.openxmlformats.org/officeDocument/2006/relationships/image" Target="../media/image40.png"/><Relationship Id="rId11" Type="http://schemas.microsoft.com/office/2007/relationships/hdphoto" Target="../media/hdphoto8.wdp"/><Relationship Id="rId5" Type="http://schemas.microsoft.com/office/2007/relationships/hdphoto" Target="../media/hdphoto5.wdp"/><Relationship Id="rId15" Type="http://schemas.openxmlformats.org/officeDocument/2006/relationships/image" Target="../media/image45.png"/><Relationship Id="rId10" Type="http://schemas.openxmlformats.org/officeDocument/2006/relationships/image" Target="../media/image42.png"/><Relationship Id="rId4" Type="http://schemas.openxmlformats.org/officeDocument/2006/relationships/image" Target="../media/image39.png"/><Relationship Id="rId9" Type="http://schemas.microsoft.com/office/2007/relationships/hdphoto" Target="../media/hdphoto7.wdp"/><Relationship Id="rId14" Type="http://schemas.openxmlformats.org/officeDocument/2006/relationships/image" Target="../media/image44.png"/></Relationships>
</file>

<file path=ppt/slides/_rels/slide28.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11.xml"/><Relationship Id="rId1" Type="http://schemas.openxmlformats.org/officeDocument/2006/relationships/slideLayout" Target="../slideLayouts/slideLayout62.xml"/><Relationship Id="rId4" Type="http://schemas.openxmlformats.org/officeDocument/2006/relationships/image" Target="../media/image47.png"/></Relationships>
</file>

<file path=ppt/slides/_rels/slide29.xml.rels><?xml version="1.0" encoding="UTF-8" standalone="yes"?>
<Relationships xmlns="http://schemas.openxmlformats.org/package/2006/relationships"><Relationship Id="rId8" Type="http://schemas.openxmlformats.org/officeDocument/2006/relationships/image" Target="../media/image53.png"/><Relationship Id="rId3" Type="http://schemas.openxmlformats.org/officeDocument/2006/relationships/image" Target="../media/image49.png"/><Relationship Id="rId7" Type="http://schemas.openxmlformats.org/officeDocument/2006/relationships/image" Target="../media/image52.png"/><Relationship Id="rId2" Type="http://schemas.openxmlformats.org/officeDocument/2006/relationships/image" Target="../media/image48.png"/><Relationship Id="rId1" Type="http://schemas.openxmlformats.org/officeDocument/2006/relationships/slideLayout" Target="../slideLayouts/slideLayout161.xml"/><Relationship Id="rId6" Type="http://schemas.microsoft.com/office/2007/relationships/hdphoto" Target="../media/hdphoto10.wdp"/><Relationship Id="rId5" Type="http://schemas.openxmlformats.org/officeDocument/2006/relationships/image" Target="../media/image51.png"/><Relationship Id="rId4" Type="http://schemas.openxmlformats.org/officeDocument/2006/relationships/image" Target="../media/image50.png"/></Relationships>
</file>

<file path=ppt/slides/_rels/slide3.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2.xml"/><Relationship Id="rId1" Type="http://schemas.openxmlformats.org/officeDocument/2006/relationships/slideLayout" Target="../slideLayouts/slideLayout18.xml"/><Relationship Id="rId5" Type="http://schemas.openxmlformats.org/officeDocument/2006/relationships/image" Target="../media/image8.png"/><Relationship Id="rId4" Type="http://schemas.openxmlformats.org/officeDocument/2006/relationships/image" Target="../media/image7.jpeg"/></Relationships>
</file>

<file path=ppt/slides/_rels/slide30.xml.rels><?xml version="1.0" encoding="UTF-8" standalone="yes"?>
<Relationships xmlns="http://schemas.openxmlformats.org/package/2006/relationships"><Relationship Id="rId8" Type="http://schemas.openxmlformats.org/officeDocument/2006/relationships/image" Target="../media/image49.png"/><Relationship Id="rId3" Type="http://schemas.openxmlformats.org/officeDocument/2006/relationships/image" Target="../media/image55.png"/><Relationship Id="rId7" Type="http://schemas.openxmlformats.org/officeDocument/2006/relationships/image" Target="../media/image59.png"/><Relationship Id="rId2" Type="http://schemas.openxmlformats.org/officeDocument/2006/relationships/image" Target="../media/image54.png"/><Relationship Id="rId1" Type="http://schemas.openxmlformats.org/officeDocument/2006/relationships/slideLayout" Target="../slideLayouts/slideLayout139.xml"/><Relationship Id="rId6" Type="http://schemas.openxmlformats.org/officeDocument/2006/relationships/image" Target="../media/image58.png"/><Relationship Id="rId5" Type="http://schemas.openxmlformats.org/officeDocument/2006/relationships/image" Target="../media/image57.png"/><Relationship Id="rId4" Type="http://schemas.openxmlformats.org/officeDocument/2006/relationships/image" Target="../media/image56.png"/></Relationships>
</file>

<file path=ppt/slides/_rels/slide31.xml.rels><?xml version="1.0" encoding="UTF-8" standalone="yes"?>
<Relationships xmlns="http://schemas.openxmlformats.org/package/2006/relationships"><Relationship Id="rId3" Type="http://schemas.openxmlformats.org/officeDocument/2006/relationships/image" Target="../media/image61.png"/><Relationship Id="rId7" Type="http://schemas.openxmlformats.org/officeDocument/2006/relationships/image" Target="../media/image64.png"/><Relationship Id="rId2" Type="http://schemas.openxmlformats.org/officeDocument/2006/relationships/image" Target="../media/image60.png"/><Relationship Id="rId1" Type="http://schemas.openxmlformats.org/officeDocument/2006/relationships/slideLayout" Target="../slideLayouts/slideLayout150.xml"/><Relationship Id="rId6" Type="http://schemas.openxmlformats.org/officeDocument/2006/relationships/image" Target="../media/image63.png"/><Relationship Id="rId5" Type="http://schemas.openxmlformats.org/officeDocument/2006/relationships/image" Target="../media/image49.png"/><Relationship Id="rId4" Type="http://schemas.openxmlformats.org/officeDocument/2006/relationships/image" Target="../media/image62.png"/></Relationships>
</file>

<file path=ppt/slides/_rels/slide32.xml.rels><?xml version="1.0" encoding="UTF-8" standalone="yes"?>
<Relationships xmlns="http://schemas.openxmlformats.org/package/2006/relationships"><Relationship Id="rId8" Type="http://schemas.openxmlformats.org/officeDocument/2006/relationships/image" Target="../media/image70.png"/><Relationship Id="rId3" Type="http://schemas.openxmlformats.org/officeDocument/2006/relationships/image" Target="../media/image65.png"/><Relationship Id="rId7" Type="http://schemas.openxmlformats.org/officeDocument/2006/relationships/image" Target="../media/image69.png"/><Relationship Id="rId2" Type="http://schemas.openxmlformats.org/officeDocument/2006/relationships/notesSlide" Target="../notesSlides/notesSlide12.xml"/><Relationship Id="rId1" Type="http://schemas.openxmlformats.org/officeDocument/2006/relationships/slideLayout" Target="../slideLayouts/slideLayout150.xml"/><Relationship Id="rId6" Type="http://schemas.openxmlformats.org/officeDocument/2006/relationships/image" Target="../media/image68.png"/><Relationship Id="rId5" Type="http://schemas.openxmlformats.org/officeDocument/2006/relationships/image" Target="../media/image67.png"/><Relationship Id="rId4" Type="http://schemas.openxmlformats.org/officeDocument/2006/relationships/image" Target="../media/image66.png"/><Relationship Id="rId9" Type="http://schemas.openxmlformats.org/officeDocument/2006/relationships/image" Target="../media/image71.png"/></Relationships>
</file>

<file path=ppt/slides/_rels/slide33.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13.xml"/><Relationship Id="rId1" Type="http://schemas.openxmlformats.org/officeDocument/2006/relationships/slideLayout" Target="../slideLayouts/slideLayout150.xml"/><Relationship Id="rId4" Type="http://schemas.openxmlformats.org/officeDocument/2006/relationships/image" Target="../media/image73.jpeg"/></Relationships>
</file>

<file path=ppt/slides/_rels/slide34.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4.xml"/><Relationship Id="rId1" Type="http://schemas.openxmlformats.org/officeDocument/2006/relationships/slideLayout" Target="../slideLayouts/slideLayout150.xml"/><Relationship Id="rId5" Type="http://schemas.openxmlformats.org/officeDocument/2006/relationships/image" Target="../media/image74.jpg"/><Relationship Id="rId4" Type="http://schemas.openxmlformats.org/officeDocument/2006/relationships/image" Target="../media/image30.png"/></Relationships>
</file>

<file path=ppt/slides/_rels/slide35.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139.xml"/></Relationships>
</file>

<file path=ppt/slides/_rels/slide36.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15.xml"/><Relationship Id="rId1" Type="http://schemas.openxmlformats.org/officeDocument/2006/relationships/slideLayout" Target="../slideLayouts/slideLayout139.xml"/><Relationship Id="rId5" Type="http://schemas.openxmlformats.org/officeDocument/2006/relationships/image" Target="../media/image74.jpg"/><Relationship Id="rId4" Type="http://schemas.openxmlformats.org/officeDocument/2006/relationships/image" Target="../media/image23.png"/></Relationships>
</file>

<file path=ppt/slides/_rels/slide37.xml.rels><?xml version="1.0" encoding="UTF-8" standalone="yes"?>
<Relationships xmlns="http://schemas.openxmlformats.org/package/2006/relationships"><Relationship Id="rId3" Type="http://schemas.openxmlformats.org/officeDocument/2006/relationships/image" Target="../media/image74.jpg"/><Relationship Id="rId2" Type="http://schemas.openxmlformats.org/officeDocument/2006/relationships/notesSlide" Target="../notesSlides/notesSlide16.xml"/><Relationship Id="rId1" Type="http://schemas.openxmlformats.org/officeDocument/2006/relationships/slideLayout" Target="../slideLayouts/slideLayout139.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7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72.xml"/></Relationships>
</file>

<file path=ppt/slides/_rels/slide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3.xml"/><Relationship Id="rId1" Type="http://schemas.openxmlformats.org/officeDocument/2006/relationships/slideLayout" Target="../slideLayouts/slideLayout18.xml"/><Relationship Id="rId4" Type="http://schemas.openxmlformats.org/officeDocument/2006/relationships/image" Target="../media/image10.png"/></Relationships>
</file>

<file path=ppt/slides/_rels/slide40.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image" Target="../media/image75.png"/><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77.png"/><Relationship Id="rId1" Type="http://schemas.openxmlformats.org/officeDocument/2006/relationships/slideLayout" Target="../slideLayouts/slideLayout18.xml"/></Relationships>
</file>

<file path=ppt/slides/_rels/slide42.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image" Target="../media/image79.png"/><Relationship Id="rId1" Type="http://schemas.openxmlformats.org/officeDocument/2006/relationships/slideLayout" Target="../slideLayouts/slideLayout18.xml"/><Relationship Id="rId4" Type="http://schemas.openxmlformats.org/officeDocument/2006/relationships/image" Target="../media/image81.png"/></Relationships>
</file>

<file path=ppt/slides/_rels/slide43.xml.rels><?xml version="1.0" encoding="UTF-8" standalone="yes"?>
<Relationships xmlns="http://schemas.openxmlformats.org/package/2006/relationships"><Relationship Id="rId3" Type="http://schemas.microsoft.com/office/2007/relationships/media" Target="../media/media4.MOV"/><Relationship Id="rId7" Type="http://schemas.openxmlformats.org/officeDocument/2006/relationships/image" Target="../media/image83.png"/><Relationship Id="rId2" Type="http://schemas.openxmlformats.org/officeDocument/2006/relationships/video" Target="../media/media3.MOV"/><Relationship Id="rId1" Type="http://schemas.microsoft.com/office/2007/relationships/media" Target="../media/media3.MOV"/><Relationship Id="rId6" Type="http://schemas.openxmlformats.org/officeDocument/2006/relationships/image" Target="../media/image82.png"/><Relationship Id="rId5" Type="http://schemas.openxmlformats.org/officeDocument/2006/relationships/slideLayout" Target="../slideLayouts/slideLayout183.xml"/><Relationship Id="rId4" Type="http://schemas.openxmlformats.org/officeDocument/2006/relationships/video" Target="../media/media4.MOV"/></Relationships>
</file>

<file path=ppt/slides/_rels/slide44.xml.rels><?xml version="1.0" encoding="UTF-8" standalone="yes"?>
<Relationships xmlns="http://schemas.openxmlformats.org/package/2006/relationships"><Relationship Id="rId3" Type="http://schemas.microsoft.com/office/2007/relationships/hdphoto" Target="../media/hdphoto11.wdp"/><Relationship Id="rId2" Type="http://schemas.openxmlformats.org/officeDocument/2006/relationships/image" Target="../media/image84.jpeg"/><Relationship Id="rId1" Type="http://schemas.openxmlformats.org/officeDocument/2006/relationships/slideLayout" Target="../slideLayouts/slideLayout178.xml"/><Relationship Id="rId5" Type="http://schemas.microsoft.com/office/2007/relationships/hdphoto" Target="../media/hdphoto12.wdp"/><Relationship Id="rId4" Type="http://schemas.openxmlformats.org/officeDocument/2006/relationships/image" Target="../media/image85.jpeg"/></Relationships>
</file>

<file path=ppt/slides/_rels/slide45.xml.rels><?xml version="1.0" encoding="UTF-8" standalone="yes"?>
<Relationships xmlns="http://schemas.openxmlformats.org/package/2006/relationships"><Relationship Id="rId3" Type="http://schemas.openxmlformats.org/officeDocument/2006/relationships/image" Target="../media/image87.jpg"/><Relationship Id="rId2" Type="http://schemas.openxmlformats.org/officeDocument/2006/relationships/image" Target="../media/image86.png"/><Relationship Id="rId1" Type="http://schemas.openxmlformats.org/officeDocument/2006/relationships/slideLayout" Target="../slideLayouts/slideLayout194.xml"/><Relationship Id="rId5" Type="http://schemas.openxmlformats.org/officeDocument/2006/relationships/image" Target="../media/image89.png"/><Relationship Id="rId4" Type="http://schemas.openxmlformats.org/officeDocument/2006/relationships/image" Target="../media/image88.png"/></Relationships>
</file>

<file path=ppt/slides/_rels/slide5.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4.xml"/><Relationship Id="rId1" Type="http://schemas.openxmlformats.org/officeDocument/2006/relationships/slideLayout" Target="../slideLayouts/slideLayout40.xml"/><Relationship Id="rId4" Type="http://schemas.openxmlformats.org/officeDocument/2006/relationships/image" Target="../media/image12.jpeg"/></Relationships>
</file>

<file path=ppt/slides/_rels/slide6.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image" Target="../media/image13.jpeg"/><Relationship Id="rId1" Type="http://schemas.openxmlformats.org/officeDocument/2006/relationships/slideLayout" Target="../slideLayouts/slideLayout18.xml"/></Relationships>
</file>

<file path=ppt/slides/_rels/slide7.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Layout" Target="../slideLayouts/slideLayout40.xml"/></Relationships>
</file>

<file path=ppt/slides/_rels/slide8.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18.xml"/></Relationships>
</file>

<file path=ppt/slides/_rels/slide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17.png"/><Relationship Id="rId1" Type="http://schemas.openxmlformats.org/officeDocument/2006/relationships/slideLayout" Target="../slideLayouts/slideLayout1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3" name="Picture 24"/>
          <p:cNvPicPr>
            <a:picLocks/>
          </p:cNvPicPr>
          <p:nvPr/>
        </p:nvPicPr>
        <p:blipFill rotWithShape="1">
          <a:blip r:embed="rId5" cstate="print">
            <a:extLst>
              <a:ext uri="{28A0092B-C50C-407E-A947-70E740481C1C}">
                <a14:useLocalDpi xmlns:a14="http://schemas.microsoft.com/office/drawing/2010/main" val="0"/>
              </a:ext>
            </a:extLst>
          </a:blip>
          <a:srcRect l="4822" t="7330" r="7187" b="2185"/>
          <a:stretch/>
        </p:blipFill>
        <p:spPr bwMode="auto">
          <a:xfrm>
            <a:off x="434745" y="1870988"/>
            <a:ext cx="3319272" cy="3319272"/>
          </a:xfrm>
          <a:prstGeom prst="ellipse">
            <a:avLst/>
          </a:prstGeom>
          <a:noFill/>
          <a:ln>
            <a:noFill/>
          </a:ln>
          <a:effectLst>
            <a:softEdge rad="127000"/>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3" name="IMG_1582.MOV">
            <a:hlinkClick r:id="" action="ppaction://media"/>
          </p:cNvPr>
          <p:cNvPicPr preferRelativeResize="0">
            <a:picLocks noChangeAspect="1"/>
          </p:cNvPicPr>
          <p:nvPr>
            <a:videoFile r:link="rId2"/>
            <p:extLst>
              <p:ext uri="{DAA4B4D4-6D71-4841-9C94-3DE7FCFB9230}">
                <p14:media xmlns:p14="http://schemas.microsoft.com/office/powerpoint/2010/main" r:embed="rId1"/>
              </p:ext>
            </p:extLst>
          </p:nvPr>
        </p:nvPicPr>
        <p:blipFill rotWithShape="1">
          <a:blip r:embed="rId6"/>
          <a:srcRect l="36549" t="7055" r="32183" b="34723"/>
          <a:stretch/>
        </p:blipFill>
        <p:spPr>
          <a:xfrm>
            <a:off x="5278768" y="1978503"/>
            <a:ext cx="3199690" cy="3104243"/>
          </a:xfrm>
          <a:prstGeom prst="ellipse">
            <a:avLst/>
          </a:prstGeom>
          <a:ln>
            <a:noFill/>
          </a:ln>
          <a:effectLst>
            <a:softEdge rad="112500"/>
          </a:effectLst>
        </p:spPr>
      </p:pic>
      <p:grpSp>
        <p:nvGrpSpPr>
          <p:cNvPr id="8" name="Group 7"/>
          <p:cNvGrpSpPr/>
          <p:nvPr/>
        </p:nvGrpSpPr>
        <p:grpSpPr>
          <a:xfrm>
            <a:off x="3390538" y="3910850"/>
            <a:ext cx="1995488" cy="649287"/>
            <a:chOff x="3559175" y="3953277"/>
            <a:chExt cx="1995488" cy="649287"/>
          </a:xfrm>
        </p:grpSpPr>
        <p:sp>
          <p:nvSpPr>
            <p:cNvPr id="52521" name="Text Box 403"/>
            <p:cNvSpPr txBox="1">
              <a:spLocks noChangeAspect="1" noChangeArrowheads="1"/>
            </p:cNvSpPr>
            <p:nvPr/>
          </p:nvSpPr>
          <p:spPr bwMode="auto">
            <a:xfrm>
              <a:off x="4488995" y="3955395"/>
              <a:ext cx="284276" cy="2461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a:spcBef>
                  <a:spcPct val="0"/>
                </a:spcBef>
                <a:buClrTx/>
                <a:buSzTx/>
                <a:buFontTx/>
                <a:buNone/>
              </a:pPr>
              <a:r>
                <a:rPr lang="en-US" altLang="en-US" sz="1000" b="1">
                  <a:solidFill>
                    <a:srgbClr val="191919"/>
                  </a:solidFill>
                  <a:latin typeface="Arial" pitchFamily="34" charset="0"/>
                  <a:cs typeface="Arial" pitchFamily="34" charset="0"/>
                </a:rPr>
                <a:t>O</a:t>
              </a:r>
            </a:p>
          </p:txBody>
        </p:sp>
        <p:sp>
          <p:nvSpPr>
            <p:cNvPr id="52522" name="Line 386"/>
            <p:cNvSpPr>
              <a:spLocks noChangeAspect="1" noChangeShapeType="1"/>
            </p:cNvSpPr>
            <p:nvPr/>
          </p:nvSpPr>
          <p:spPr bwMode="auto">
            <a:xfrm>
              <a:off x="4063753" y="4297679"/>
              <a:ext cx="34908" cy="63484"/>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523" name="Line 387"/>
            <p:cNvSpPr>
              <a:spLocks noChangeAspect="1" noChangeShapeType="1"/>
            </p:cNvSpPr>
            <p:nvPr/>
          </p:nvSpPr>
          <p:spPr bwMode="auto">
            <a:xfrm flipV="1">
              <a:off x="4114528" y="4297679"/>
              <a:ext cx="34908" cy="63484"/>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524" name="Line 388"/>
            <p:cNvSpPr>
              <a:spLocks noChangeAspect="1" noChangeShapeType="1"/>
            </p:cNvSpPr>
            <p:nvPr/>
          </p:nvSpPr>
          <p:spPr bwMode="auto">
            <a:xfrm>
              <a:off x="4098661" y="4361163"/>
              <a:ext cx="0" cy="66658"/>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525" name="Line 389"/>
            <p:cNvSpPr>
              <a:spLocks noChangeAspect="1" noChangeShapeType="1"/>
            </p:cNvSpPr>
            <p:nvPr/>
          </p:nvSpPr>
          <p:spPr bwMode="auto">
            <a:xfrm>
              <a:off x="4114528" y="4361163"/>
              <a:ext cx="0" cy="66658"/>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526" name="Text Box 390"/>
            <p:cNvSpPr txBox="1">
              <a:spLocks noChangeAspect="1" noChangeArrowheads="1"/>
            </p:cNvSpPr>
            <p:nvPr/>
          </p:nvSpPr>
          <p:spPr bwMode="auto">
            <a:xfrm>
              <a:off x="3970666" y="4356404"/>
              <a:ext cx="284276" cy="2461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a:spcBef>
                  <a:spcPct val="0"/>
                </a:spcBef>
                <a:buClrTx/>
                <a:buSzTx/>
                <a:buFontTx/>
                <a:buNone/>
              </a:pPr>
              <a:r>
                <a:rPr lang="en-US" altLang="en-US" sz="1000" b="1">
                  <a:solidFill>
                    <a:srgbClr val="191919"/>
                  </a:solidFill>
                  <a:latin typeface="Arial" pitchFamily="34" charset="0"/>
                  <a:cs typeface="Arial" pitchFamily="34" charset="0"/>
                </a:rPr>
                <a:t>O</a:t>
              </a:r>
            </a:p>
          </p:txBody>
        </p:sp>
        <p:sp>
          <p:nvSpPr>
            <p:cNvPr id="52527" name="Text Box 391"/>
            <p:cNvSpPr txBox="1">
              <a:spLocks noChangeAspect="1" noChangeArrowheads="1"/>
            </p:cNvSpPr>
            <p:nvPr/>
          </p:nvSpPr>
          <p:spPr bwMode="auto">
            <a:xfrm>
              <a:off x="4048944" y="4133679"/>
              <a:ext cx="284276" cy="2461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a:spcBef>
                  <a:spcPct val="0"/>
                </a:spcBef>
                <a:buClrTx/>
                <a:buSzTx/>
                <a:buFontTx/>
                <a:buNone/>
              </a:pPr>
              <a:r>
                <a:rPr lang="en-US" altLang="en-US" sz="1000" b="1">
                  <a:solidFill>
                    <a:srgbClr val="191919"/>
                  </a:solidFill>
                  <a:latin typeface="Arial" pitchFamily="34" charset="0"/>
                  <a:cs typeface="Arial" pitchFamily="34" charset="0"/>
                </a:rPr>
                <a:t>O</a:t>
              </a:r>
            </a:p>
          </p:txBody>
        </p:sp>
        <p:sp>
          <p:nvSpPr>
            <p:cNvPr id="52528" name="Line 392"/>
            <p:cNvSpPr>
              <a:spLocks noChangeAspect="1" noChangeShapeType="1"/>
            </p:cNvSpPr>
            <p:nvPr/>
          </p:nvSpPr>
          <p:spPr bwMode="auto">
            <a:xfrm>
              <a:off x="4228772" y="4297679"/>
              <a:ext cx="44428" cy="6031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529" name="Line 393"/>
            <p:cNvSpPr>
              <a:spLocks noChangeAspect="1" noChangeShapeType="1"/>
            </p:cNvSpPr>
            <p:nvPr/>
          </p:nvSpPr>
          <p:spPr bwMode="auto">
            <a:xfrm flipV="1">
              <a:off x="4273200" y="4211975"/>
              <a:ext cx="101550" cy="149188"/>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530" name="Line 394"/>
            <p:cNvSpPr>
              <a:spLocks noChangeAspect="1" noChangeShapeType="1"/>
            </p:cNvSpPr>
            <p:nvPr/>
          </p:nvSpPr>
          <p:spPr bwMode="auto">
            <a:xfrm flipH="1" flipV="1">
              <a:off x="4266854" y="4208801"/>
              <a:ext cx="104724" cy="152362"/>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531" name="Text Box 395"/>
            <p:cNvSpPr txBox="1">
              <a:spLocks noChangeAspect="1" noChangeArrowheads="1"/>
            </p:cNvSpPr>
            <p:nvPr/>
          </p:nvSpPr>
          <p:spPr bwMode="auto">
            <a:xfrm>
              <a:off x="4016152" y="4022053"/>
              <a:ext cx="376841" cy="2461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a:spcBef>
                  <a:spcPct val="0"/>
                </a:spcBef>
                <a:buClrTx/>
                <a:buSzTx/>
                <a:buFontTx/>
                <a:buNone/>
              </a:pPr>
              <a:r>
                <a:rPr lang="en-US" altLang="en-US" sz="1000" b="1">
                  <a:solidFill>
                    <a:srgbClr val="191919"/>
                  </a:solidFill>
                  <a:latin typeface="Arial" pitchFamily="34" charset="0"/>
                  <a:cs typeface="Arial" pitchFamily="34" charset="0"/>
                </a:rPr>
                <a:t>OH</a:t>
              </a:r>
            </a:p>
          </p:txBody>
        </p:sp>
        <p:sp>
          <p:nvSpPr>
            <p:cNvPr id="52532" name="Line 396"/>
            <p:cNvSpPr>
              <a:spLocks noChangeAspect="1" noChangeShapeType="1"/>
            </p:cNvSpPr>
            <p:nvPr/>
          </p:nvSpPr>
          <p:spPr bwMode="auto">
            <a:xfrm flipV="1">
              <a:off x="4371577" y="4284982"/>
              <a:ext cx="47602" cy="76181"/>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533" name="Text Box 397"/>
            <p:cNvSpPr txBox="1">
              <a:spLocks noChangeAspect="1" noChangeArrowheads="1"/>
            </p:cNvSpPr>
            <p:nvPr/>
          </p:nvSpPr>
          <p:spPr bwMode="auto">
            <a:xfrm>
              <a:off x="4333496" y="4172298"/>
              <a:ext cx="284276" cy="2461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a:spcBef>
                  <a:spcPct val="0"/>
                </a:spcBef>
                <a:buClrTx/>
                <a:buSzTx/>
                <a:buFontTx/>
                <a:buNone/>
              </a:pPr>
              <a:r>
                <a:rPr lang="en-US" altLang="en-US" sz="1000" b="1" dirty="0">
                  <a:solidFill>
                    <a:srgbClr val="191919"/>
                  </a:solidFill>
                  <a:latin typeface="Arial" pitchFamily="34" charset="0"/>
                  <a:cs typeface="Arial" pitchFamily="34" charset="0"/>
                </a:rPr>
                <a:t>O</a:t>
              </a:r>
            </a:p>
          </p:txBody>
        </p:sp>
        <p:sp>
          <p:nvSpPr>
            <p:cNvPr id="52534" name="Line 398"/>
            <p:cNvSpPr>
              <a:spLocks noChangeAspect="1" noChangeShapeType="1"/>
            </p:cNvSpPr>
            <p:nvPr/>
          </p:nvSpPr>
          <p:spPr bwMode="auto">
            <a:xfrm>
              <a:off x="4514382" y="4278633"/>
              <a:ext cx="82510"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535" name="Line 399"/>
            <p:cNvSpPr>
              <a:spLocks noChangeAspect="1" noChangeShapeType="1"/>
            </p:cNvSpPr>
            <p:nvPr/>
          </p:nvSpPr>
          <p:spPr bwMode="auto">
            <a:xfrm rot="10809098">
              <a:off x="4634973" y="4148491"/>
              <a:ext cx="0" cy="76181"/>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536" name="Line 400"/>
            <p:cNvSpPr>
              <a:spLocks noChangeAspect="1" noChangeShapeType="1"/>
            </p:cNvSpPr>
            <p:nvPr/>
          </p:nvSpPr>
          <p:spPr bwMode="auto">
            <a:xfrm rot="10809098">
              <a:off x="4619106" y="4148491"/>
              <a:ext cx="0" cy="76181"/>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537" name="Text Box 401"/>
            <p:cNvSpPr txBox="1">
              <a:spLocks noChangeAspect="1" noChangeArrowheads="1"/>
            </p:cNvSpPr>
            <p:nvPr/>
          </p:nvSpPr>
          <p:spPr bwMode="auto">
            <a:xfrm rot="10809098">
              <a:off x="4691966" y="4151585"/>
              <a:ext cx="284276" cy="2461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a:spcBef>
                  <a:spcPct val="0"/>
                </a:spcBef>
                <a:buClrTx/>
                <a:buSzTx/>
                <a:buFontTx/>
                <a:buNone/>
              </a:pPr>
              <a:r>
                <a:rPr lang="en-US" altLang="en-US" sz="1000" b="1">
                  <a:solidFill>
                    <a:srgbClr val="191919"/>
                  </a:solidFill>
                  <a:latin typeface="Arial" pitchFamily="34" charset="0"/>
                  <a:cs typeface="Arial" pitchFamily="34" charset="0"/>
                </a:rPr>
                <a:t>O</a:t>
              </a:r>
            </a:p>
          </p:txBody>
        </p:sp>
        <p:sp>
          <p:nvSpPr>
            <p:cNvPr id="52538" name="Line 402"/>
            <p:cNvSpPr>
              <a:spLocks noChangeAspect="1" noChangeShapeType="1"/>
            </p:cNvSpPr>
            <p:nvPr/>
          </p:nvSpPr>
          <p:spPr bwMode="auto">
            <a:xfrm>
              <a:off x="4697382" y="4278633"/>
              <a:ext cx="82510"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539" name="Line 404"/>
            <p:cNvSpPr>
              <a:spLocks noChangeAspect="1" noChangeShapeType="1"/>
            </p:cNvSpPr>
            <p:nvPr/>
          </p:nvSpPr>
          <p:spPr bwMode="auto">
            <a:xfrm flipV="1">
              <a:off x="4883557" y="4202452"/>
              <a:ext cx="53949" cy="79355"/>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540" name="Line 405"/>
            <p:cNvSpPr>
              <a:spLocks noChangeAspect="1" noChangeShapeType="1"/>
            </p:cNvSpPr>
            <p:nvPr/>
          </p:nvSpPr>
          <p:spPr bwMode="auto">
            <a:xfrm>
              <a:off x="4934332" y="4202452"/>
              <a:ext cx="50775" cy="76181"/>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541" name="Line 406"/>
            <p:cNvSpPr>
              <a:spLocks noChangeAspect="1" noChangeShapeType="1"/>
            </p:cNvSpPr>
            <p:nvPr/>
          </p:nvSpPr>
          <p:spPr bwMode="auto">
            <a:xfrm flipV="1">
              <a:off x="4985107" y="4202452"/>
              <a:ext cx="41255" cy="76181"/>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542" name="Text Box 407"/>
            <p:cNvSpPr txBox="1">
              <a:spLocks noChangeAspect="1" noChangeArrowheads="1"/>
            </p:cNvSpPr>
            <p:nvPr/>
          </p:nvSpPr>
          <p:spPr bwMode="auto">
            <a:xfrm>
              <a:off x="4508565" y="4156956"/>
              <a:ext cx="267753" cy="2461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a:spcBef>
                  <a:spcPct val="0"/>
                </a:spcBef>
                <a:buClrTx/>
                <a:buSzTx/>
                <a:buFontTx/>
                <a:buNone/>
              </a:pPr>
              <a:r>
                <a:rPr lang="en-US" altLang="en-US" sz="1000" b="1">
                  <a:solidFill>
                    <a:srgbClr val="191919"/>
                  </a:solidFill>
                  <a:latin typeface="Arial" pitchFamily="34" charset="0"/>
                  <a:cs typeface="Arial" pitchFamily="34" charset="0"/>
                </a:rPr>
                <a:t>P</a:t>
              </a:r>
            </a:p>
          </p:txBody>
        </p:sp>
        <p:sp>
          <p:nvSpPr>
            <p:cNvPr id="52543" name="Text Box 408"/>
            <p:cNvSpPr txBox="1">
              <a:spLocks noChangeAspect="1" noChangeArrowheads="1"/>
            </p:cNvSpPr>
            <p:nvPr/>
          </p:nvSpPr>
          <p:spPr bwMode="auto">
            <a:xfrm>
              <a:off x="4446154" y="4348466"/>
              <a:ext cx="376841" cy="2461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a:spcBef>
                  <a:spcPct val="0"/>
                </a:spcBef>
                <a:buClrTx/>
                <a:buSzTx/>
                <a:buFontTx/>
                <a:buNone/>
              </a:pPr>
              <a:r>
                <a:rPr lang="en-US" altLang="en-US" sz="1000" b="1">
                  <a:solidFill>
                    <a:srgbClr val="191919"/>
                  </a:solidFill>
                  <a:latin typeface="Arial" pitchFamily="34" charset="0"/>
                  <a:cs typeface="Arial" pitchFamily="34" charset="0"/>
                </a:rPr>
                <a:t>OH</a:t>
              </a:r>
            </a:p>
          </p:txBody>
        </p:sp>
        <p:sp>
          <p:nvSpPr>
            <p:cNvPr id="52544" name="Text Box 409"/>
            <p:cNvSpPr txBox="1">
              <a:spLocks noChangeAspect="1" noChangeArrowheads="1"/>
            </p:cNvSpPr>
            <p:nvPr/>
          </p:nvSpPr>
          <p:spPr bwMode="auto">
            <a:xfrm>
              <a:off x="4290125" y="4017821"/>
              <a:ext cx="277141" cy="2461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a:spcBef>
                  <a:spcPct val="0"/>
                </a:spcBef>
                <a:buClrTx/>
                <a:buSzTx/>
                <a:buFontTx/>
                <a:buNone/>
              </a:pPr>
              <a:r>
                <a:rPr lang="en-US" altLang="en-US" sz="1000" b="1">
                  <a:solidFill>
                    <a:srgbClr val="191919"/>
                  </a:solidFill>
                  <a:latin typeface="Arial" pitchFamily="34" charset="0"/>
                  <a:cs typeface="Arial" pitchFamily="34" charset="0"/>
                </a:rPr>
                <a:t>H</a:t>
              </a:r>
            </a:p>
          </p:txBody>
        </p:sp>
        <p:sp>
          <p:nvSpPr>
            <p:cNvPr id="52545" name="Line 410"/>
            <p:cNvSpPr>
              <a:spLocks noChangeAspect="1" noChangeShapeType="1"/>
            </p:cNvSpPr>
            <p:nvPr/>
          </p:nvSpPr>
          <p:spPr bwMode="auto">
            <a:xfrm>
              <a:off x="3698807" y="4294504"/>
              <a:ext cx="34908" cy="63484"/>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546" name="Line 411"/>
            <p:cNvSpPr>
              <a:spLocks noChangeAspect="1" noChangeShapeType="1"/>
            </p:cNvSpPr>
            <p:nvPr/>
          </p:nvSpPr>
          <p:spPr bwMode="auto">
            <a:xfrm flipV="1">
              <a:off x="3733715" y="4294504"/>
              <a:ext cx="38081" cy="63484"/>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547" name="Line 412"/>
            <p:cNvSpPr>
              <a:spLocks noChangeAspect="1" noChangeShapeType="1"/>
            </p:cNvSpPr>
            <p:nvPr/>
          </p:nvSpPr>
          <p:spPr bwMode="auto">
            <a:xfrm>
              <a:off x="3771796" y="4294504"/>
              <a:ext cx="34908" cy="63484"/>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548" name="Line 413"/>
            <p:cNvSpPr>
              <a:spLocks noChangeAspect="1" noChangeShapeType="1"/>
            </p:cNvSpPr>
            <p:nvPr/>
          </p:nvSpPr>
          <p:spPr bwMode="auto">
            <a:xfrm rot="10800000">
              <a:off x="3987590" y="4297679"/>
              <a:ext cx="34908" cy="63484"/>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549" name="Line 414"/>
            <p:cNvSpPr>
              <a:spLocks noChangeAspect="1" noChangeShapeType="1"/>
            </p:cNvSpPr>
            <p:nvPr/>
          </p:nvSpPr>
          <p:spPr bwMode="auto">
            <a:xfrm rot="10800000" flipV="1">
              <a:off x="3952682" y="4297679"/>
              <a:ext cx="34908" cy="63484"/>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550" name="Line 415"/>
            <p:cNvSpPr>
              <a:spLocks noChangeAspect="1" noChangeShapeType="1"/>
            </p:cNvSpPr>
            <p:nvPr/>
          </p:nvSpPr>
          <p:spPr bwMode="auto">
            <a:xfrm rot="10800000">
              <a:off x="3914601" y="4297679"/>
              <a:ext cx="38081" cy="63484"/>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551" name="Line 416"/>
            <p:cNvSpPr>
              <a:spLocks noChangeAspect="1" noChangeShapeType="1"/>
            </p:cNvSpPr>
            <p:nvPr/>
          </p:nvSpPr>
          <p:spPr bwMode="auto">
            <a:xfrm rot="10800000">
              <a:off x="3844785" y="4297679"/>
              <a:ext cx="34908" cy="63484"/>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552" name="Line 417"/>
            <p:cNvSpPr>
              <a:spLocks noChangeAspect="1" noChangeShapeType="1"/>
            </p:cNvSpPr>
            <p:nvPr/>
          </p:nvSpPr>
          <p:spPr bwMode="auto">
            <a:xfrm rot="10800000" flipV="1">
              <a:off x="3806704" y="4297679"/>
              <a:ext cx="38081" cy="63484"/>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553" name="Line 418"/>
            <p:cNvSpPr>
              <a:spLocks noChangeAspect="1" noChangeShapeType="1"/>
            </p:cNvSpPr>
            <p:nvPr/>
          </p:nvSpPr>
          <p:spPr bwMode="auto">
            <a:xfrm rot="10800000" flipV="1">
              <a:off x="3879693" y="4297679"/>
              <a:ext cx="34908" cy="63484"/>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554" name="Line 419"/>
            <p:cNvSpPr>
              <a:spLocks noChangeAspect="1" noChangeShapeType="1"/>
            </p:cNvSpPr>
            <p:nvPr/>
          </p:nvSpPr>
          <p:spPr bwMode="auto">
            <a:xfrm flipV="1">
              <a:off x="4025672" y="4300853"/>
              <a:ext cx="34908" cy="6031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555" name="Line 420"/>
            <p:cNvSpPr>
              <a:spLocks noChangeAspect="1" noChangeShapeType="1"/>
            </p:cNvSpPr>
            <p:nvPr/>
          </p:nvSpPr>
          <p:spPr bwMode="auto">
            <a:xfrm>
              <a:off x="3628991" y="4294504"/>
              <a:ext cx="34908" cy="63484"/>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556" name="Line 421"/>
            <p:cNvSpPr>
              <a:spLocks noChangeAspect="1" noChangeShapeType="1"/>
            </p:cNvSpPr>
            <p:nvPr/>
          </p:nvSpPr>
          <p:spPr bwMode="auto">
            <a:xfrm flipV="1">
              <a:off x="3663899" y="4294504"/>
              <a:ext cx="34908" cy="63484"/>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557" name="Line 422"/>
            <p:cNvSpPr>
              <a:spLocks noChangeAspect="1" noChangeShapeType="1"/>
            </p:cNvSpPr>
            <p:nvPr/>
          </p:nvSpPr>
          <p:spPr bwMode="auto">
            <a:xfrm>
              <a:off x="3559175" y="4294504"/>
              <a:ext cx="31734" cy="63484"/>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558" name="Line 423"/>
            <p:cNvSpPr>
              <a:spLocks noChangeAspect="1" noChangeShapeType="1"/>
            </p:cNvSpPr>
            <p:nvPr/>
          </p:nvSpPr>
          <p:spPr bwMode="auto">
            <a:xfrm flipV="1">
              <a:off x="3590909" y="4294504"/>
              <a:ext cx="38081" cy="63484"/>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559" name="Text Box 424"/>
            <p:cNvSpPr txBox="1">
              <a:spLocks noChangeAspect="1" noChangeArrowheads="1"/>
            </p:cNvSpPr>
            <p:nvPr/>
          </p:nvSpPr>
          <p:spPr bwMode="auto">
            <a:xfrm>
              <a:off x="5137432" y="3953277"/>
              <a:ext cx="417231" cy="2461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a:spcBef>
                  <a:spcPct val="0"/>
                </a:spcBef>
                <a:buClrTx/>
                <a:buSzTx/>
                <a:buFontTx/>
                <a:buNone/>
              </a:pPr>
              <a:r>
                <a:rPr lang="en-US" altLang="en-US" sz="1000" b="1">
                  <a:solidFill>
                    <a:srgbClr val="191919"/>
                  </a:solidFill>
                  <a:latin typeface="Arial" pitchFamily="34" charset="0"/>
                  <a:cs typeface="Arial" pitchFamily="34" charset="0"/>
                </a:rPr>
                <a:t>CH</a:t>
              </a:r>
              <a:r>
                <a:rPr lang="en-US" altLang="en-US" sz="1000" b="1" baseline="-25000">
                  <a:solidFill>
                    <a:srgbClr val="191919"/>
                  </a:solidFill>
                  <a:latin typeface="Arial" pitchFamily="34" charset="0"/>
                  <a:cs typeface="Arial" pitchFamily="34" charset="0"/>
                </a:rPr>
                <a:t>3</a:t>
              </a:r>
              <a:endParaRPr lang="en-US" altLang="en-US" sz="1000" b="1">
                <a:solidFill>
                  <a:srgbClr val="191919"/>
                </a:solidFill>
                <a:latin typeface="Arial" pitchFamily="34" charset="0"/>
                <a:cs typeface="Arial" pitchFamily="34" charset="0"/>
              </a:endParaRPr>
            </a:p>
          </p:txBody>
        </p:sp>
        <p:sp>
          <p:nvSpPr>
            <p:cNvPr id="52560" name="Text Box 425"/>
            <p:cNvSpPr txBox="1">
              <a:spLocks noChangeAspect="1" noChangeArrowheads="1"/>
            </p:cNvSpPr>
            <p:nvPr/>
          </p:nvSpPr>
          <p:spPr bwMode="auto">
            <a:xfrm>
              <a:off x="4942266" y="4091355"/>
              <a:ext cx="277141" cy="2461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a:spcBef>
                  <a:spcPct val="0"/>
                </a:spcBef>
                <a:buClrTx/>
                <a:buSzTx/>
                <a:buFontTx/>
                <a:buNone/>
              </a:pPr>
              <a:r>
                <a:rPr lang="en-US" altLang="en-US" sz="1000" b="1">
                  <a:solidFill>
                    <a:srgbClr val="191919"/>
                  </a:solidFill>
                  <a:latin typeface="Arial" pitchFamily="34" charset="0"/>
                  <a:cs typeface="Arial" pitchFamily="34" charset="0"/>
                </a:rPr>
                <a:t>N</a:t>
              </a:r>
            </a:p>
          </p:txBody>
        </p:sp>
        <p:sp>
          <p:nvSpPr>
            <p:cNvPr id="52561" name="Line 426"/>
            <p:cNvSpPr>
              <a:spLocks noChangeAspect="1" noChangeShapeType="1"/>
            </p:cNvSpPr>
            <p:nvPr/>
          </p:nvSpPr>
          <p:spPr bwMode="auto">
            <a:xfrm>
              <a:off x="5127912" y="4205626"/>
              <a:ext cx="95203"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562" name="Line 427"/>
            <p:cNvSpPr>
              <a:spLocks noChangeAspect="1" noChangeShapeType="1"/>
            </p:cNvSpPr>
            <p:nvPr/>
          </p:nvSpPr>
          <p:spPr bwMode="auto">
            <a:xfrm flipV="1">
              <a:off x="5127912" y="4100877"/>
              <a:ext cx="88856" cy="79355"/>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563" name="Line 428"/>
            <p:cNvSpPr>
              <a:spLocks noChangeAspect="1" noChangeShapeType="1"/>
            </p:cNvSpPr>
            <p:nvPr/>
          </p:nvSpPr>
          <p:spPr bwMode="auto">
            <a:xfrm>
              <a:off x="5127912" y="4231020"/>
              <a:ext cx="92030" cy="69833"/>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564" name="Text Box 429"/>
            <p:cNvSpPr txBox="1">
              <a:spLocks noChangeAspect="1" noChangeArrowheads="1"/>
            </p:cNvSpPr>
            <p:nvPr/>
          </p:nvSpPr>
          <p:spPr bwMode="auto">
            <a:xfrm>
              <a:off x="5120510" y="4092942"/>
              <a:ext cx="417231" cy="2461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a:spcBef>
                  <a:spcPct val="0"/>
                </a:spcBef>
                <a:buClrTx/>
                <a:buSzTx/>
                <a:buFontTx/>
                <a:buNone/>
              </a:pPr>
              <a:r>
                <a:rPr lang="en-US" altLang="en-US" sz="1000" b="1">
                  <a:solidFill>
                    <a:srgbClr val="191919"/>
                  </a:solidFill>
                  <a:latin typeface="Arial" pitchFamily="34" charset="0"/>
                  <a:cs typeface="Arial" pitchFamily="34" charset="0"/>
                </a:rPr>
                <a:t>CH</a:t>
              </a:r>
              <a:r>
                <a:rPr lang="en-US" altLang="en-US" sz="1000" b="1" baseline="-25000">
                  <a:solidFill>
                    <a:srgbClr val="191919"/>
                  </a:solidFill>
                  <a:latin typeface="Arial" pitchFamily="34" charset="0"/>
                  <a:cs typeface="Arial" pitchFamily="34" charset="0"/>
                </a:rPr>
                <a:t>3</a:t>
              </a:r>
              <a:endParaRPr lang="en-US" altLang="en-US" sz="1000" b="1">
                <a:solidFill>
                  <a:srgbClr val="191919"/>
                </a:solidFill>
                <a:latin typeface="Arial" pitchFamily="34" charset="0"/>
                <a:cs typeface="Arial" pitchFamily="34" charset="0"/>
              </a:endParaRPr>
            </a:p>
          </p:txBody>
        </p:sp>
        <p:sp>
          <p:nvSpPr>
            <p:cNvPr id="52565" name="Text Box 430"/>
            <p:cNvSpPr txBox="1">
              <a:spLocks noChangeAspect="1" noChangeArrowheads="1"/>
            </p:cNvSpPr>
            <p:nvPr/>
          </p:nvSpPr>
          <p:spPr bwMode="auto">
            <a:xfrm>
              <a:off x="5137432" y="4223085"/>
              <a:ext cx="417231" cy="2461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a:spcBef>
                  <a:spcPct val="0"/>
                </a:spcBef>
                <a:buClrTx/>
                <a:buSzTx/>
                <a:buFontTx/>
                <a:buNone/>
              </a:pPr>
              <a:r>
                <a:rPr lang="en-US" altLang="en-US" sz="1000" b="1">
                  <a:solidFill>
                    <a:srgbClr val="191919"/>
                  </a:solidFill>
                  <a:latin typeface="Arial" pitchFamily="34" charset="0"/>
                  <a:cs typeface="Arial" pitchFamily="34" charset="0"/>
                </a:rPr>
                <a:t>CH</a:t>
              </a:r>
              <a:r>
                <a:rPr lang="en-US" altLang="en-US" sz="1000" b="1" baseline="-25000">
                  <a:solidFill>
                    <a:srgbClr val="191919"/>
                  </a:solidFill>
                  <a:latin typeface="Arial" pitchFamily="34" charset="0"/>
                  <a:cs typeface="Arial" pitchFamily="34" charset="0"/>
                </a:rPr>
                <a:t>3</a:t>
              </a:r>
              <a:endParaRPr lang="en-US" altLang="en-US" sz="1000" b="1">
                <a:solidFill>
                  <a:srgbClr val="191919"/>
                </a:solidFill>
                <a:latin typeface="Arial" pitchFamily="34" charset="0"/>
                <a:cs typeface="Arial" pitchFamily="34" charset="0"/>
              </a:endParaRPr>
            </a:p>
          </p:txBody>
        </p:sp>
        <p:sp>
          <p:nvSpPr>
            <p:cNvPr id="52566" name="Line 431"/>
            <p:cNvSpPr>
              <a:spLocks noChangeAspect="1" noChangeShapeType="1"/>
            </p:cNvSpPr>
            <p:nvPr/>
          </p:nvSpPr>
          <p:spPr bwMode="auto">
            <a:xfrm rot="10809098">
              <a:off x="4637088" y="4323072"/>
              <a:ext cx="0" cy="76181"/>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grpSp>
      <p:grpSp>
        <p:nvGrpSpPr>
          <p:cNvPr id="5" name="Group 4"/>
          <p:cNvGrpSpPr/>
          <p:nvPr/>
        </p:nvGrpSpPr>
        <p:grpSpPr>
          <a:xfrm>
            <a:off x="4230326" y="2708533"/>
            <a:ext cx="1187450" cy="622300"/>
            <a:chOff x="4398963" y="2448327"/>
            <a:chExt cx="1187450" cy="622300"/>
          </a:xfrm>
        </p:grpSpPr>
        <p:sp>
          <p:nvSpPr>
            <p:cNvPr id="52496" name="Text Box 153"/>
            <p:cNvSpPr txBox="1">
              <a:spLocks noChangeAspect="1" noChangeArrowheads="1"/>
            </p:cNvSpPr>
            <p:nvPr/>
          </p:nvSpPr>
          <p:spPr bwMode="auto">
            <a:xfrm rot="10766066">
              <a:off x="5089543" y="2448327"/>
              <a:ext cx="282488" cy="2448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a:spcBef>
                  <a:spcPct val="0"/>
                </a:spcBef>
                <a:buClrTx/>
                <a:buSzTx/>
                <a:buFontTx/>
                <a:buNone/>
              </a:pPr>
              <a:r>
                <a:rPr lang="en-US" altLang="en-US" sz="1000" b="1">
                  <a:solidFill>
                    <a:srgbClr val="191919"/>
                  </a:solidFill>
                  <a:latin typeface="Arial" pitchFamily="34" charset="0"/>
                  <a:cs typeface="Arial" pitchFamily="34" charset="0"/>
                </a:rPr>
                <a:t>O</a:t>
              </a:r>
            </a:p>
          </p:txBody>
        </p:sp>
        <p:sp>
          <p:nvSpPr>
            <p:cNvPr id="52497" name="Line 178"/>
            <p:cNvSpPr>
              <a:spLocks noChangeAspect="1" noChangeShapeType="1"/>
            </p:cNvSpPr>
            <p:nvPr/>
          </p:nvSpPr>
          <p:spPr bwMode="auto">
            <a:xfrm rot="21000000">
              <a:off x="5249037" y="2716995"/>
              <a:ext cx="52372" cy="71539"/>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498" name="Line 179"/>
            <p:cNvSpPr>
              <a:spLocks noChangeAspect="1" noChangeShapeType="1"/>
            </p:cNvSpPr>
            <p:nvPr/>
          </p:nvSpPr>
          <p:spPr bwMode="auto">
            <a:xfrm rot="10766066">
              <a:off x="5243483" y="2634328"/>
              <a:ext cx="0" cy="90615"/>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499" name="Line 180"/>
            <p:cNvSpPr>
              <a:spLocks noChangeAspect="1" noChangeShapeType="1"/>
            </p:cNvSpPr>
            <p:nvPr/>
          </p:nvSpPr>
          <p:spPr bwMode="auto">
            <a:xfrm rot="10766066">
              <a:off x="5221265" y="2632738"/>
              <a:ext cx="0" cy="89026"/>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500" name="Line 179"/>
            <p:cNvSpPr>
              <a:spLocks noChangeAspect="1" noChangeShapeType="1"/>
            </p:cNvSpPr>
            <p:nvPr/>
          </p:nvSpPr>
          <p:spPr bwMode="auto">
            <a:xfrm rot="10766066">
              <a:off x="4661050" y="2715405"/>
              <a:ext cx="0" cy="90616"/>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501" name="Line 195"/>
            <p:cNvSpPr>
              <a:spLocks noChangeAspect="1" noChangeShapeType="1"/>
            </p:cNvSpPr>
            <p:nvPr/>
          </p:nvSpPr>
          <p:spPr bwMode="auto">
            <a:xfrm rot="10800000">
              <a:off x="5129218" y="2634328"/>
              <a:ext cx="88873" cy="84256"/>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502" name="Line 196"/>
            <p:cNvSpPr>
              <a:spLocks noChangeAspect="1" noChangeShapeType="1"/>
            </p:cNvSpPr>
            <p:nvPr/>
          </p:nvSpPr>
          <p:spPr bwMode="auto">
            <a:xfrm rot="10800000" flipV="1">
              <a:off x="5032410" y="2632738"/>
              <a:ext cx="96808" cy="82667"/>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503" name="Line 218"/>
            <p:cNvSpPr>
              <a:spLocks noChangeAspect="1" noChangeShapeType="1"/>
            </p:cNvSpPr>
            <p:nvPr/>
          </p:nvSpPr>
          <p:spPr bwMode="auto">
            <a:xfrm rot="10800000">
              <a:off x="4943538" y="2632738"/>
              <a:ext cx="88873" cy="84256"/>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504" name="Line 230"/>
            <p:cNvSpPr>
              <a:spLocks noChangeAspect="1" noChangeShapeType="1"/>
            </p:cNvSpPr>
            <p:nvPr/>
          </p:nvSpPr>
          <p:spPr bwMode="auto">
            <a:xfrm rot="10800000">
              <a:off x="4848317" y="2806021"/>
              <a:ext cx="88873" cy="84256"/>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505" name="Line 231"/>
            <p:cNvSpPr>
              <a:spLocks noChangeAspect="1" noChangeShapeType="1"/>
            </p:cNvSpPr>
            <p:nvPr/>
          </p:nvSpPr>
          <p:spPr bwMode="auto">
            <a:xfrm rot="10800000" flipV="1">
              <a:off x="4751510" y="2804431"/>
              <a:ext cx="96807" cy="82667"/>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506" name="Line 232"/>
            <p:cNvSpPr>
              <a:spLocks noChangeAspect="1" noChangeShapeType="1"/>
            </p:cNvSpPr>
            <p:nvPr/>
          </p:nvSpPr>
          <p:spPr bwMode="auto">
            <a:xfrm flipV="1">
              <a:off x="5045029" y="2809994"/>
              <a:ext cx="98395" cy="82667"/>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507" name="Line 196"/>
            <p:cNvSpPr>
              <a:spLocks noChangeAspect="1" noChangeShapeType="1"/>
            </p:cNvSpPr>
            <p:nvPr/>
          </p:nvSpPr>
          <p:spPr bwMode="auto">
            <a:xfrm rot="10800000" flipV="1">
              <a:off x="4845143" y="2635917"/>
              <a:ext cx="96808" cy="82667"/>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508" name="Line 218"/>
            <p:cNvSpPr>
              <a:spLocks noChangeAspect="1" noChangeShapeType="1"/>
            </p:cNvSpPr>
            <p:nvPr/>
          </p:nvSpPr>
          <p:spPr bwMode="auto">
            <a:xfrm rot="10800000">
              <a:off x="4756271" y="2631149"/>
              <a:ext cx="88873" cy="84256"/>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509" name="Line 196"/>
            <p:cNvSpPr>
              <a:spLocks noChangeAspect="1" noChangeShapeType="1"/>
            </p:cNvSpPr>
            <p:nvPr/>
          </p:nvSpPr>
          <p:spPr bwMode="auto">
            <a:xfrm rot="10800000" flipV="1">
              <a:off x="4659463" y="2632738"/>
              <a:ext cx="95221" cy="82667"/>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510" name="Line 230"/>
            <p:cNvSpPr>
              <a:spLocks noChangeAspect="1" noChangeShapeType="1"/>
            </p:cNvSpPr>
            <p:nvPr/>
          </p:nvSpPr>
          <p:spPr bwMode="auto">
            <a:xfrm rot="10800000">
              <a:off x="4662638" y="2806021"/>
              <a:ext cx="88873" cy="84256"/>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511" name="Line 219"/>
            <p:cNvSpPr>
              <a:spLocks noChangeAspect="1" noChangeShapeType="1"/>
            </p:cNvSpPr>
            <p:nvPr/>
          </p:nvSpPr>
          <p:spPr bwMode="auto">
            <a:xfrm rot="14700000">
              <a:off x="4768147" y="2776701"/>
              <a:ext cx="31795" cy="10633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512" name="Line 230"/>
            <p:cNvSpPr>
              <a:spLocks noChangeAspect="1" noChangeShapeType="1"/>
            </p:cNvSpPr>
            <p:nvPr/>
          </p:nvSpPr>
          <p:spPr bwMode="auto">
            <a:xfrm rot="10800000">
              <a:off x="5141836" y="2813174"/>
              <a:ext cx="41262" cy="84257"/>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513" name="Line 232"/>
            <p:cNvSpPr>
              <a:spLocks noChangeAspect="1" noChangeShapeType="1"/>
            </p:cNvSpPr>
            <p:nvPr/>
          </p:nvSpPr>
          <p:spPr bwMode="auto">
            <a:xfrm flipV="1">
              <a:off x="5184686" y="2814764"/>
              <a:ext cx="44436" cy="82667"/>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514" name="Line 233"/>
            <p:cNvSpPr>
              <a:spLocks noChangeAspect="1" noChangeShapeType="1"/>
            </p:cNvSpPr>
            <p:nvPr/>
          </p:nvSpPr>
          <p:spPr bwMode="auto">
            <a:xfrm rot="10800000">
              <a:off x="5227535" y="2816353"/>
              <a:ext cx="41262" cy="84257"/>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515" name="Line 234"/>
            <p:cNvSpPr>
              <a:spLocks noChangeAspect="1" noChangeShapeType="1"/>
            </p:cNvSpPr>
            <p:nvPr/>
          </p:nvSpPr>
          <p:spPr bwMode="auto">
            <a:xfrm flipV="1">
              <a:off x="5270385" y="2817944"/>
              <a:ext cx="44436" cy="82667"/>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516" name="Text Box 153"/>
            <p:cNvSpPr txBox="1">
              <a:spLocks noChangeAspect="1" noChangeArrowheads="1"/>
            </p:cNvSpPr>
            <p:nvPr/>
          </p:nvSpPr>
          <p:spPr bwMode="auto">
            <a:xfrm rot="10766066">
              <a:off x="5209503" y="2623046"/>
              <a:ext cx="376910" cy="2465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a:spcBef>
                  <a:spcPct val="0"/>
                </a:spcBef>
                <a:buClrTx/>
                <a:buSzTx/>
                <a:buFontTx/>
                <a:buNone/>
              </a:pPr>
              <a:r>
                <a:rPr lang="en-US" altLang="en-US" sz="1000" b="1">
                  <a:solidFill>
                    <a:srgbClr val="191919"/>
                  </a:solidFill>
                  <a:latin typeface="Arial" pitchFamily="34" charset="0"/>
                  <a:cs typeface="Arial" pitchFamily="34" charset="0"/>
                </a:rPr>
                <a:t>HO</a:t>
              </a:r>
            </a:p>
          </p:txBody>
        </p:sp>
        <p:sp>
          <p:nvSpPr>
            <p:cNvPr id="52517" name="Text Box 153"/>
            <p:cNvSpPr txBox="1">
              <a:spLocks noChangeAspect="1" noChangeArrowheads="1"/>
            </p:cNvSpPr>
            <p:nvPr/>
          </p:nvSpPr>
          <p:spPr bwMode="auto">
            <a:xfrm rot="10766066">
              <a:off x="4398963" y="2824057"/>
              <a:ext cx="376910" cy="2465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a:spcBef>
                  <a:spcPct val="0"/>
                </a:spcBef>
                <a:buClrTx/>
                <a:buSzTx/>
                <a:buFontTx/>
                <a:buNone/>
              </a:pPr>
              <a:r>
                <a:rPr lang="en-US" altLang="en-US" sz="1000" b="1">
                  <a:solidFill>
                    <a:srgbClr val="191919"/>
                  </a:solidFill>
                  <a:latin typeface="Arial" pitchFamily="34" charset="0"/>
                  <a:cs typeface="Arial" pitchFamily="34" charset="0"/>
                </a:rPr>
                <a:t>HO</a:t>
              </a:r>
            </a:p>
          </p:txBody>
        </p:sp>
        <p:sp>
          <p:nvSpPr>
            <p:cNvPr id="52518" name="Line 234"/>
            <p:cNvSpPr>
              <a:spLocks noChangeAspect="1" noChangeShapeType="1"/>
            </p:cNvSpPr>
            <p:nvPr/>
          </p:nvSpPr>
          <p:spPr bwMode="auto">
            <a:xfrm flipV="1">
              <a:off x="4617886" y="2803205"/>
              <a:ext cx="44436" cy="82667"/>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519" name="Line 205"/>
            <p:cNvSpPr>
              <a:spLocks noChangeAspect="1" noChangeShapeType="1"/>
            </p:cNvSpPr>
            <p:nvPr/>
          </p:nvSpPr>
          <p:spPr bwMode="auto">
            <a:xfrm>
              <a:off x="4937128" y="2889261"/>
              <a:ext cx="107917" cy="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520" name="Line 222"/>
            <p:cNvSpPr>
              <a:spLocks noChangeAspect="1" noChangeShapeType="1"/>
            </p:cNvSpPr>
            <p:nvPr/>
          </p:nvSpPr>
          <p:spPr bwMode="auto">
            <a:xfrm>
              <a:off x="4949789" y="2865858"/>
              <a:ext cx="92047" cy="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grpSp>
      <p:grpSp>
        <p:nvGrpSpPr>
          <p:cNvPr id="4" name="Group 3"/>
          <p:cNvGrpSpPr/>
          <p:nvPr/>
        </p:nvGrpSpPr>
        <p:grpSpPr>
          <a:xfrm>
            <a:off x="3426193" y="2764346"/>
            <a:ext cx="920750" cy="720725"/>
            <a:chOff x="3357563" y="1911752"/>
            <a:chExt cx="920750" cy="720725"/>
          </a:xfrm>
        </p:grpSpPr>
        <p:sp>
          <p:nvSpPr>
            <p:cNvPr id="52466" name="Text Box 153"/>
            <p:cNvSpPr txBox="1">
              <a:spLocks noChangeAspect="1" noChangeArrowheads="1"/>
            </p:cNvSpPr>
            <p:nvPr/>
          </p:nvSpPr>
          <p:spPr bwMode="auto">
            <a:xfrm rot="21566066">
              <a:off x="3788290" y="1911752"/>
              <a:ext cx="282491" cy="244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a:spcBef>
                  <a:spcPct val="0"/>
                </a:spcBef>
                <a:buClrTx/>
                <a:buSzTx/>
                <a:buFontTx/>
                <a:buNone/>
              </a:pPr>
              <a:r>
                <a:rPr lang="en-US" altLang="en-US" sz="1000" b="1">
                  <a:solidFill>
                    <a:srgbClr val="191919"/>
                  </a:solidFill>
                  <a:latin typeface="Arial" pitchFamily="34" charset="0"/>
                  <a:cs typeface="Arial" pitchFamily="34" charset="0"/>
                </a:rPr>
                <a:t>O</a:t>
              </a:r>
            </a:p>
          </p:txBody>
        </p:sp>
        <p:sp>
          <p:nvSpPr>
            <p:cNvPr id="52467" name="Line 178"/>
            <p:cNvSpPr>
              <a:spLocks noChangeAspect="1" noChangeShapeType="1"/>
            </p:cNvSpPr>
            <p:nvPr/>
          </p:nvSpPr>
          <p:spPr bwMode="auto">
            <a:xfrm>
              <a:off x="3939699" y="2180929"/>
              <a:ext cx="58721" cy="82429"/>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FFFFFF"/>
                </a:solidFill>
              </a:endParaRPr>
            </a:p>
          </p:txBody>
        </p:sp>
        <p:sp>
          <p:nvSpPr>
            <p:cNvPr id="52468" name="Line 179"/>
            <p:cNvSpPr>
              <a:spLocks noChangeAspect="1" noChangeShapeType="1"/>
            </p:cNvSpPr>
            <p:nvPr/>
          </p:nvSpPr>
          <p:spPr bwMode="auto">
            <a:xfrm rot="10766066">
              <a:off x="3942231" y="2092462"/>
              <a:ext cx="0" cy="90355"/>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FFFFFF"/>
                </a:solidFill>
              </a:endParaRPr>
            </a:p>
          </p:txBody>
        </p:sp>
        <p:sp>
          <p:nvSpPr>
            <p:cNvPr id="52469" name="Line 180"/>
            <p:cNvSpPr>
              <a:spLocks noChangeAspect="1" noChangeShapeType="1"/>
            </p:cNvSpPr>
            <p:nvPr/>
          </p:nvSpPr>
          <p:spPr bwMode="auto">
            <a:xfrm rot="10766066">
              <a:off x="3920013" y="2095633"/>
              <a:ext cx="0" cy="8877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FFFFFF"/>
                </a:solidFill>
              </a:endParaRPr>
            </a:p>
          </p:txBody>
        </p:sp>
        <p:sp>
          <p:nvSpPr>
            <p:cNvPr id="52470" name="Line 195"/>
            <p:cNvSpPr>
              <a:spLocks noChangeAspect="1" noChangeShapeType="1"/>
            </p:cNvSpPr>
            <p:nvPr/>
          </p:nvSpPr>
          <p:spPr bwMode="auto">
            <a:xfrm rot="10800000">
              <a:off x="3823846" y="2179344"/>
              <a:ext cx="44437" cy="84014"/>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FFFFFF"/>
                </a:solidFill>
              </a:endParaRPr>
            </a:p>
          </p:txBody>
        </p:sp>
        <p:sp>
          <p:nvSpPr>
            <p:cNvPr id="52471" name="Line 196"/>
            <p:cNvSpPr>
              <a:spLocks noChangeAspect="1" noChangeShapeType="1"/>
            </p:cNvSpPr>
            <p:nvPr/>
          </p:nvSpPr>
          <p:spPr bwMode="auto">
            <a:xfrm rot="10800000" flipV="1">
              <a:off x="3776235" y="2177759"/>
              <a:ext cx="47611" cy="82429"/>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FFFFFF"/>
                </a:solidFill>
              </a:endParaRPr>
            </a:p>
          </p:txBody>
        </p:sp>
        <p:sp>
          <p:nvSpPr>
            <p:cNvPr id="52472" name="Line 197"/>
            <p:cNvSpPr>
              <a:spLocks noChangeAspect="1" noChangeShapeType="1"/>
            </p:cNvSpPr>
            <p:nvPr/>
          </p:nvSpPr>
          <p:spPr bwMode="auto">
            <a:xfrm flipV="1">
              <a:off x="3869870" y="2180929"/>
              <a:ext cx="49198" cy="82429"/>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FFFFFF"/>
                </a:solidFill>
              </a:endParaRPr>
            </a:p>
          </p:txBody>
        </p:sp>
        <p:sp>
          <p:nvSpPr>
            <p:cNvPr id="52473" name="Line 199"/>
            <p:cNvSpPr>
              <a:spLocks noChangeAspect="1" noChangeShapeType="1"/>
            </p:cNvSpPr>
            <p:nvPr/>
          </p:nvSpPr>
          <p:spPr bwMode="auto">
            <a:xfrm rot="10838165">
              <a:off x="3542942" y="2174588"/>
              <a:ext cx="42850" cy="95111"/>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FFFFFF"/>
                </a:solidFill>
              </a:endParaRPr>
            </a:p>
          </p:txBody>
        </p:sp>
        <p:sp>
          <p:nvSpPr>
            <p:cNvPr id="52474" name="Line 200"/>
            <p:cNvSpPr>
              <a:spLocks noChangeAspect="1" noChangeShapeType="1"/>
            </p:cNvSpPr>
            <p:nvPr/>
          </p:nvSpPr>
          <p:spPr bwMode="auto">
            <a:xfrm rot="10838165" flipV="1">
              <a:off x="3585792" y="2174588"/>
              <a:ext cx="44437" cy="95111"/>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FFFFFF"/>
                </a:solidFill>
              </a:endParaRPr>
            </a:p>
          </p:txBody>
        </p:sp>
        <p:sp>
          <p:nvSpPr>
            <p:cNvPr id="52475" name="Line 205"/>
            <p:cNvSpPr>
              <a:spLocks noChangeAspect="1" noChangeShapeType="1"/>
            </p:cNvSpPr>
            <p:nvPr/>
          </p:nvSpPr>
          <p:spPr bwMode="auto">
            <a:xfrm>
              <a:off x="3434382" y="2173004"/>
              <a:ext cx="107918" cy="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FFFFFF"/>
                </a:solidFill>
              </a:endParaRPr>
            </a:p>
          </p:txBody>
        </p:sp>
        <p:sp>
          <p:nvSpPr>
            <p:cNvPr id="52476" name="Line 218"/>
            <p:cNvSpPr>
              <a:spLocks noChangeAspect="1" noChangeShapeType="1"/>
            </p:cNvSpPr>
            <p:nvPr/>
          </p:nvSpPr>
          <p:spPr bwMode="auto">
            <a:xfrm rot="10800000">
              <a:off x="3731799" y="2173004"/>
              <a:ext cx="44437" cy="84014"/>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FFFFFF"/>
                </a:solidFill>
              </a:endParaRPr>
            </a:p>
          </p:txBody>
        </p:sp>
        <p:sp>
          <p:nvSpPr>
            <p:cNvPr id="52477" name="Line 219"/>
            <p:cNvSpPr>
              <a:spLocks noChangeAspect="1" noChangeShapeType="1"/>
            </p:cNvSpPr>
            <p:nvPr/>
          </p:nvSpPr>
          <p:spPr bwMode="auto">
            <a:xfrm rot="10838165">
              <a:off x="3398826" y="2285551"/>
              <a:ext cx="31741" cy="71334"/>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FFFFFF"/>
                </a:solidFill>
              </a:endParaRPr>
            </a:p>
          </p:txBody>
        </p:sp>
        <p:sp>
          <p:nvSpPr>
            <p:cNvPr id="52478" name="Line 201"/>
            <p:cNvSpPr>
              <a:spLocks noChangeAspect="1" noChangeShapeType="1"/>
            </p:cNvSpPr>
            <p:nvPr/>
          </p:nvSpPr>
          <p:spPr bwMode="auto">
            <a:xfrm rot="10800000" flipV="1">
              <a:off x="3377553" y="2174588"/>
              <a:ext cx="49197" cy="104622"/>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FFFFFF"/>
                </a:solidFill>
              </a:endParaRPr>
            </a:p>
          </p:txBody>
        </p:sp>
        <p:sp>
          <p:nvSpPr>
            <p:cNvPr id="52479" name="Line 220"/>
            <p:cNvSpPr>
              <a:spLocks noChangeAspect="1" noChangeShapeType="1"/>
            </p:cNvSpPr>
            <p:nvPr/>
          </p:nvSpPr>
          <p:spPr bwMode="auto">
            <a:xfrm rot="6946395" flipV="1">
              <a:off x="3367915" y="2289466"/>
              <a:ext cx="61822" cy="82525"/>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FFFFFF"/>
                </a:solidFill>
              </a:endParaRPr>
            </a:p>
          </p:txBody>
        </p:sp>
        <p:sp>
          <p:nvSpPr>
            <p:cNvPr id="52480" name="Line 221"/>
            <p:cNvSpPr>
              <a:spLocks noChangeAspect="1" noChangeShapeType="1"/>
            </p:cNvSpPr>
            <p:nvPr/>
          </p:nvSpPr>
          <p:spPr bwMode="auto">
            <a:xfrm>
              <a:off x="3423273" y="2379077"/>
              <a:ext cx="109504" cy="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FFFFFF"/>
                </a:solidFill>
              </a:endParaRPr>
            </a:p>
          </p:txBody>
        </p:sp>
        <p:sp>
          <p:nvSpPr>
            <p:cNvPr id="52481" name="Line 222"/>
            <p:cNvSpPr>
              <a:spLocks noChangeAspect="1" noChangeShapeType="1"/>
            </p:cNvSpPr>
            <p:nvPr/>
          </p:nvSpPr>
          <p:spPr bwMode="auto">
            <a:xfrm>
              <a:off x="3436914" y="2195196"/>
              <a:ext cx="92048" cy="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FFFFFF"/>
                </a:solidFill>
              </a:endParaRPr>
            </a:p>
          </p:txBody>
        </p:sp>
        <p:sp>
          <p:nvSpPr>
            <p:cNvPr id="52482" name="Line 226"/>
            <p:cNvSpPr>
              <a:spLocks noChangeAspect="1" noChangeShapeType="1"/>
            </p:cNvSpPr>
            <p:nvPr/>
          </p:nvSpPr>
          <p:spPr bwMode="auto">
            <a:xfrm rot="10800000" flipV="1">
              <a:off x="3535007" y="2295062"/>
              <a:ext cx="47611" cy="82429"/>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FFFFFF"/>
                </a:solidFill>
              </a:endParaRPr>
            </a:p>
          </p:txBody>
        </p:sp>
        <p:sp>
          <p:nvSpPr>
            <p:cNvPr id="52483" name="Line 227"/>
            <p:cNvSpPr>
              <a:spLocks noChangeAspect="1" noChangeShapeType="1"/>
            </p:cNvSpPr>
            <p:nvPr/>
          </p:nvSpPr>
          <p:spPr bwMode="auto">
            <a:xfrm rot="10838165">
              <a:off x="3587379" y="2290307"/>
              <a:ext cx="42850" cy="95111"/>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FFFFFF"/>
                </a:solidFill>
              </a:endParaRPr>
            </a:p>
          </p:txBody>
        </p:sp>
        <p:sp>
          <p:nvSpPr>
            <p:cNvPr id="52484" name="Line 230"/>
            <p:cNvSpPr>
              <a:spLocks noChangeAspect="1" noChangeShapeType="1"/>
            </p:cNvSpPr>
            <p:nvPr/>
          </p:nvSpPr>
          <p:spPr bwMode="auto">
            <a:xfrm rot="10800000">
              <a:off x="3779712" y="2306800"/>
              <a:ext cx="44437" cy="84014"/>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FFFFFF"/>
                </a:solidFill>
              </a:endParaRPr>
            </a:p>
          </p:txBody>
        </p:sp>
        <p:sp>
          <p:nvSpPr>
            <p:cNvPr id="52485" name="Line 231"/>
            <p:cNvSpPr>
              <a:spLocks noChangeAspect="1" noChangeShapeType="1"/>
            </p:cNvSpPr>
            <p:nvPr/>
          </p:nvSpPr>
          <p:spPr bwMode="auto">
            <a:xfrm rot="10800000" flipV="1">
              <a:off x="3732102" y="2305214"/>
              <a:ext cx="47611" cy="82429"/>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FFFFFF"/>
                </a:solidFill>
              </a:endParaRPr>
            </a:p>
          </p:txBody>
        </p:sp>
        <p:sp>
          <p:nvSpPr>
            <p:cNvPr id="52486" name="Line 232"/>
            <p:cNvSpPr>
              <a:spLocks noChangeAspect="1" noChangeShapeType="1"/>
            </p:cNvSpPr>
            <p:nvPr/>
          </p:nvSpPr>
          <p:spPr bwMode="auto">
            <a:xfrm flipV="1">
              <a:off x="3825737" y="2308384"/>
              <a:ext cx="49197" cy="82429"/>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FFFFFF"/>
                </a:solidFill>
              </a:endParaRPr>
            </a:p>
          </p:txBody>
        </p:sp>
        <p:sp>
          <p:nvSpPr>
            <p:cNvPr id="52487" name="Line 233"/>
            <p:cNvSpPr>
              <a:spLocks noChangeAspect="1" noChangeShapeType="1"/>
            </p:cNvSpPr>
            <p:nvPr/>
          </p:nvSpPr>
          <p:spPr bwMode="auto">
            <a:xfrm rot="10800000">
              <a:off x="3873348" y="2309970"/>
              <a:ext cx="44437" cy="84014"/>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FFFFFF"/>
                </a:solidFill>
              </a:endParaRPr>
            </a:p>
          </p:txBody>
        </p:sp>
        <p:sp>
          <p:nvSpPr>
            <p:cNvPr id="52488" name="Line 234"/>
            <p:cNvSpPr>
              <a:spLocks noChangeAspect="1" noChangeShapeType="1"/>
            </p:cNvSpPr>
            <p:nvPr/>
          </p:nvSpPr>
          <p:spPr bwMode="auto">
            <a:xfrm flipV="1">
              <a:off x="3919371" y="2311555"/>
              <a:ext cx="49198" cy="82429"/>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FFFFFF"/>
                </a:solidFill>
              </a:endParaRPr>
            </a:p>
          </p:txBody>
        </p:sp>
        <p:sp>
          <p:nvSpPr>
            <p:cNvPr id="52489" name="Text Box 153"/>
            <p:cNvSpPr txBox="1">
              <a:spLocks noChangeAspect="1" noChangeArrowheads="1"/>
            </p:cNvSpPr>
            <p:nvPr/>
          </p:nvSpPr>
          <p:spPr bwMode="auto">
            <a:xfrm rot="10766066">
              <a:off x="3901399" y="2096464"/>
              <a:ext cx="376914" cy="245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a:spcBef>
                  <a:spcPct val="0"/>
                </a:spcBef>
                <a:buClrTx/>
                <a:buSzTx/>
                <a:buFontTx/>
                <a:buNone/>
              </a:pPr>
              <a:r>
                <a:rPr lang="en-US" altLang="en-US" sz="1000" b="1" dirty="0">
                  <a:solidFill>
                    <a:srgbClr val="191919"/>
                  </a:solidFill>
                  <a:latin typeface="Arial" pitchFamily="34" charset="0"/>
                  <a:cs typeface="Arial" pitchFamily="34" charset="0"/>
                </a:rPr>
                <a:t>HO</a:t>
              </a:r>
            </a:p>
          </p:txBody>
        </p:sp>
        <p:sp>
          <p:nvSpPr>
            <p:cNvPr id="52490" name="Line 205"/>
            <p:cNvSpPr>
              <a:spLocks noChangeAspect="1" noChangeShapeType="1"/>
            </p:cNvSpPr>
            <p:nvPr/>
          </p:nvSpPr>
          <p:spPr bwMode="auto">
            <a:xfrm>
              <a:off x="3627358" y="2178548"/>
              <a:ext cx="107918" cy="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FFFFFF"/>
                </a:solidFill>
              </a:endParaRPr>
            </a:p>
          </p:txBody>
        </p:sp>
        <p:sp>
          <p:nvSpPr>
            <p:cNvPr id="52491" name="Line 222"/>
            <p:cNvSpPr>
              <a:spLocks noChangeAspect="1" noChangeShapeType="1"/>
            </p:cNvSpPr>
            <p:nvPr/>
          </p:nvSpPr>
          <p:spPr bwMode="auto">
            <a:xfrm>
              <a:off x="3629890" y="2200741"/>
              <a:ext cx="92048" cy="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FFFFFF"/>
                </a:solidFill>
              </a:endParaRPr>
            </a:p>
          </p:txBody>
        </p:sp>
        <p:sp>
          <p:nvSpPr>
            <p:cNvPr id="52492" name="Line 205"/>
            <p:cNvSpPr>
              <a:spLocks noChangeAspect="1" noChangeShapeType="1"/>
            </p:cNvSpPr>
            <p:nvPr/>
          </p:nvSpPr>
          <p:spPr bwMode="auto">
            <a:xfrm>
              <a:off x="3624839" y="2383096"/>
              <a:ext cx="107918" cy="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FFFFFF"/>
                </a:solidFill>
              </a:endParaRPr>
            </a:p>
          </p:txBody>
        </p:sp>
        <p:sp>
          <p:nvSpPr>
            <p:cNvPr id="52493" name="Line 222"/>
            <p:cNvSpPr>
              <a:spLocks noChangeAspect="1" noChangeShapeType="1"/>
            </p:cNvSpPr>
            <p:nvPr/>
          </p:nvSpPr>
          <p:spPr bwMode="auto">
            <a:xfrm>
              <a:off x="3637501" y="2359761"/>
              <a:ext cx="92048" cy="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FFFFFF"/>
                </a:solidFill>
              </a:endParaRPr>
            </a:p>
          </p:txBody>
        </p:sp>
        <p:sp>
          <p:nvSpPr>
            <p:cNvPr id="52494" name="Line 230"/>
            <p:cNvSpPr>
              <a:spLocks noChangeAspect="1" noChangeShapeType="1"/>
            </p:cNvSpPr>
            <p:nvPr/>
          </p:nvSpPr>
          <p:spPr bwMode="auto">
            <a:xfrm rot="10800000">
              <a:off x="3532778" y="2375740"/>
              <a:ext cx="44437" cy="84014"/>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FFFFFF"/>
                </a:solidFill>
              </a:endParaRPr>
            </a:p>
          </p:txBody>
        </p:sp>
        <p:sp>
          <p:nvSpPr>
            <p:cNvPr id="52495" name="Text Box 153"/>
            <p:cNvSpPr txBox="1">
              <a:spLocks noChangeAspect="1" noChangeArrowheads="1"/>
            </p:cNvSpPr>
            <p:nvPr/>
          </p:nvSpPr>
          <p:spPr bwMode="auto">
            <a:xfrm rot="10766066">
              <a:off x="3400677" y="2386616"/>
              <a:ext cx="376914" cy="245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a:spcBef>
                  <a:spcPct val="0"/>
                </a:spcBef>
                <a:buClrTx/>
                <a:buSzTx/>
                <a:buFontTx/>
                <a:buNone/>
              </a:pPr>
              <a:r>
                <a:rPr lang="en-US" altLang="en-US" sz="1000" b="1">
                  <a:solidFill>
                    <a:srgbClr val="191919"/>
                  </a:solidFill>
                  <a:latin typeface="Arial" pitchFamily="34" charset="0"/>
                  <a:cs typeface="Arial" pitchFamily="34" charset="0"/>
                </a:rPr>
                <a:t>HO</a:t>
              </a:r>
            </a:p>
          </p:txBody>
        </p:sp>
      </p:grpSp>
      <p:grpSp>
        <p:nvGrpSpPr>
          <p:cNvPr id="6" name="Group 5"/>
          <p:cNvGrpSpPr/>
          <p:nvPr/>
        </p:nvGrpSpPr>
        <p:grpSpPr>
          <a:xfrm>
            <a:off x="3276238" y="3394985"/>
            <a:ext cx="930275" cy="490537"/>
            <a:chOff x="3444875" y="2857902"/>
            <a:chExt cx="930275" cy="490537"/>
          </a:xfrm>
        </p:grpSpPr>
        <p:sp>
          <p:nvSpPr>
            <p:cNvPr id="52438" name="Text Box 153"/>
            <p:cNvSpPr txBox="1">
              <a:spLocks noChangeAspect="1" noChangeArrowheads="1"/>
            </p:cNvSpPr>
            <p:nvPr/>
          </p:nvSpPr>
          <p:spPr bwMode="auto">
            <a:xfrm rot="10766066">
              <a:off x="3878073" y="2857902"/>
              <a:ext cx="282451"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a:spcBef>
                  <a:spcPct val="0"/>
                </a:spcBef>
                <a:buClrTx/>
                <a:buSzTx/>
                <a:buFontTx/>
                <a:buNone/>
              </a:pPr>
              <a:r>
                <a:rPr lang="en-US" altLang="en-US" sz="1000" b="1">
                  <a:solidFill>
                    <a:srgbClr val="191919"/>
                  </a:solidFill>
                  <a:latin typeface="Arial" pitchFamily="34" charset="0"/>
                  <a:cs typeface="Arial" pitchFamily="34" charset="0"/>
                </a:rPr>
                <a:t>O</a:t>
              </a:r>
            </a:p>
          </p:txBody>
        </p:sp>
        <p:sp>
          <p:nvSpPr>
            <p:cNvPr id="52439" name="Line 178"/>
            <p:cNvSpPr>
              <a:spLocks noChangeAspect="1" noChangeShapeType="1"/>
            </p:cNvSpPr>
            <p:nvPr/>
          </p:nvSpPr>
          <p:spPr bwMode="auto">
            <a:xfrm>
              <a:off x="4031993" y="3132539"/>
              <a:ext cx="58712" cy="8255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440" name="Line 179"/>
            <p:cNvSpPr>
              <a:spLocks noChangeAspect="1" noChangeShapeType="1"/>
            </p:cNvSpPr>
            <p:nvPr/>
          </p:nvSpPr>
          <p:spPr bwMode="auto">
            <a:xfrm rot="10766066">
              <a:off x="4031993" y="3038877"/>
              <a:ext cx="0" cy="90487"/>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441" name="Line 180"/>
            <p:cNvSpPr>
              <a:spLocks noChangeAspect="1" noChangeShapeType="1"/>
            </p:cNvSpPr>
            <p:nvPr/>
          </p:nvSpPr>
          <p:spPr bwMode="auto">
            <a:xfrm rot="10766066">
              <a:off x="4009777" y="3042052"/>
              <a:ext cx="0" cy="8890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442" name="Line 195"/>
            <p:cNvSpPr>
              <a:spLocks noChangeAspect="1" noChangeShapeType="1"/>
            </p:cNvSpPr>
            <p:nvPr/>
          </p:nvSpPr>
          <p:spPr bwMode="auto">
            <a:xfrm rot="10800000">
              <a:off x="3916156" y="3130952"/>
              <a:ext cx="44431" cy="84137"/>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443" name="Line 196"/>
            <p:cNvSpPr>
              <a:spLocks noChangeAspect="1" noChangeShapeType="1"/>
            </p:cNvSpPr>
            <p:nvPr/>
          </p:nvSpPr>
          <p:spPr bwMode="auto">
            <a:xfrm rot="10800000" flipV="1">
              <a:off x="3868552" y="3129364"/>
              <a:ext cx="47604" cy="8255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444" name="Line 197"/>
            <p:cNvSpPr>
              <a:spLocks noChangeAspect="1" noChangeShapeType="1"/>
            </p:cNvSpPr>
            <p:nvPr/>
          </p:nvSpPr>
          <p:spPr bwMode="auto">
            <a:xfrm flipV="1">
              <a:off x="3962173" y="3132539"/>
              <a:ext cx="49191" cy="8255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445" name="Line 199"/>
            <p:cNvSpPr>
              <a:spLocks noChangeAspect="1" noChangeShapeType="1"/>
            </p:cNvSpPr>
            <p:nvPr/>
          </p:nvSpPr>
          <p:spPr bwMode="auto">
            <a:xfrm rot="10838165">
              <a:off x="3635291" y="3126189"/>
              <a:ext cx="42844" cy="9525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446" name="Line 200"/>
            <p:cNvSpPr>
              <a:spLocks noChangeAspect="1" noChangeShapeType="1"/>
            </p:cNvSpPr>
            <p:nvPr/>
          </p:nvSpPr>
          <p:spPr bwMode="auto">
            <a:xfrm rot="10838165" flipV="1">
              <a:off x="3678136" y="3126189"/>
              <a:ext cx="44431" cy="9525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447" name="Line 202"/>
            <p:cNvSpPr>
              <a:spLocks noChangeAspect="1" noChangeShapeType="1"/>
            </p:cNvSpPr>
            <p:nvPr/>
          </p:nvSpPr>
          <p:spPr bwMode="auto">
            <a:xfrm>
              <a:off x="3725740" y="3124602"/>
              <a:ext cx="90447" cy="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448" name="Line 203"/>
            <p:cNvSpPr>
              <a:spLocks noChangeAspect="1" noChangeShapeType="1"/>
            </p:cNvSpPr>
            <p:nvPr/>
          </p:nvSpPr>
          <p:spPr bwMode="auto">
            <a:xfrm>
              <a:off x="3740021" y="3138889"/>
              <a:ext cx="76167" cy="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449" name="Line 205"/>
            <p:cNvSpPr>
              <a:spLocks noChangeAspect="1" noChangeShapeType="1"/>
            </p:cNvSpPr>
            <p:nvPr/>
          </p:nvSpPr>
          <p:spPr bwMode="auto">
            <a:xfrm>
              <a:off x="3524215" y="3124602"/>
              <a:ext cx="107903" cy="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450" name="Line 218"/>
            <p:cNvSpPr>
              <a:spLocks noChangeAspect="1" noChangeShapeType="1"/>
            </p:cNvSpPr>
            <p:nvPr/>
          </p:nvSpPr>
          <p:spPr bwMode="auto">
            <a:xfrm rot="10800000">
              <a:off x="3824122" y="3124602"/>
              <a:ext cx="44431" cy="84137"/>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451" name="Line 219"/>
            <p:cNvSpPr>
              <a:spLocks noChangeAspect="1" noChangeShapeType="1"/>
            </p:cNvSpPr>
            <p:nvPr/>
          </p:nvSpPr>
          <p:spPr bwMode="auto">
            <a:xfrm rot="10838165">
              <a:off x="3486132" y="3237314"/>
              <a:ext cx="31736" cy="71438"/>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452" name="Line 201"/>
            <p:cNvSpPr>
              <a:spLocks noChangeAspect="1" noChangeShapeType="1"/>
            </p:cNvSpPr>
            <p:nvPr/>
          </p:nvSpPr>
          <p:spPr bwMode="auto">
            <a:xfrm rot="10800000" flipV="1">
              <a:off x="3462330" y="3126189"/>
              <a:ext cx="49190" cy="104775"/>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453" name="Line 220"/>
            <p:cNvSpPr>
              <a:spLocks noChangeAspect="1" noChangeShapeType="1"/>
            </p:cNvSpPr>
            <p:nvPr/>
          </p:nvSpPr>
          <p:spPr bwMode="auto">
            <a:xfrm rot="6946395" flipV="1">
              <a:off x="3455176" y="3241301"/>
              <a:ext cx="61912" cy="82514"/>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454" name="Line 221"/>
            <p:cNvSpPr>
              <a:spLocks noChangeAspect="1" noChangeShapeType="1"/>
            </p:cNvSpPr>
            <p:nvPr/>
          </p:nvSpPr>
          <p:spPr bwMode="auto">
            <a:xfrm>
              <a:off x="3513108" y="3330977"/>
              <a:ext cx="109489" cy="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455" name="Line 222"/>
            <p:cNvSpPr>
              <a:spLocks noChangeAspect="1" noChangeShapeType="1"/>
            </p:cNvSpPr>
            <p:nvPr/>
          </p:nvSpPr>
          <p:spPr bwMode="auto">
            <a:xfrm>
              <a:off x="3524215" y="3146827"/>
              <a:ext cx="92035" cy="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456" name="Line 226"/>
            <p:cNvSpPr>
              <a:spLocks noChangeAspect="1" noChangeShapeType="1"/>
            </p:cNvSpPr>
            <p:nvPr/>
          </p:nvSpPr>
          <p:spPr bwMode="auto">
            <a:xfrm rot="10800000" flipV="1">
              <a:off x="3627358" y="3246839"/>
              <a:ext cx="47604" cy="8255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457" name="Line 227"/>
            <p:cNvSpPr>
              <a:spLocks noChangeAspect="1" noChangeShapeType="1"/>
            </p:cNvSpPr>
            <p:nvPr/>
          </p:nvSpPr>
          <p:spPr bwMode="auto">
            <a:xfrm rot="10838165">
              <a:off x="3679722" y="3242077"/>
              <a:ext cx="42844" cy="9525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458" name="Line 228"/>
            <p:cNvSpPr>
              <a:spLocks noChangeAspect="1" noChangeShapeType="1"/>
            </p:cNvSpPr>
            <p:nvPr/>
          </p:nvSpPr>
          <p:spPr bwMode="auto">
            <a:xfrm>
              <a:off x="3740021" y="3327802"/>
              <a:ext cx="72993" cy="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459" name="Line 229"/>
            <p:cNvSpPr>
              <a:spLocks noChangeAspect="1" noChangeShapeType="1"/>
            </p:cNvSpPr>
            <p:nvPr/>
          </p:nvSpPr>
          <p:spPr bwMode="auto">
            <a:xfrm>
              <a:off x="3725740" y="3342089"/>
              <a:ext cx="87274" cy="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460" name="Line 230"/>
            <p:cNvSpPr>
              <a:spLocks noChangeAspect="1" noChangeShapeType="1"/>
            </p:cNvSpPr>
            <p:nvPr/>
          </p:nvSpPr>
          <p:spPr bwMode="auto">
            <a:xfrm rot="10800000">
              <a:off x="3866965" y="3261127"/>
              <a:ext cx="44431" cy="84137"/>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461" name="Line 231"/>
            <p:cNvSpPr>
              <a:spLocks noChangeAspect="1" noChangeShapeType="1"/>
            </p:cNvSpPr>
            <p:nvPr/>
          </p:nvSpPr>
          <p:spPr bwMode="auto">
            <a:xfrm rot="10800000" flipV="1">
              <a:off x="3819361" y="3259539"/>
              <a:ext cx="47604" cy="8255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462" name="Line 232"/>
            <p:cNvSpPr>
              <a:spLocks noChangeAspect="1" noChangeShapeType="1"/>
            </p:cNvSpPr>
            <p:nvPr/>
          </p:nvSpPr>
          <p:spPr bwMode="auto">
            <a:xfrm flipV="1">
              <a:off x="3912983" y="3262714"/>
              <a:ext cx="49190" cy="8255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463" name="Line 233"/>
            <p:cNvSpPr>
              <a:spLocks noChangeAspect="1" noChangeShapeType="1"/>
            </p:cNvSpPr>
            <p:nvPr/>
          </p:nvSpPr>
          <p:spPr bwMode="auto">
            <a:xfrm rot="10800000">
              <a:off x="3960587" y="3264302"/>
              <a:ext cx="44431" cy="84137"/>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464" name="Line 234"/>
            <p:cNvSpPr>
              <a:spLocks noChangeAspect="1" noChangeShapeType="1"/>
            </p:cNvSpPr>
            <p:nvPr/>
          </p:nvSpPr>
          <p:spPr bwMode="auto">
            <a:xfrm flipV="1">
              <a:off x="4006604" y="3265889"/>
              <a:ext cx="49191" cy="8255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465" name="Text Box 153"/>
            <p:cNvSpPr txBox="1">
              <a:spLocks noChangeAspect="1" noChangeArrowheads="1"/>
            </p:cNvSpPr>
            <p:nvPr/>
          </p:nvSpPr>
          <p:spPr bwMode="auto">
            <a:xfrm rot="10766066">
              <a:off x="3998289" y="3056891"/>
              <a:ext cx="37686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a:spcBef>
                  <a:spcPct val="0"/>
                </a:spcBef>
                <a:buClrTx/>
                <a:buSzTx/>
                <a:buFontTx/>
                <a:buNone/>
              </a:pPr>
              <a:r>
                <a:rPr lang="en-US" altLang="en-US" sz="1000" b="1">
                  <a:solidFill>
                    <a:srgbClr val="191919"/>
                  </a:solidFill>
                  <a:latin typeface="Arial" pitchFamily="34" charset="0"/>
                  <a:cs typeface="Arial" pitchFamily="34" charset="0"/>
                </a:rPr>
                <a:t>HO</a:t>
              </a:r>
            </a:p>
          </p:txBody>
        </p:sp>
      </p:grpSp>
      <p:grpSp>
        <p:nvGrpSpPr>
          <p:cNvPr id="2" name="Group 1"/>
          <p:cNvGrpSpPr/>
          <p:nvPr/>
        </p:nvGrpSpPr>
        <p:grpSpPr>
          <a:xfrm>
            <a:off x="3179275" y="1908897"/>
            <a:ext cx="1624013" cy="971550"/>
            <a:chOff x="2800350" y="1254527"/>
            <a:chExt cx="1624013" cy="971550"/>
          </a:xfrm>
        </p:grpSpPr>
        <p:grpSp>
          <p:nvGrpSpPr>
            <p:cNvPr id="52394" name="Group 54"/>
            <p:cNvGrpSpPr>
              <a:grpSpLocks/>
            </p:cNvGrpSpPr>
            <p:nvPr/>
          </p:nvGrpSpPr>
          <p:grpSpPr bwMode="auto">
            <a:xfrm>
              <a:off x="3086375" y="1831016"/>
              <a:ext cx="177163" cy="198785"/>
              <a:chOff x="8468281" y="6202633"/>
              <a:chExt cx="177245" cy="198712"/>
            </a:xfrm>
          </p:grpSpPr>
          <p:sp>
            <p:nvSpPr>
              <p:cNvPr id="52431" name="Line 199"/>
              <p:cNvSpPr>
                <a:spLocks noChangeAspect="1" noChangeShapeType="1"/>
              </p:cNvSpPr>
              <p:nvPr/>
            </p:nvSpPr>
            <p:spPr bwMode="auto">
              <a:xfrm rot="-5361835">
                <a:off x="8576234" y="6332289"/>
                <a:ext cx="42863" cy="9525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432" name="Line 221"/>
              <p:cNvSpPr>
                <a:spLocks noChangeAspect="1" noChangeShapeType="1"/>
              </p:cNvSpPr>
              <p:nvPr/>
            </p:nvSpPr>
            <p:spPr bwMode="auto">
              <a:xfrm rot="5400000">
                <a:off x="8414306" y="6295776"/>
                <a:ext cx="109537" cy="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433" name="Line 226"/>
              <p:cNvSpPr>
                <a:spLocks noChangeAspect="1" noChangeShapeType="1"/>
              </p:cNvSpPr>
              <p:nvPr/>
            </p:nvSpPr>
            <p:spPr bwMode="auto">
              <a:xfrm rot="16200000" flipV="1">
                <a:off x="8485744" y="6333083"/>
                <a:ext cx="47625" cy="8255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434" name="Line 221"/>
              <p:cNvSpPr>
                <a:spLocks noChangeAspect="1" noChangeShapeType="1"/>
              </p:cNvSpPr>
              <p:nvPr/>
            </p:nvSpPr>
            <p:spPr bwMode="auto">
              <a:xfrm rot="5400000">
                <a:off x="8590757" y="6308202"/>
                <a:ext cx="109537" cy="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grpSp>
            <p:nvGrpSpPr>
              <p:cNvPr id="52435" name="Group 95"/>
              <p:cNvGrpSpPr>
                <a:grpSpLocks/>
              </p:cNvGrpSpPr>
              <p:nvPr/>
            </p:nvGrpSpPr>
            <p:grpSpPr bwMode="auto">
              <a:xfrm rot="10800000">
                <a:off x="8468281" y="6202633"/>
                <a:ext cx="177009" cy="50800"/>
                <a:chOff x="8620682" y="6502945"/>
                <a:chExt cx="177009" cy="50800"/>
              </a:xfrm>
            </p:grpSpPr>
            <p:sp>
              <p:nvSpPr>
                <p:cNvPr id="52436" name="Line 199"/>
                <p:cNvSpPr>
                  <a:spLocks noChangeAspect="1" noChangeShapeType="1"/>
                </p:cNvSpPr>
                <p:nvPr/>
              </p:nvSpPr>
              <p:spPr bwMode="auto">
                <a:xfrm rot="-5361835">
                  <a:off x="8728634" y="6484689"/>
                  <a:ext cx="42863" cy="9525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437" name="Line 226"/>
                <p:cNvSpPr>
                  <a:spLocks noChangeAspect="1" noChangeShapeType="1"/>
                </p:cNvSpPr>
                <p:nvPr/>
              </p:nvSpPr>
              <p:spPr bwMode="auto">
                <a:xfrm rot="16200000" flipV="1">
                  <a:off x="8638144" y="6485483"/>
                  <a:ext cx="47625" cy="8255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grpSp>
        </p:grpSp>
        <p:sp>
          <p:nvSpPr>
            <p:cNvPr id="52395" name="Line 234"/>
            <p:cNvSpPr>
              <a:spLocks noChangeAspect="1" noChangeShapeType="1"/>
            </p:cNvSpPr>
            <p:nvPr/>
          </p:nvSpPr>
          <p:spPr bwMode="auto">
            <a:xfrm flipV="1">
              <a:off x="3042739" y="1973944"/>
              <a:ext cx="44429" cy="8258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396" name="Text Box 153"/>
            <p:cNvSpPr txBox="1">
              <a:spLocks noChangeAspect="1" noChangeArrowheads="1"/>
            </p:cNvSpPr>
            <p:nvPr/>
          </p:nvSpPr>
          <p:spPr bwMode="auto">
            <a:xfrm rot="10766066">
              <a:off x="2800350" y="1979765"/>
              <a:ext cx="376852" cy="24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a:spcBef>
                  <a:spcPct val="0"/>
                </a:spcBef>
                <a:buClrTx/>
                <a:buSzTx/>
                <a:buFontTx/>
                <a:buNone/>
              </a:pPr>
              <a:r>
                <a:rPr lang="en-US" altLang="en-US" sz="1000" b="1">
                  <a:solidFill>
                    <a:srgbClr val="191919"/>
                  </a:solidFill>
                  <a:latin typeface="Arial" pitchFamily="34" charset="0"/>
                  <a:cs typeface="Arial" pitchFamily="34" charset="0"/>
                </a:rPr>
                <a:t>HO</a:t>
              </a:r>
            </a:p>
          </p:txBody>
        </p:sp>
        <p:sp>
          <p:nvSpPr>
            <p:cNvPr id="52397" name="Line 199"/>
            <p:cNvSpPr>
              <a:spLocks noChangeAspect="1" noChangeShapeType="1"/>
            </p:cNvSpPr>
            <p:nvPr/>
          </p:nvSpPr>
          <p:spPr bwMode="auto">
            <a:xfrm rot="16238165">
              <a:off x="3371977" y="1965343"/>
              <a:ext cx="42879" cy="95206"/>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398" name="Line 221"/>
            <p:cNvSpPr>
              <a:spLocks noChangeAspect="1" noChangeShapeType="1"/>
            </p:cNvSpPr>
            <p:nvPr/>
          </p:nvSpPr>
          <p:spPr bwMode="auto">
            <a:xfrm rot="5400000">
              <a:off x="3208748" y="1820895"/>
              <a:ext cx="109577" cy="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399" name="Line 226"/>
            <p:cNvSpPr>
              <a:spLocks noChangeAspect="1" noChangeShapeType="1"/>
            </p:cNvSpPr>
            <p:nvPr/>
          </p:nvSpPr>
          <p:spPr bwMode="auto">
            <a:xfrm rot="16200000" flipV="1">
              <a:off x="3281527" y="1966132"/>
              <a:ext cx="47643" cy="82512"/>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400" name="Line 221"/>
            <p:cNvSpPr>
              <a:spLocks noChangeAspect="1" noChangeShapeType="1"/>
            </p:cNvSpPr>
            <p:nvPr/>
          </p:nvSpPr>
          <p:spPr bwMode="auto">
            <a:xfrm rot="5400000">
              <a:off x="3386465" y="1941208"/>
              <a:ext cx="109577" cy="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grpSp>
          <p:nvGrpSpPr>
            <p:cNvPr id="52401" name="Group 61"/>
            <p:cNvGrpSpPr>
              <a:grpSpLocks/>
            </p:cNvGrpSpPr>
            <p:nvPr/>
          </p:nvGrpSpPr>
          <p:grpSpPr bwMode="auto">
            <a:xfrm rot="10800000">
              <a:off x="3264092" y="1835600"/>
              <a:ext cx="176927" cy="50819"/>
              <a:chOff x="8620682" y="6502945"/>
              <a:chExt cx="177009" cy="50800"/>
            </a:xfrm>
          </p:grpSpPr>
          <p:sp>
            <p:nvSpPr>
              <p:cNvPr id="52429" name="Line 199"/>
              <p:cNvSpPr>
                <a:spLocks noChangeAspect="1" noChangeShapeType="1"/>
              </p:cNvSpPr>
              <p:nvPr/>
            </p:nvSpPr>
            <p:spPr bwMode="auto">
              <a:xfrm rot="-5361835">
                <a:off x="8728634" y="6484689"/>
                <a:ext cx="42863" cy="9525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430" name="Line 226"/>
              <p:cNvSpPr>
                <a:spLocks noChangeAspect="1" noChangeShapeType="1"/>
              </p:cNvSpPr>
              <p:nvPr/>
            </p:nvSpPr>
            <p:spPr bwMode="auto">
              <a:xfrm rot="16200000" flipV="1">
                <a:off x="8638144" y="6485483"/>
                <a:ext cx="47625" cy="8255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grpSp>
        <p:sp>
          <p:nvSpPr>
            <p:cNvPr id="52402" name="Text Box 153"/>
            <p:cNvSpPr txBox="1">
              <a:spLocks noChangeAspect="1" noChangeArrowheads="1"/>
            </p:cNvSpPr>
            <p:nvPr/>
          </p:nvSpPr>
          <p:spPr bwMode="auto">
            <a:xfrm rot="21566066">
              <a:off x="3018630" y="1580197"/>
              <a:ext cx="418510" cy="24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a:spcBef>
                  <a:spcPct val="0"/>
                </a:spcBef>
                <a:buClrTx/>
                <a:buSzTx/>
                <a:buFontTx/>
                <a:buNone/>
              </a:pPr>
              <a:r>
                <a:rPr lang="en-US" altLang="en-US" sz="1000" b="1">
                  <a:solidFill>
                    <a:srgbClr val="191919"/>
                  </a:solidFill>
                  <a:latin typeface="Arial" pitchFamily="34" charset="0"/>
                  <a:cs typeface="Arial" pitchFamily="34" charset="0"/>
                </a:rPr>
                <a:t>CH</a:t>
              </a:r>
              <a:r>
                <a:rPr lang="en-US" altLang="en-US" sz="1000" b="1" baseline="-25000">
                  <a:solidFill>
                    <a:srgbClr val="191919"/>
                  </a:solidFill>
                  <a:latin typeface="Arial" pitchFamily="34" charset="0"/>
                  <a:cs typeface="Arial" pitchFamily="34" charset="0"/>
                </a:rPr>
                <a:t>3</a:t>
              </a:r>
            </a:p>
          </p:txBody>
        </p:sp>
        <p:sp>
          <p:nvSpPr>
            <p:cNvPr id="52403" name="Line 219"/>
            <p:cNvSpPr>
              <a:spLocks noChangeAspect="1" noChangeShapeType="1"/>
            </p:cNvSpPr>
            <p:nvPr/>
          </p:nvSpPr>
          <p:spPr bwMode="auto">
            <a:xfrm rot="8820000">
              <a:off x="3303363" y="1956215"/>
              <a:ext cx="31735" cy="71464"/>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404" name="Line 199"/>
            <p:cNvSpPr>
              <a:spLocks noChangeAspect="1" noChangeShapeType="1"/>
            </p:cNvSpPr>
            <p:nvPr/>
          </p:nvSpPr>
          <p:spPr bwMode="auto">
            <a:xfrm rot="16238165">
              <a:off x="3470409" y="1817377"/>
              <a:ext cx="42879" cy="95206"/>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405" name="Line 221"/>
            <p:cNvSpPr>
              <a:spLocks noChangeAspect="1" noChangeShapeType="1"/>
            </p:cNvSpPr>
            <p:nvPr/>
          </p:nvSpPr>
          <p:spPr bwMode="auto">
            <a:xfrm rot="5400000">
              <a:off x="3308528" y="1780811"/>
              <a:ext cx="109577" cy="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406" name="Line 221"/>
            <p:cNvSpPr>
              <a:spLocks noChangeAspect="1" noChangeShapeType="1"/>
            </p:cNvSpPr>
            <p:nvPr/>
          </p:nvSpPr>
          <p:spPr bwMode="auto">
            <a:xfrm rot="5400000">
              <a:off x="3484898" y="1793242"/>
              <a:ext cx="109577" cy="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grpSp>
          <p:nvGrpSpPr>
            <p:cNvPr id="52407" name="Group 67"/>
            <p:cNvGrpSpPr>
              <a:grpSpLocks/>
            </p:cNvGrpSpPr>
            <p:nvPr/>
          </p:nvGrpSpPr>
          <p:grpSpPr bwMode="auto">
            <a:xfrm rot="10800000">
              <a:off x="3362524" y="1687634"/>
              <a:ext cx="176927" cy="50819"/>
              <a:chOff x="8620682" y="6502945"/>
              <a:chExt cx="177009" cy="50800"/>
            </a:xfrm>
          </p:grpSpPr>
          <p:sp>
            <p:nvSpPr>
              <p:cNvPr id="52427" name="Line 199"/>
              <p:cNvSpPr>
                <a:spLocks noChangeAspect="1" noChangeShapeType="1"/>
              </p:cNvSpPr>
              <p:nvPr/>
            </p:nvSpPr>
            <p:spPr bwMode="auto">
              <a:xfrm rot="-5361835">
                <a:off x="8728634" y="6484689"/>
                <a:ext cx="42863" cy="9525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428" name="Line 226"/>
              <p:cNvSpPr>
                <a:spLocks noChangeAspect="1" noChangeShapeType="1"/>
              </p:cNvSpPr>
              <p:nvPr/>
            </p:nvSpPr>
            <p:spPr bwMode="auto">
              <a:xfrm rot="16200000" flipV="1">
                <a:off x="8638144" y="6485483"/>
                <a:ext cx="47625" cy="8255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grpSp>
        <p:sp>
          <p:nvSpPr>
            <p:cNvPr id="52408" name="Line 221"/>
            <p:cNvSpPr>
              <a:spLocks noChangeAspect="1" noChangeShapeType="1"/>
            </p:cNvSpPr>
            <p:nvPr/>
          </p:nvSpPr>
          <p:spPr bwMode="auto">
            <a:xfrm rot="5400000">
              <a:off x="3485114" y="1686541"/>
              <a:ext cx="109577" cy="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409" name="Text Box 153"/>
            <p:cNvSpPr txBox="1">
              <a:spLocks noChangeAspect="1" noChangeArrowheads="1"/>
            </p:cNvSpPr>
            <p:nvPr/>
          </p:nvSpPr>
          <p:spPr bwMode="auto">
            <a:xfrm rot="21566066">
              <a:off x="3287857" y="1450607"/>
              <a:ext cx="418510" cy="24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a:spcBef>
                  <a:spcPct val="0"/>
                </a:spcBef>
                <a:buClrTx/>
                <a:buSzTx/>
                <a:buFontTx/>
                <a:buNone/>
              </a:pPr>
              <a:r>
                <a:rPr lang="en-US" altLang="en-US" sz="1000" b="1">
                  <a:solidFill>
                    <a:srgbClr val="191919"/>
                  </a:solidFill>
                  <a:latin typeface="Arial" pitchFamily="34" charset="0"/>
                  <a:cs typeface="Arial" pitchFamily="34" charset="0"/>
                </a:rPr>
                <a:t>CH</a:t>
              </a:r>
              <a:r>
                <a:rPr lang="en-US" altLang="en-US" sz="1000" b="1" baseline="-25000">
                  <a:solidFill>
                    <a:srgbClr val="191919"/>
                  </a:solidFill>
                  <a:latin typeface="Arial" pitchFamily="34" charset="0"/>
                  <a:cs typeface="Arial" pitchFamily="34" charset="0"/>
                </a:rPr>
                <a:t>3</a:t>
              </a:r>
            </a:p>
          </p:txBody>
        </p:sp>
        <p:sp>
          <p:nvSpPr>
            <p:cNvPr id="52410" name="Line 221"/>
            <p:cNvSpPr>
              <a:spLocks noChangeAspect="1" noChangeShapeType="1"/>
            </p:cNvSpPr>
            <p:nvPr/>
          </p:nvSpPr>
          <p:spPr bwMode="auto">
            <a:xfrm rot="5400000">
              <a:off x="3663038" y="1794925"/>
              <a:ext cx="109577" cy="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grpSp>
          <p:nvGrpSpPr>
            <p:cNvPr id="52411" name="Group 71"/>
            <p:cNvGrpSpPr>
              <a:grpSpLocks/>
            </p:cNvGrpSpPr>
            <p:nvPr/>
          </p:nvGrpSpPr>
          <p:grpSpPr bwMode="auto">
            <a:xfrm rot="10800000">
              <a:off x="3543044" y="1691699"/>
              <a:ext cx="176927" cy="50819"/>
              <a:chOff x="8620682" y="6502945"/>
              <a:chExt cx="177009" cy="50800"/>
            </a:xfrm>
          </p:grpSpPr>
          <p:sp>
            <p:nvSpPr>
              <p:cNvPr id="52425" name="Line 199"/>
              <p:cNvSpPr>
                <a:spLocks noChangeAspect="1" noChangeShapeType="1"/>
              </p:cNvSpPr>
              <p:nvPr/>
            </p:nvSpPr>
            <p:spPr bwMode="auto">
              <a:xfrm rot="-5361835">
                <a:off x="8728634" y="6484689"/>
                <a:ext cx="42863" cy="9525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426" name="Line 226"/>
              <p:cNvSpPr>
                <a:spLocks noChangeAspect="1" noChangeShapeType="1"/>
              </p:cNvSpPr>
              <p:nvPr/>
            </p:nvSpPr>
            <p:spPr bwMode="auto">
              <a:xfrm rot="16200000" flipV="1">
                <a:off x="8638144" y="6485483"/>
                <a:ext cx="47625" cy="8255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grpSp>
        <p:sp>
          <p:nvSpPr>
            <p:cNvPr id="52412" name="Line 221"/>
            <p:cNvSpPr>
              <a:spLocks noChangeAspect="1" noChangeShapeType="1"/>
            </p:cNvSpPr>
            <p:nvPr/>
          </p:nvSpPr>
          <p:spPr bwMode="auto">
            <a:xfrm rot="10800000">
              <a:off x="3546305" y="1846921"/>
              <a:ext cx="173656" cy="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413" name="Line 221"/>
            <p:cNvSpPr>
              <a:spLocks noChangeAspect="1" noChangeShapeType="1"/>
            </p:cNvSpPr>
            <p:nvPr/>
          </p:nvSpPr>
          <p:spPr bwMode="auto">
            <a:xfrm rot="5400000">
              <a:off x="3580199" y="1639784"/>
              <a:ext cx="109577" cy="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414" name="Text Box 153"/>
            <p:cNvSpPr txBox="1">
              <a:spLocks noChangeAspect="1" noChangeArrowheads="1"/>
            </p:cNvSpPr>
            <p:nvPr/>
          </p:nvSpPr>
          <p:spPr bwMode="auto">
            <a:xfrm rot="21566066">
              <a:off x="3493675" y="1395494"/>
              <a:ext cx="283921" cy="24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a:spcBef>
                  <a:spcPct val="0"/>
                </a:spcBef>
                <a:buClrTx/>
                <a:buSzTx/>
                <a:buFontTx/>
                <a:buNone/>
              </a:pPr>
              <a:r>
                <a:rPr lang="en-US" altLang="en-US" sz="1000" b="1">
                  <a:solidFill>
                    <a:srgbClr val="191919"/>
                  </a:solidFill>
                  <a:latin typeface="Arial" pitchFamily="34" charset="0"/>
                  <a:cs typeface="Arial" pitchFamily="34" charset="0"/>
                </a:rPr>
                <a:t>C</a:t>
              </a:r>
            </a:p>
          </p:txBody>
        </p:sp>
        <p:sp>
          <p:nvSpPr>
            <p:cNvPr id="52415" name="Line 199"/>
            <p:cNvSpPr>
              <a:spLocks noChangeAspect="1" noChangeShapeType="1"/>
            </p:cNvSpPr>
            <p:nvPr/>
          </p:nvSpPr>
          <p:spPr bwMode="auto">
            <a:xfrm rot="5438165">
              <a:off x="3700142" y="1414044"/>
              <a:ext cx="42879" cy="95206"/>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416" name="Line 226"/>
            <p:cNvSpPr>
              <a:spLocks noChangeAspect="1" noChangeShapeType="1"/>
            </p:cNvSpPr>
            <p:nvPr/>
          </p:nvSpPr>
          <p:spPr bwMode="auto">
            <a:xfrm rot="5400000" flipV="1">
              <a:off x="3509731" y="1418537"/>
              <a:ext cx="47643" cy="82512"/>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417" name="Text Box 153"/>
            <p:cNvSpPr txBox="1">
              <a:spLocks noChangeAspect="1" noChangeArrowheads="1"/>
            </p:cNvSpPr>
            <p:nvPr/>
          </p:nvSpPr>
          <p:spPr bwMode="auto">
            <a:xfrm rot="21566066">
              <a:off x="3175911" y="1254527"/>
              <a:ext cx="418510" cy="24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a:spcBef>
                  <a:spcPct val="0"/>
                </a:spcBef>
                <a:buClrTx/>
                <a:buSzTx/>
                <a:buFontTx/>
                <a:buNone/>
              </a:pPr>
              <a:r>
                <a:rPr lang="en-US" altLang="en-US" sz="1000" b="1">
                  <a:solidFill>
                    <a:srgbClr val="191919"/>
                  </a:solidFill>
                  <a:latin typeface="Arial" pitchFamily="34" charset="0"/>
                  <a:cs typeface="Arial" pitchFamily="34" charset="0"/>
                </a:rPr>
                <a:t>H</a:t>
              </a:r>
              <a:r>
                <a:rPr lang="en-US" altLang="en-US" sz="1000" b="1" baseline="-25000">
                  <a:solidFill>
                    <a:srgbClr val="191919"/>
                  </a:solidFill>
                  <a:latin typeface="Arial" pitchFamily="34" charset="0"/>
                  <a:cs typeface="Arial" pitchFamily="34" charset="0"/>
                </a:rPr>
                <a:t>3</a:t>
              </a:r>
              <a:r>
                <a:rPr lang="en-US" altLang="en-US" sz="1000" b="1">
                  <a:solidFill>
                    <a:srgbClr val="191919"/>
                  </a:solidFill>
                  <a:latin typeface="Arial" pitchFamily="34" charset="0"/>
                  <a:cs typeface="Arial" pitchFamily="34" charset="0"/>
                </a:rPr>
                <a:t>C</a:t>
              </a:r>
            </a:p>
          </p:txBody>
        </p:sp>
        <p:sp>
          <p:nvSpPr>
            <p:cNvPr id="52418" name="Text Box 153"/>
            <p:cNvSpPr txBox="1">
              <a:spLocks noChangeAspect="1" noChangeArrowheads="1"/>
            </p:cNvSpPr>
            <p:nvPr/>
          </p:nvSpPr>
          <p:spPr bwMode="auto">
            <a:xfrm rot="21566066">
              <a:off x="3984403" y="1507099"/>
              <a:ext cx="418510" cy="24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a:spcBef>
                  <a:spcPct val="0"/>
                </a:spcBef>
                <a:buClrTx/>
                <a:buSzTx/>
                <a:buFontTx/>
                <a:buNone/>
              </a:pPr>
              <a:r>
                <a:rPr lang="en-US" altLang="en-US" sz="1000" b="1">
                  <a:solidFill>
                    <a:srgbClr val="191919"/>
                  </a:solidFill>
                  <a:latin typeface="Arial" pitchFamily="34" charset="0"/>
                  <a:cs typeface="Arial" pitchFamily="34" charset="0"/>
                </a:rPr>
                <a:t>CH</a:t>
              </a:r>
              <a:r>
                <a:rPr lang="en-US" altLang="en-US" sz="1000" b="1" baseline="-25000">
                  <a:solidFill>
                    <a:srgbClr val="191919"/>
                  </a:solidFill>
                  <a:latin typeface="Arial" pitchFamily="34" charset="0"/>
                  <a:cs typeface="Arial" pitchFamily="34" charset="0"/>
                </a:rPr>
                <a:t>3</a:t>
              </a:r>
            </a:p>
          </p:txBody>
        </p:sp>
        <p:sp>
          <p:nvSpPr>
            <p:cNvPr id="52419" name="Text Box 153"/>
            <p:cNvSpPr txBox="1">
              <a:spLocks noChangeAspect="1" noChangeArrowheads="1"/>
            </p:cNvSpPr>
            <p:nvPr/>
          </p:nvSpPr>
          <p:spPr bwMode="auto">
            <a:xfrm rot="21566066">
              <a:off x="4005853" y="1268976"/>
              <a:ext cx="418510" cy="24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a:spcBef>
                  <a:spcPct val="0"/>
                </a:spcBef>
                <a:buClrTx/>
                <a:buSzTx/>
                <a:buFontTx/>
                <a:buNone/>
              </a:pPr>
              <a:r>
                <a:rPr lang="en-US" altLang="en-US" sz="1000" b="1">
                  <a:solidFill>
                    <a:srgbClr val="191919"/>
                  </a:solidFill>
                  <a:latin typeface="Arial" pitchFamily="34" charset="0"/>
                  <a:cs typeface="Arial" pitchFamily="34" charset="0"/>
                </a:rPr>
                <a:t>CH</a:t>
              </a:r>
              <a:r>
                <a:rPr lang="en-US" altLang="en-US" sz="1000" b="1" baseline="-25000">
                  <a:solidFill>
                    <a:srgbClr val="191919"/>
                  </a:solidFill>
                  <a:latin typeface="Arial" pitchFamily="34" charset="0"/>
                  <a:cs typeface="Arial" pitchFamily="34" charset="0"/>
                </a:rPr>
                <a:t>3</a:t>
              </a:r>
            </a:p>
          </p:txBody>
        </p:sp>
        <p:sp>
          <p:nvSpPr>
            <p:cNvPr id="52420" name="Line 226"/>
            <p:cNvSpPr>
              <a:spLocks noChangeAspect="1" noChangeShapeType="1"/>
            </p:cNvSpPr>
            <p:nvPr/>
          </p:nvSpPr>
          <p:spPr bwMode="auto">
            <a:xfrm rot="5400000" flipV="1">
              <a:off x="3784475" y="1424939"/>
              <a:ext cx="47643" cy="82512"/>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421" name="Line 199"/>
            <p:cNvSpPr>
              <a:spLocks noChangeAspect="1" noChangeShapeType="1"/>
            </p:cNvSpPr>
            <p:nvPr/>
          </p:nvSpPr>
          <p:spPr bwMode="auto">
            <a:xfrm rot="5438165">
              <a:off x="3874832" y="1422033"/>
              <a:ext cx="42879" cy="95206"/>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422" name="Line 226"/>
            <p:cNvSpPr>
              <a:spLocks noChangeAspect="1" noChangeShapeType="1"/>
            </p:cNvSpPr>
            <p:nvPr/>
          </p:nvSpPr>
          <p:spPr bwMode="auto">
            <a:xfrm rot="5400000" flipV="1">
              <a:off x="3959165" y="1432928"/>
              <a:ext cx="47643" cy="82512"/>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423" name="Line 199"/>
            <p:cNvSpPr>
              <a:spLocks noChangeAspect="1" noChangeShapeType="1"/>
            </p:cNvSpPr>
            <p:nvPr/>
          </p:nvSpPr>
          <p:spPr bwMode="auto">
            <a:xfrm rot="4380000">
              <a:off x="4038742" y="1415102"/>
              <a:ext cx="42879" cy="95206"/>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424" name="Line 199"/>
            <p:cNvSpPr>
              <a:spLocks noChangeAspect="1" noChangeShapeType="1"/>
            </p:cNvSpPr>
            <p:nvPr/>
          </p:nvSpPr>
          <p:spPr bwMode="auto">
            <a:xfrm rot="21300000">
              <a:off x="4025930" y="1494061"/>
              <a:ext cx="42843" cy="95285"/>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grpSp>
      <p:grpSp>
        <p:nvGrpSpPr>
          <p:cNvPr id="7" name="Group 6"/>
          <p:cNvGrpSpPr/>
          <p:nvPr/>
        </p:nvGrpSpPr>
        <p:grpSpPr>
          <a:xfrm>
            <a:off x="4109946" y="3216059"/>
            <a:ext cx="1403350" cy="633412"/>
            <a:chOff x="4219575" y="3219852"/>
            <a:chExt cx="1403350" cy="633412"/>
          </a:xfrm>
        </p:grpSpPr>
        <p:sp>
          <p:nvSpPr>
            <p:cNvPr id="52359" name="Line 386"/>
            <p:cNvSpPr>
              <a:spLocks noChangeAspect="1" noChangeShapeType="1"/>
            </p:cNvSpPr>
            <p:nvPr/>
          </p:nvSpPr>
          <p:spPr bwMode="auto">
            <a:xfrm>
              <a:off x="4724257" y="3546272"/>
              <a:ext cx="34915" cy="63537"/>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360" name="Line 387"/>
            <p:cNvSpPr>
              <a:spLocks noChangeAspect="1" noChangeShapeType="1"/>
            </p:cNvSpPr>
            <p:nvPr/>
          </p:nvSpPr>
          <p:spPr bwMode="auto">
            <a:xfrm flipV="1">
              <a:off x="4763140" y="3546272"/>
              <a:ext cx="34915" cy="63537"/>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361" name="Line 389"/>
            <p:cNvSpPr>
              <a:spLocks noChangeAspect="1" noChangeShapeType="1"/>
            </p:cNvSpPr>
            <p:nvPr/>
          </p:nvSpPr>
          <p:spPr bwMode="auto">
            <a:xfrm>
              <a:off x="4839311" y="3607427"/>
              <a:ext cx="0" cy="66714"/>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362" name="Text Box 390"/>
            <p:cNvSpPr txBox="1">
              <a:spLocks noChangeAspect="1" noChangeArrowheads="1"/>
            </p:cNvSpPr>
            <p:nvPr/>
          </p:nvSpPr>
          <p:spPr bwMode="auto">
            <a:xfrm>
              <a:off x="4657333" y="3606899"/>
              <a:ext cx="376919" cy="246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a:spcBef>
                  <a:spcPct val="0"/>
                </a:spcBef>
                <a:buClrTx/>
                <a:buSzTx/>
                <a:buFontTx/>
                <a:buNone/>
              </a:pPr>
              <a:r>
                <a:rPr lang="en-US" altLang="en-US" sz="1000" b="1">
                  <a:solidFill>
                    <a:srgbClr val="191919"/>
                  </a:solidFill>
                  <a:latin typeface="Arial" pitchFamily="34" charset="0"/>
                  <a:cs typeface="Arial" pitchFamily="34" charset="0"/>
                </a:rPr>
                <a:t>OH</a:t>
              </a:r>
            </a:p>
          </p:txBody>
        </p:sp>
        <p:sp>
          <p:nvSpPr>
            <p:cNvPr id="52363" name="Text Box 391"/>
            <p:cNvSpPr txBox="1">
              <a:spLocks noChangeAspect="1" noChangeArrowheads="1"/>
            </p:cNvSpPr>
            <p:nvPr/>
          </p:nvSpPr>
          <p:spPr bwMode="auto">
            <a:xfrm>
              <a:off x="4671276" y="3277262"/>
              <a:ext cx="417316" cy="246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a:spcBef>
                  <a:spcPct val="0"/>
                </a:spcBef>
                <a:buClrTx/>
                <a:buSzTx/>
                <a:buFontTx/>
                <a:buNone/>
              </a:pPr>
              <a:r>
                <a:rPr lang="en-US" altLang="en-US" sz="1000" b="1">
                  <a:solidFill>
                    <a:srgbClr val="191919"/>
                  </a:solidFill>
                  <a:latin typeface="Arial" pitchFamily="34" charset="0"/>
                  <a:cs typeface="Arial" pitchFamily="34" charset="0"/>
                </a:rPr>
                <a:t>NH</a:t>
              </a:r>
              <a:r>
                <a:rPr lang="en-US" altLang="en-US" sz="1000" b="1" baseline="-25000">
                  <a:solidFill>
                    <a:srgbClr val="191919"/>
                  </a:solidFill>
                  <a:latin typeface="Arial" pitchFamily="34" charset="0"/>
                  <a:cs typeface="Arial" pitchFamily="34" charset="0"/>
                </a:rPr>
                <a:t>2</a:t>
              </a:r>
            </a:p>
          </p:txBody>
        </p:sp>
        <p:sp>
          <p:nvSpPr>
            <p:cNvPr id="52364" name="Line 392"/>
            <p:cNvSpPr>
              <a:spLocks noChangeAspect="1" noChangeShapeType="1"/>
            </p:cNvSpPr>
            <p:nvPr/>
          </p:nvSpPr>
          <p:spPr bwMode="auto">
            <a:xfrm>
              <a:off x="4796477" y="3546272"/>
              <a:ext cx="44437" cy="6036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365" name="Text Box 397"/>
            <p:cNvSpPr txBox="1">
              <a:spLocks noChangeAspect="1" noChangeArrowheads="1"/>
            </p:cNvSpPr>
            <p:nvPr/>
          </p:nvSpPr>
          <p:spPr bwMode="auto">
            <a:xfrm>
              <a:off x="4863137" y="3424228"/>
              <a:ext cx="284334" cy="246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a:spcBef>
                  <a:spcPct val="0"/>
                </a:spcBef>
                <a:buClrTx/>
                <a:buSzTx/>
                <a:buFontTx/>
                <a:buNone/>
              </a:pPr>
              <a:r>
                <a:rPr lang="en-US" altLang="en-US" sz="1000" b="1">
                  <a:solidFill>
                    <a:srgbClr val="191919"/>
                  </a:solidFill>
                  <a:latin typeface="Arial" pitchFamily="34" charset="0"/>
                  <a:cs typeface="Arial" pitchFamily="34" charset="0"/>
                </a:rPr>
                <a:t>O</a:t>
              </a:r>
            </a:p>
          </p:txBody>
        </p:sp>
        <p:sp>
          <p:nvSpPr>
            <p:cNvPr id="52366" name="Line 398"/>
            <p:cNvSpPr>
              <a:spLocks noChangeAspect="1" noChangeShapeType="1"/>
            </p:cNvSpPr>
            <p:nvPr/>
          </p:nvSpPr>
          <p:spPr bwMode="auto">
            <a:xfrm>
              <a:off x="5056756" y="3543358"/>
              <a:ext cx="82527"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367" name="Line 399"/>
            <p:cNvSpPr>
              <a:spLocks noChangeAspect="1" noChangeShapeType="1"/>
            </p:cNvSpPr>
            <p:nvPr/>
          </p:nvSpPr>
          <p:spPr bwMode="auto">
            <a:xfrm rot="10809098">
              <a:off x="5193505" y="3408872"/>
              <a:ext cx="0" cy="76244"/>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368" name="Line 400"/>
            <p:cNvSpPr>
              <a:spLocks noChangeAspect="1" noChangeShapeType="1"/>
            </p:cNvSpPr>
            <p:nvPr/>
          </p:nvSpPr>
          <p:spPr bwMode="auto">
            <a:xfrm rot="10809098">
              <a:off x="5177635" y="3408872"/>
              <a:ext cx="0" cy="76244"/>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369" name="Text Box 401"/>
            <p:cNvSpPr txBox="1">
              <a:spLocks noChangeAspect="1" noChangeArrowheads="1"/>
            </p:cNvSpPr>
            <p:nvPr/>
          </p:nvSpPr>
          <p:spPr bwMode="auto">
            <a:xfrm rot="10809098">
              <a:off x="5246006" y="3415410"/>
              <a:ext cx="376919" cy="246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a:spcBef>
                  <a:spcPct val="0"/>
                </a:spcBef>
                <a:buClrTx/>
                <a:buSzTx/>
                <a:buFontTx/>
                <a:buNone/>
              </a:pPr>
              <a:r>
                <a:rPr lang="en-US" altLang="en-US" sz="1000" b="1">
                  <a:solidFill>
                    <a:srgbClr val="191919"/>
                  </a:solidFill>
                  <a:latin typeface="Arial" pitchFamily="34" charset="0"/>
                  <a:cs typeface="Arial" pitchFamily="34" charset="0"/>
                </a:rPr>
                <a:t>HO</a:t>
              </a:r>
            </a:p>
          </p:txBody>
        </p:sp>
        <p:sp>
          <p:nvSpPr>
            <p:cNvPr id="52370" name="Line 402"/>
            <p:cNvSpPr>
              <a:spLocks noChangeAspect="1" noChangeShapeType="1"/>
            </p:cNvSpPr>
            <p:nvPr/>
          </p:nvSpPr>
          <p:spPr bwMode="auto">
            <a:xfrm>
              <a:off x="5238999" y="3539123"/>
              <a:ext cx="82527"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371" name="Text Box 403"/>
            <p:cNvSpPr txBox="1">
              <a:spLocks noChangeAspect="1" noChangeArrowheads="1"/>
            </p:cNvSpPr>
            <p:nvPr/>
          </p:nvSpPr>
          <p:spPr bwMode="auto">
            <a:xfrm>
              <a:off x="5044323" y="3219852"/>
              <a:ext cx="284334" cy="246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a:spcBef>
                  <a:spcPct val="0"/>
                </a:spcBef>
                <a:buClrTx/>
                <a:buSzTx/>
                <a:buFontTx/>
                <a:buNone/>
              </a:pPr>
              <a:r>
                <a:rPr lang="en-US" altLang="en-US" sz="1000" b="1">
                  <a:solidFill>
                    <a:srgbClr val="191919"/>
                  </a:solidFill>
                  <a:latin typeface="Arial" pitchFamily="34" charset="0"/>
                  <a:cs typeface="Arial" pitchFamily="34" charset="0"/>
                </a:rPr>
                <a:t>O</a:t>
              </a:r>
            </a:p>
          </p:txBody>
        </p:sp>
        <p:sp>
          <p:nvSpPr>
            <p:cNvPr id="52372" name="Text Box 407"/>
            <p:cNvSpPr txBox="1">
              <a:spLocks noChangeAspect="1" noChangeArrowheads="1"/>
            </p:cNvSpPr>
            <p:nvPr/>
          </p:nvSpPr>
          <p:spPr bwMode="auto">
            <a:xfrm>
              <a:off x="5052789" y="3419727"/>
              <a:ext cx="267808" cy="246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a:spcBef>
                  <a:spcPct val="0"/>
                </a:spcBef>
                <a:buClrTx/>
                <a:buSzTx/>
                <a:buFontTx/>
                <a:buNone/>
              </a:pPr>
              <a:r>
                <a:rPr lang="en-US" altLang="en-US" sz="1000" b="1">
                  <a:solidFill>
                    <a:srgbClr val="191919"/>
                  </a:solidFill>
                  <a:latin typeface="Arial" pitchFamily="34" charset="0"/>
                  <a:cs typeface="Arial" pitchFamily="34" charset="0"/>
                </a:rPr>
                <a:t>P</a:t>
              </a:r>
            </a:p>
          </p:txBody>
        </p:sp>
        <p:sp>
          <p:nvSpPr>
            <p:cNvPr id="52373" name="Text Box 408"/>
            <p:cNvSpPr txBox="1">
              <a:spLocks noChangeAspect="1" noChangeArrowheads="1"/>
            </p:cNvSpPr>
            <p:nvPr/>
          </p:nvSpPr>
          <p:spPr bwMode="auto">
            <a:xfrm>
              <a:off x="5012844" y="3600543"/>
              <a:ext cx="376919" cy="246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a:spcBef>
                  <a:spcPct val="0"/>
                </a:spcBef>
                <a:buClrTx/>
                <a:buSzTx/>
                <a:buFontTx/>
                <a:buNone/>
              </a:pPr>
              <a:r>
                <a:rPr lang="en-US" altLang="en-US" sz="1000" b="1">
                  <a:solidFill>
                    <a:srgbClr val="191919"/>
                  </a:solidFill>
                  <a:latin typeface="Arial" pitchFamily="34" charset="0"/>
                  <a:cs typeface="Arial" pitchFamily="34" charset="0"/>
                </a:rPr>
                <a:t>OH</a:t>
              </a:r>
            </a:p>
          </p:txBody>
        </p:sp>
        <p:sp>
          <p:nvSpPr>
            <p:cNvPr id="52374" name="Line 410"/>
            <p:cNvSpPr>
              <a:spLocks noChangeAspect="1" noChangeShapeType="1"/>
            </p:cNvSpPr>
            <p:nvPr/>
          </p:nvSpPr>
          <p:spPr bwMode="auto">
            <a:xfrm>
              <a:off x="4359235" y="3543095"/>
              <a:ext cx="34915" cy="63537"/>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375" name="Line 411"/>
            <p:cNvSpPr>
              <a:spLocks noChangeAspect="1" noChangeShapeType="1"/>
            </p:cNvSpPr>
            <p:nvPr/>
          </p:nvSpPr>
          <p:spPr bwMode="auto">
            <a:xfrm flipV="1">
              <a:off x="4394150" y="3543095"/>
              <a:ext cx="38089" cy="63537"/>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376" name="Line 412"/>
            <p:cNvSpPr>
              <a:spLocks noChangeAspect="1" noChangeShapeType="1"/>
            </p:cNvSpPr>
            <p:nvPr/>
          </p:nvSpPr>
          <p:spPr bwMode="auto">
            <a:xfrm>
              <a:off x="4432240" y="3543095"/>
              <a:ext cx="34915" cy="63537"/>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377" name="Line 413"/>
            <p:cNvSpPr>
              <a:spLocks noChangeAspect="1" noChangeShapeType="1"/>
            </p:cNvSpPr>
            <p:nvPr/>
          </p:nvSpPr>
          <p:spPr bwMode="auto">
            <a:xfrm rot="10800000">
              <a:off x="4648078" y="3546272"/>
              <a:ext cx="34915" cy="63537"/>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378" name="Line 414"/>
            <p:cNvSpPr>
              <a:spLocks noChangeAspect="1" noChangeShapeType="1"/>
            </p:cNvSpPr>
            <p:nvPr/>
          </p:nvSpPr>
          <p:spPr bwMode="auto">
            <a:xfrm rot="10800000" flipV="1">
              <a:off x="4613163" y="3546272"/>
              <a:ext cx="34915" cy="63537"/>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379" name="Line 415"/>
            <p:cNvSpPr>
              <a:spLocks noChangeAspect="1" noChangeShapeType="1"/>
            </p:cNvSpPr>
            <p:nvPr/>
          </p:nvSpPr>
          <p:spPr bwMode="auto">
            <a:xfrm rot="10800000">
              <a:off x="4575074" y="3546272"/>
              <a:ext cx="38089" cy="63537"/>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380" name="Line 416"/>
            <p:cNvSpPr>
              <a:spLocks noChangeAspect="1" noChangeShapeType="1"/>
            </p:cNvSpPr>
            <p:nvPr/>
          </p:nvSpPr>
          <p:spPr bwMode="auto">
            <a:xfrm rot="10800000">
              <a:off x="4505244" y="3546272"/>
              <a:ext cx="34915" cy="63537"/>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381" name="Line 417"/>
            <p:cNvSpPr>
              <a:spLocks noChangeAspect="1" noChangeShapeType="1"/>
            </p:cNvSpPr>
            <p:nvPr/>
          </p:nvSpPr>
          <p:spPr bwMode="auto">
            <a:xfrm rot="10800000" flipV="1">
              <a:off x="4467155" y="3546272"/>
              <a:ext cx="38089" cy="63537"/>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382" name="Line 418"/>
            <p:cNvSpPr>
              <a:spLocks noChangeAspect="1" noChangeShapeType="1"/>
            </p:cNvSpPr>
            <p:nvPr/>
          </p:nvSpPr>
          <p:spPr bwMode="auto">
            <a:xfrm rot="10800000" flipV="1">
              <a:off x="4540159" y="3546272"/>
              <a:ext cx="34915" cy="63537"/>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383" name="Line 419"/>
            <p:cNvSpPr>
              <a:spLocks noChangeAspect="1" noChangeShapeType="1"/>
            </p:cNvSpPr>
            <p:nvPr/>
          </p:nvSpPr>
          <p:spPr bwMode="auto">
            <a:xfrm flipV="1">
              <a:off x="4686167" y="3549449"/>
              <a:ext cx="34915" cy="6036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384" name="Line 420"/>
            <p:cNvSpPr>
              <a:spLocks noChangeAspect="1" noChangeShapeType="1"/>
            </p:cNvSpPr>
            <p:nvPr/>
          </p:nvSpPr>
          <p:spPr bwMode="auto">
            <a:xfrm>
              <a:off x="4289405" y="3543095"/>
              <a:ext cx="34915" cy="63537"/>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385" name="Line 421"/>
            <p:cNvSpPr>
              <a:spLocks noChangeAspect="1" noChangeShapeType="1"/>
            </p:cNvSpPr>
            <p:nvPr/>
          </p:nvSpPr>
          <p:spPr bwMode="auto">
            <a:xfrm flipV="1">
              <a:off x="4324320" y="3543095"/>
              <a:ext cx="34915" cy="63537"/>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386" name="Line 422"/>
            <p:cNvSpPr>
              <a:spLocks noChangeAspect="1" noChangeShapeType="1"/>
            </p:cNvSpPr>
            <p:nvPr/>
          </p:nvSpPr>
          <p:spPr bwMode="auto">
            <a:xfrm>
              <a:off x="4219575" y="3543095"/>
              <a:ext cx="31741" cy="63537"/>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387" name="Line 423"/>
            <p:cNvSpPr>
              <a:spLocks noChangeAspect="1" noChangeShapeType="1"/>
            </p:cNvSpPr>
            <p:nvPr/>
          </p:nvSpPr>
          <p:spPr bwMode="auto">
            <a:xfrm flipV="1">
              <a:off x="4251316" y="3543095"/>
              <a:ext cx="38089" cy="63537"/>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388" name="Line 431"/>
            <p:cNvSpPr>
              <a:spLocks noChangeAspect="1" noChangeShapeType="1"/>
            </p:cNvSpPr>
            <p:nvPr/>
          </p:nvSpPr>
          <p:spPr bwMode="auto">
            <a:xfrm rot="10809098">
              <a:off x="5187157" y="3583599"/>
              <a:ext cx="0" cy="76244"/>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389" name="Line 387"/>
            <p:cNvSpPr>
              <a:spLocks noChangeShapeType="1"/>
            </p:cNvSpPr>
            <p:nvPr/>
          </p:nvSpPr>
          <p:spPr bwMode="auto">
            <a:xfrm rot="21240000" flipV="1">
              <a:off x="4754411" y="3538330"/>
              <a:ext cx="34915" cy="45747"/>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390" name="Line 420"/>
            <p:cNvSpPr>
              <a:spLocks noChangeAspect="1" noChangeShapeType="1"/>
            </p:cNvSpPr>
            <p:nvPr/>
          </p:nvSpPr>
          <p:spPr bwMode="auto">
            <a:xfrm>
              <a:off x="4879004" y="3546272"/>
              <a:ext cx="34915" cy="63537"/>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391" name="Line 421"/>
            <p:cNvSpPr>
              <a:spLocks noChangeAspect="1" noChangeShapeType="1"/>
            </p:cNvSpPr>
            <p:nvPr/>
          </p:nvSpPr>
          <p:spPr bwMode="auto">
            <a:xfrm flipV="1">
              <a:off x="4913919" y="3546272"/>
              <a:ext cx="34915" cy="63537"/>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392" name="Line 423"/>
            <p:cNvSpPr>
              <a:spLocks noChangeAspect="1" noChangeShapeType="1"/>
            </p:cNvSpPr>
            <p:nvPr/>
          </p:nvSpPr>
          <p:spPr bwMode="auto">
            <a:xfrm flipV="1">
              <a:off x="4840914" y="3546272"/>
              <a:ext cx="38089" cy="63537"/>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393" name="Line 431"/>
            <p:cNvSpPr>
              <a:spLocks noChangeAspect="1" noChangeShapeType="1"/>
            </p:cNvSpPr>
            <p:nvPr/>
          </p:nvSpPr>
          <p:spPr bwMode="auto">
            <a:xfrm rot="10809098">
              <a:off x="4877778" y="3475586"/>
              <a:ext cx="0" cy="76244"/>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grpSp>
      <p:grpSp>
        <p:nvGrpSpPr>
          <p:cNvPr id="3" name="Group 2"/>
          <p:cNvGrpSpPr/>
          <p:nvPr/>
        </p:nvGrpSpPr>
        <p:grpSpPr>
          <a:xfrm>
            <a:off x="4418726" y="1867104"/>
            <a:ext cx="1631950" cy="979487"/>
            <a:chOff x="4437063" y="1514877"/>
            <a:chExt cx="1631950" cy="979487"/>
          </a:xfrm>
        </p:grpSpPr>
        <p:grpSp>
          <p:nvGrpSpPr>
            <p:cNvPr id="52311" name="Group 17"/>
            <p:cNvGrpSpPr>
              <a:grpSpLocks/>
            </p:cNvGrpSpPr>
            <p:nvPr/>
          </p:nvGrpSpPr>
          <p:grpSpPr bwMode="auto">
            <a:xfrm>
              <a:off x="4729720" y="2090431"/>
              <a:ext cx="177336" cy="198463"/>
              <a:chOff x="8468281" y="6202633"/>
              <a:chExt cx="177245" cy="198712"/>
            </a:xfrm>
          </p:grpSpPr>
          <p:sp>
            <p:nvSpPr>
              <p:cNvPr id="52352" name="Line 199"/>
              <p:cNvSpPr>
                <a:spLocks noChangeAspect="1" noChangeShapeType="1"/>
              </p:cNvSpPr>
              <p:nvPr/>
            </p:nvSpPr>
            <p:spPr bwMode="auto">
              <a:xfrm rot="-5361835">
                <a:off x="8576234" y="6332289"/>
                <a:ext cx="42863" cy="9525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353" name="Line 221"/>
              <p:cNvSpPr>
                <a:spLocks noChangeAspect="1" noChangeShapeType="1"/>
              </p:cNvSpPr>
              <p:nvPr/>
            </p:nvSpPr>
            <p:spPr bwMode="auto">
              <a:xfrm rot="5400000">
                <a:off x="8414306" y="6295776"/>
                <a:ext cx="109537" cy="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354" name="Line 226"/>
              <p:cNvSpPr>
                <a:spLocks noChangeAspect="1" noChangeShapeType="1"/>
              </p:cNvSpPr>
              <p:nvPr/>
            </p:nvSpPr>
            <p:spPr bwMode="auto">
              <a:xfrm rot="16200000" flipV="1">
                <a:off x="8485744" y="6333083"/>
                <a:ext cx="47625" cy="8255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355" name="Line 221"/>
              <p:cNvSpPr>
                <a:spLocks noChangeAspect="1" noChangeShapeType="1"/>
              </p:cNvSpPr>
              <p:nvPr/>
            </p:nvSpPr>
            <p:spPr bwMode="auto">
              <a:xfrm rot="5400000">
                <a:off x="8590757" y="6308202"/>
                <a:ext cx="109537" cy="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grpSp>
            <p:nvGrpSpPr>
              <p:cNvPr id="52356" name="Group 16"/>
              <p:cNvGrpSpPr>
                <a:grpSpLocks/>
              </p:cNvGrpSpPr>
              <p:nvPr/>
            </p:nvGrpSpPr>
            <p:grpSpPr bwMode="auto">
              <a:xfrm rot="10800000">
                <a:off x="8468281" y="6202633"/>
                <a:ext cx="177009" cy="50800"/>
                <a:chOff x="8620682" y="6502945"/>
                <a:chExt cx="177009" cy="50800"/>
              </a:xfrm>
            </p:grpSpPr>
            <p:sp>
              <p:nvSpPr>
                <p:cNvPr id="52357" name="Line 199"/>
                <p:cNvSpPr>
                  <a:spLocks noChangeAspect="1" noChangeShapeType="1"/>
                </p:cNvSpPr>
                <p:nvPr/>
              </p:nvSpPr>
              <p:spPr bwMode="auto">
                <a:xfrm rot="-5361835">
                  <a:off x="8728634" y="6484689"/>
                  <a:ext cx="42863" cy="9525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358" name="Line 226"/>
                <p:cNvSpPr>
                  <a:spLocks noChangeAspect="1" noChangeShapeType="1"/>
                </p:cNvSpPr>
                <p:nvPr/>
              </p:nvSpPr>
              <p:spPr bwMode="auto">
                <a:xfrm rot="16200000" flipV="1">
                  <a:off x="8638144" y="6485483"/>
                  <a:ext cx="47625" cy="8255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grpSp>
        </p:grpSp>
        <p:sp>
          <p:nvSpPr>
            <p:cNvPr id="52312" name="Line 234"/>
            <p:cNvSpPr>
              <a:spLocks noChangeAspect="1" noChangeShapeType="1"/>
            </p:cNvSpPr>
            <p:nvPr/>
          </p:nvSpPr>
          <p:spPr bwMode="auto">
            <a:xfrm flipV="1">
              <a:off x="4686042" y="2233127"/>
              <a:ext cx="44473" cy="82446"/>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313" name="Text Box 153"/>
            <p:cNvSpPr txBox="1">
              <a:spLocks noChangeAspect="1" noChangeArrowheads="1"/>
            </p:cNvSpPr>
            <p:nvPr/>
          </p:nvSpPr>
          <p:spPr bwMode="auto">
            <a:xfrm rot="21566066">
              <a:off x="4437063" y="2248452"/>
              <a:ext cx="377219" cy="245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a:spcBef>
                  <a:spcPct val="0"/>
                </a:spcBef>
                <a:buClrTx/>
                <a:buSzTx/>
                <a:buFontTx/>
                <a:buNone/>
              </a:pPr>
              <a:r>
                <a:rPr lang="en-US" altLang="en-US" sz="1000" b="1">
                  <a:solidFill>
                    <a:srgbClr val="191919"/>
                  </a:solidFill>
                  <a:latin typeface="Arial" pitchFamily="34" charset="0"/>
                  <a:cs typeface="Arial" pitchFamily="34" charset="0"/>
                </a:rPr>
                <a:t>HO</a:t>
              </a:r>
            </a:p>
          </p:txBody>
        </p:sp>
        <p:sp>
          <p:nvSpPr>
            <p:cNvPr id="52314" name="Line 199"/>
            <p:cNvSpPr>
              <a:spLocks noChangeAspect="1" noChangeShapeType="1"/>
            </p:cNvSpPr>
            <p:nvPr/>
          </p:nvSpPr>
          <p:spPr bwMode="auto">
            <a:xfrm rot="16238165">
              <a:off x="5015656" y="2224417"/>
              <a:ext cx="42809" cy="95299"/>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315" name="Line 221"/>
            <p:cNvSpPr>
              <a:spLocks noChangeAspect="1" noChangeShapeType="1"/>
            </p:cNvSpPr>
            <p:nvPr/>
          </p:nvSpPr>
          <p:spPr bwMode="auto">
            <a:xfrm rot="5400000">
              <a:off x="4852354" y="2080326"/>
              <a:ext cx="109400" cy="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316" name="Line 226"/>
            <p:cNvSpPr>
              <a:spLocks noChangeAspect="1" noChangeShapeType="1"/>
            </p:cNvSpPr>
            <p:nvPr/>
          </p:nvSpPr>
          <p:spPr bwMode="auto">
            <a:xfrm rot="16200000" flipV="1">
              <a:off x="4925124" y="2225221"/>
              <a:ext cx="47565" cy="82592"/>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317" name="Line 221"/>
            <p:cNvSpPr>
              <a:spLocks noChangeAspect="1" noChangeShapeType="1"/>
            </p:cNvSpPr>
            <p:nvPr/>
          </p:nvSpPr>
          <p:spPr bwMode="auto">
            <a:xfrm rot="5400000">
              <a:off x="5030246" y="2200444"/>
              <a:ext cx="109400" cy="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grpSp>
          <p:nvGrpSpPr>
            <p:cNvPr id="52318" name="Group 1329"/>
            <p:cNvGrpSpPr>
              <a:grpSpLocks/>
            </p:cNvGrpSpPr>
            <p:nvPr/>
          </p:nvGrpSpPr>
          <p:grpSpPr bwMode="auto">
            <a:xfrm rot="10800000">
              <a:off x="4907610" y="2095007"/>
              <a:ext cx="177100" cy="50736"/>
              <a:chOff x="8620682" y="6502945"/>
              <a:chExt cx="177009" cy="50800"/>
            </a:xfrm>
          </p:grpSpPr>
          <p:sp>
            <p:nvSpPr>
              <p:cNvPr id="52350" name="Line 199"/>
              <p:cNvSpPr>
                <a:spLocks noChangeAspect="1" noChangeShapeType="1"/>
              </p:cNvSpPr>
              <p:nvPr/>
            </p:nvSpPr>
            <p:spPr bwMode="auto">
              <a:xfrm rot="-5361835">
                <a:off x="8728634" y="6484689"/>
                <a:ext cx="42863" cy="9525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351" name="Line 226"/>
              <p:cNvSpPr>
                <a:spLocks noChangeAspect="1" noChangeShapeType="1"/>
              </p:cNvSpPr>
              <p:nvPr/>
            </p:nvSpPr>
            <p:spPr bwMode="auto">
              <a:xfrm rot="16200000" flipV="1">
                <a:off x="8638144" y="6485483"/>
                <a:ext cx="47625" cy="8255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grpSp>
        <p:sp>
          <p:nvSpPr>
            <p:cNvPr id="52319" name="Text Box 153"/>
            <p:cNvSpPr txBox="1">
              <a:spLocks noChangeAspect="1" noChangeArrowheads="1"/>
            </p:cNvSpPr>
            <p:nvPr/>
          </p:nvSpPr>
          <p:spPr bwMode="auto">
            <a:xfrm rot="21566066">
              <a:off x="4661909" y="1840019"/>
              <a:ext cx="418919" cy="245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a:spcBef>
                  <a:spcPct val="0"/>
                </a:spcBef>
                <a:buClrTx/>
                <a:buSzTx/>
                <a:buFontTx/>
                <a:buNone/>
              </a:pPr>
              <a:r>
                <a:rPr lang="en-US" altLang="en-US" sz="1000" b="1">
                  <a:solidFill>
                    <a:srgbClr val="191919"/>
                  </a:solidFill>
                  <a:latin typeface="Arial" pitchFamily="34" charset="0"/>
                  <a:cs typeface="Arial" pitchFamily="34" charset="0"/>
                </a:rPr>
                <a:t>CH</a:t>
              </a:r>
              <a:r>
                <a:rPr lang="en-US" altLang="en-US" sz="1000" b="1" baseline="-25000">
                  <a:solidFill>
                    <a:srgbClr val="191919"/>
                  </a:solidFill>
                  <a:latin typeface="Arial" pitchFamily="34" charset="0"/>
                  <a:cs typeface="Arial" pitchFamily="34" charset="0"/>
                </a:rPr>
                <a:t>3</a:t>
              </a:r>
            </a:p>
          </p:txBody>
        </p:sp>
        <p:sp>
          <p:nvSpPr>
            <p:cNvPr id="52320" name="Line 219"/>
            <p:cNvSpPr>
              <a:spLocks noChangeAspect="1" noChangeShapeType="1"/>
            </p:cNvSpPr>
            <p:nvPr/>
          </p:nvSpPr>
          <p:spPr bwMode="auto">
            <a:xfrm rot="8820000">
              <a:off x="4946920" y="2215426"/>
              <a:ext cx="31766" cy="71348"/>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321" name="Line 199"/>
            <p:cNvSpPr>
              <a:spLocks noChangeAspect="1" noChangeShapeType="1"/>
            </p:cNvSpPr>
            <p:nvPr/>
          </p:nvSpPr>
          <p:spPr bwMode="auto">
            <a:xfrm rot="16238165">
              <a:off x="5114185" y="2076690"/>
              <a:ext cx="42809" cy="95299"/>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322" name="Line 221"/>
            <p:cNvSpPr>
              <a:spLocks noChangeAspect="1" noChangeShapeType="1"/>
            </p:cNvSpPr>
            <p:nvPr/>
          </p:nvSpPr>
          <p:spPr bwMode="auto">
            <a:xfrm rot="5400000">
              <a:off x="4952233" y="2040307"/>
              <a:ext cx="109400" cy="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323" name="Line 221"/>
            <p:cNvSpPr>
              <a:spLocks noChangeAspect="1" noChangeShapeType="1"/>
            </p:cNvSpPr>
            <p:nvPr/>
          </p:nvSpPr>
          <p:spPr bwMode="auto">
            <a:xfrm rot="5400000">
              <a:off x="5128774" y="2052718"/>
              <a:ext cx="109400" cy="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grpSp>
          <p:nvGrpSpPr>
            <p:cNvPr id="52324" name="Group 1339"/>
            <p:cNvGrpSpPr>
              <a:grpSpLocks/>
            </p:cNvGrpSpPr>
            <p:nvPr/>
          </p:nvGrpSpPr>
          <p:grpSpPr bwMode="auto">
            <a:xfrm rot="10800000">
              <a:off x="5006139" y="1947281"/>
              <a:ext cx="177100" cy="50736"/>
              <a:chOff x="8620682" y="6502945"/>
              <a:chExt cx="177009" cy="50800"/>
            </a:xfrm>
          </p:grpSpPr>
          <p:sp>
            <p:nvSpPr>
              <p:cNvPr id="52348" name="Line 199"/>
              <p:cNvSpPr>
                <a:spLocks noChangeAspect="1" noChangeShapeType="1"/>
              </p:cNvSpPr>
              <p:nvPr/>
            </p:nvSpPr>
            <p:spPr bwMode="auto">
              <a:xfrm rot="-5361835">
                <a:off x="8728634" y="6484689"/>
                <a:ext cx="42863" cy="9525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349" name="Line 226"/>
              <p:cNvSpPr>
                <a:spLocks noChangeAspect="1" noChangeShapeType="1"/>
              </p:cNvSpPr>
              <p:nvPr/>
            </p:nvSpPr>
            <p:spPr bwMode="auto">
              <a:xfrm rot="16200000" flipV="1">
                <a:off x="8638144" y="6485483"/>
                <a:ext cx="47625" cy="8255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grpSp>
        <p:sp>
          <p:nvSpPr>
            <p:cNvPr id="52325" name="Line 221"/>
            <p:cNvSpPr>
              <a:spLocks noChangeAspect="1" noChangeShapeType="1"/>
            </p:cNvSpPr>
            <p:nvPr/>
          </p:nvSpPr>
          <p:spPr bwMode="auto">
            <a:xfrm rot="5400000">
              <a:off x="5128990" y="1946190"/>
              <a:ext cx="109400" cy="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326" name="Text Box 153"/>
            <p:cNvSpPr txBox="1">
              <a:spLocks noChangeAspect="1" noChangeArrowheads="1"/>
            </p:cNvSpPr>
            <p:nvPr/>
          </p:nvSpPr>
          <p:spPr bwMode="auto">
            <a:xfrm rot="21566066">
              <a:off x="4931398" y="1710639"/>
              <a:ext cx="418919" cy="245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a:spcBef>
                  <a:spcPct val="0"/>
                </a:spcBef>
                <a:buClrTx/>
                <a:buSzTx/>
                <a:buFontTx/>
                <a:buNone/>
              </a:pPr>
              <a:r>
                <a:rPr lang="en-US" altLang="en-US" sz="1000" b="1">
                  <a:solidFill>
                    <a:srgbClr val="191919"/>
                  </a:solidFill>
                  <a:latin typeface="Arial" pitchFamily="34" charset="0"/>
                  <a:cs typeface="Arial" pitchFamily="34" charset="0"/>
                </a:rPr>
                <a:t>CH</a:t>
              </a:r>
              <a:r>
                <a:rPr lang="en-US" altLang="en-US" sz="1000" b="1" baseline="-25000">
                  <a:solidFill>
                    <a:srgbClr val="191919"/>
                  </a:solidFill>
                  <a:latin typeface="Arial" pitchFamily="34" charset="0"/>
                  <a:cs typeface="Arial" pitchFamily="34" charset="0"/>
                </a:rPr>
                <a:t>3</a:t>
              </a:r>
            </a:p>
          </p:txBody>
        </p:sp>
        <p:sp>
          <p:nvSpPr>
            <p:cNvPr id="52327" name="Line 221"/>
            <p:cNvSpPr>
              <a:spLocks noChangeAspect="1" noChangeShapeType="1"/>
            </p:cNvSpPr>
            <p:nvPr/>
          </p:nvSpPr>
          <p:spPr bwMode="auto">
            <a:xfrm rot="5400000">
              <a:off x="5307087" y="2054398"/>
              <a:ext cx="109400" cy="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grpSp>
          <p:nvGrpSpPr>
            <p:cNvPr id="52328" name="Group 1349"/>
            <p:cNvGrpSpPr>
              <a:grpSpLocks/>
            </p:cNvGrpSpPr>
            <p:nvPr/>
          </p:nvGrpSpPr>
          <p:grpSpPr bwMode="auto">
            <a:xfrm rot="10800000">
              <a:off x="5186834" y="1951340"/>
              <a:ext cx="177100" cy="50736"/>
              <a:chOff x="8620682" y="6502945"/>
              <a:chExt cx="177009" cy="50800"/>
            </a:xfrm>
          </p:grpSpPr>
          <p:sp>
            <p:nvSpPr>
              <p:cNvPr id="52346" name="Line 199"/>
              <p:cNvSpPr>
                <a:spLocks noChangeAspect="1" noChangeShapeType="1"/>
              </p:cNvSpPr>
              <p:nvPr/>
            </p:nvSpPr>
            <p:spPr bwMode="auto">
              <a:xfrm rot="-5361835">
                <a:off x="8728634" y="6484689"/>
                <a:ext cx="42863" cy="9525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347" name="Line 226"/>
              <p:cNvSpPr>
                <a:spLocks noChangeAspect="1" noChangeShapeType="1"/>
              </p:cNvSpPr>
              <p:nvPr/>
            </p:nvSpPr>
            <p:spPr bwMode="auto">
              <a:xfrm rot="16200000" flipV="1">
                <a:off x="8638144" y="6485483"/>
                <a:ext cx="47625" cy="8255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grpSp>
        <p:sp>
          <p:nvSpPr>
            <p:cNvPr id="52329" name="Line 221"/>
            <p:cNvSpPr>
              <a:spLocks noChangeAspect="1" noChangeShapeType="1"/>
            </p:cNvSpPr>
            <p:nvPr/>
          </p:nvSpPr>
          <p:spPr bwMode="auto">
            <a:xfrm rot="10800000">
              <a:off x="5190099" y="2106310"/>
              <a:ext cx="173825" cy="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330" name="Line 221"/>
            <p:cNvSpPr>
              <a:spLocks noChangeAspect="1" noChangeShapeType="1"/>
            </p:cNvSpPr>
            <p:nvPr/>
          </p:nvSpPr>
          <p:spPr bwMode="auto">
            <a:xfrm rot="5400000">
              <a:off x="5224168" y="1899509"/>
              <a:ext cx="109400" cy="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331" name="Text Box 153"/>
            <p:cNvSpPr txBox="1">
              <a:spLocks noChangeAspect="1" noChangeArrowheads="1"/>
            </p:cNvSpPr>
            <p:nvPr/>
          </p:nvSpPr>
          <p:spPr bwMode="auto">
            <a:xfrm rot="21566066">
              <a:off x="5137418" y="1655615"/>
              <a:ext cx="284198" cy="245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a:spcBef>
                  <a:spcPct val="0"/>
                </a:spcBef>
                <a:buClrTx/>
                <a:buSzTx/>
                <a:buFontTx/>
                <a:buNone/>
              </a:pPr>
              <a:r>
                <a:rPr lang="en-US" altLang="en-US" sz="1000" b="1">
                  <a:solidFill>
                    <a:srgbClr val="191919"/>
                  </a:solidFill>
                  <a:latin typeface="Arial" pitchFamily="34" charset="0"/>
                  <a:cs typeface="Arial" pitchFamily="34" charset="0"/>
                </a:rPr>
                <a:t>C</a:t>
              </a:r>
            </a:p>
          </p:txBody>
        </p:sp>
        <p:sp>
          <p:nvSpPr>
            <p:cNvPr id="52332" name="Line 199"/>
            <p:cNvSpPr>
              <a:spLocks noChangeAspect="1" noChangeShapeType="1"/>
            </p:cNvSpPr>
            <p:nvPr/>
          </p:nvSpPr>
          <p:spPr bwMode="auto">
            <a:xfrm rot="5438165">
              <a:off x="5344142" y="1674012"/>
              <a:ext cx="42809" cy="95299"/>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333" name="Line 226"/>
            <p:cNvSpPr>
              <a:spLocks noChangeAspect="1" noChangeShapeType="1"/>
            </p:cNvSpPr>
            <p:nvPr/>
          </p:nvSpPr>
          <p:spPr bwMode="auto">
            <a:xfrm rot="5400000" flipV="1">
              <a:off x="5153551" y="1678513"/>
              <a:ext cx="47565" cy="82592"/>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334" name="Text Box 153"/>
            <p:cNvSpPr txBox="1">
              <a:spLocks noChangeAspect="1" noChangeArrowheads="1"/>
            </p:cNvSpPr>
            <p:nvPr/>
          </p:nvSpPr>
          <p:spPr bwMode="auto">
            <a:xfrm rot="21566066">
              <a:off x="4819344" y="1514877"/>
              <a:ext cx="418919" cy="245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a:spcBef>
                  <a:spcPct val="0"/>
                </a:spcBef>
                <a:buClrTx/>
                <a:buSzTx/>
                <a:buFontTx/>
                <a:buNone/>
              </a:pPr>
              <a:r>
                <a:rPr lang="en-US" altLang="en-US" sz="1000" b="1">
                  <a:solidFill>
                    <a:srgbClr val="191919"/>
                  </a:solidFill>
                  <a:latin typeface="Arial" pitchFamily="34" charset="0"/>
                  <a:cs typeface="Arial" pitchFamily="34" charset="0"/>
                </a:rPr>
                <a:t>H</a:t>
              </a:r>
              <a:r>
                <a:rPr lang="en-US" altLang="en-US" sz="1000" b="1" baseline="-25000">
                  <a:solidFill>
                    <a:srgbClr val="191919"/>
                  </a:solidFill>
                  <a:latin typeface="Arial" pitchFamily="34" charset="0"/>
                  <a:cs typeface="Arial" pitchFamily="34" charset="0"/>
                </a:rPr>
                <a:t>3</a:t>
              </a:r>
              <a:r>
                <a:rPr lang="en-US" altLang="en-US" sz="1000" b="1">
                  <a:solidFill>
                    <a:srgbClr val="191919"/>
                  </a:solidFill>
                  <a:latin typeface="Arial" pitchFamily="34" charset="0"/>
                  <a:cs typeface="Arial" pitchFamily="34" charset="0"/>
                </a:rPr>
                <a:t>C</a:t>
              </a:r>
            </a:p>
          </p:txBody>
        </p:sp>
        <p:sp>
          <p:nvSpPr>
            <p:cNvPr id="52335" name="Text Box 153"/>
            <p:cNvSpPr txBox="1">
              <a:spLocks noChangeAspect="1" noChangeArrowheads="1"/>
            </p:cNvSpPr>
            <p:nvPr/>
          </p:nvSpPr>
          <p:spPr bwMode="auto">
            <a:xfrm rot="21566066">
              <a:off x="5628624" y="1767039"/>
              <a:ext cx="418919" cy="245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a:spcBef>
                  <a:spcPct val="0"/>
                </a:spcBef>
                <a:buClrTx/>
                <a:buSzTx/>
                <a:buFontTx/>
                <a:buNone/>
              </a:pPr>
              <a:r>
                <a:rPr lang="en-US" altLang="en-US" sz="1000" b="1">
                  <a:solidFill>
                    <a:srgbClr val="191919"/>
                  </a:solidFill>
                  <a:latin typeface="Arial" pitchFamily="34" charset="0"/>
                  <a:cs typeface="Arial" pitchFamily="34" charset="0"/>
                </a:rPr>
                <a:t>CH</a:t>
              </a:r>
              <a:r>
                <a:rPr lang="en-US" altLang="en-US" sz="1000" b="1" baseline="-25000">
                  <a:solidFill>
                    <a:srgbClr val="191919"/>
                  </a:solidFill>
                  <a:latin typeface="Arial" pitchFamily="34" charset="0"/>
                  <a:cs typeface="Arial" pitchFamily="34" charset="0"/>
                </a:rPr>
                <a:t>3</a:t>
              </a:r>
            </a:p>
          </p:txBody>
        </p:sp>
        <p:sp>
          <p:nvSpPr>
            <p:cNvPr id="52336" name="Text Box 153"/>
            <p:cNvSpPr txBox="1">
              <a:spLocks noChangeAspect="1" noChangeArrowheads="1"/>
            </p:cNvSpPr>
            <p:nvPr/>
          </p:nvSpPr>
          <p:spPr bwMode="auto">
            <a:xfrm rot="21566066">
              <a:off x="5650094" y="1529303"/>
              <a:ext cx="418919" cy="245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a:spcBef>
                  <a:spcPct val="0"/>
                </a:spcBef>
                <a:buClrTx/>
                <a:buSzTx/>
                <a:buFontTx/>
                <a:buNone/>
              </a:pPr>
              <a:r>
                <a:rPr lang="en-US" altLang="en-US" sz="1000" b="1">
                  <a:solidFill>
                    <a:srgbClr val="191919"/>
                  </a:solidFill>
                  <a:latin typeface="Arial" pitchFamily="34" charset="0"/>
                  <a:cs typeface="Arial" pitchFamily="34" charset="0"/>
                </a:rPr>
                <a:t>CH</a:t>
              </a:r>
              <a:r>
                <a:rPr lang="en-US" altLang="en-US" sz="1000" b="1" baseline="-25000">
                  <a:solidFill>
                    <a:srgbClr val="191919"/>
                  </a:solidFill>
                  <a:latin typeface="Arial" pitchFamily="34" charset="0"/>
                  <a:cs typeface="Arial" pitchFamily="34" charset="0"/>
                </a:rPr>
                <a:t>3</a:t>
              </a:r>
            </a:p>
          </p:txBody>
        </p:sp>
        <p:sp>
          <p:nvSpPr>
            <p:cNvPr id="52337" name="Line 226"/>
            <p:cNvSpPr>
              <a:spLocks noChangeAspect="1" noChangeShapeType="1"/>
            </p:cNvSpPr>
            <p:nvPr/>
          </p:nvSpPr>
          <p:spPr bwMode="auto">
            <a:xfrm rot="5400000" flipV="1">
              <a:off x="5428563" y="1684905"/>
              <a:ext cx="47565" cy="82592"/>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338" name="Line 199"/>
            <p:cNvSpPr>
              <a:spLocks noChangeAspect="1" noChangeShapeType="1"/>
            </p:cNvSpPr>
            <p:nvPr/>
          </p:nvSpPr>
          <p:spPr bwMode="auto">
            <a:xfrm rot="5438165">
              <a:off x="5519002" y="1681988"/>
              <a:ext cx="42809" cy="95299"/>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339" name="Line 226"/>
            <p:cNvSpPr>
              <a:spLocks noChangeAspect="1" noChangeShapeType="1"/>
            </p:cNvSpPr>
            <p:nvPr/>
          </p:nvSpPr>
          <p:spPr bwMode="auto">
            <a:xfrm rot="5400000" flipV="1">
              <a:off x="5603424" y="1692881"/>
              <a:ext cx="47565" cy="82592"/>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340" name="Line 199"/>
            <p:cNvSpPr>
              <a:spLocks noChangeAspect="1" noChangeShapeType="1"/>
            </p:cNvSpPr>
            <p:nvPr/>
          </p:nvSpPr>
          <p:spPr bwMode="auto">
            <a:xfrm rot="4380000">
              <a:off x="5683071" y="1675068"/>
              <a:ext cx="42809" cy="95299"/>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341" name="Line 199"/>
            <p:cNvSpPr>
              <a:spLocks noChangeAspect="1" noChangeShapeType="1"/>
            </p:cNvSpPr>
            <p:nvPr/>
          </p:nvSpPr>
          <p:spPr bwMode="auto">
            <a:xfrm rot="21300000">
              <a:off x="5670192" y="1754023"/>
              <a:ext cx="42885" cy="95131"/>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342" name="Line 226"/>
            <p:cNvSpPr>
              <a:spLocks noChangeAspect="1" noChangeShapeType="1"/>
            </p:cNvSpPr>
            <p:nvPr/>
          </p:nvSpPr>
          <p:spPr bwMode="auto">
            <a:xfrm rot="16200000" flipV="1">
              <a:off x="5688491" y="1744320"/>
              <a:ext cx="45662" cy="79287"/>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sp>
          <p:nvSpPr>
            <p:cNvPr id="52343" name="Text Box 153"/>
            <p:cNvSpPr txBox="1">
              <a:spLocks noChangeAspect="1" noChangeArrowheads="1"/>
            </p:cNvSpPr>
            <p:nvPr/>
          </p:nvSpPr>
          <p:spPr bwMode="auto">
            <a:xfrm rot="21566066">
              <a:off x="5666417" y="1655471"/>
              <a:ext cx="377219" cy="245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a:spcBef>
                  <a:spcPct val="0"/>
                </a:spcBef>
                <a:buClrTx/>
                <a:buSzTx/>
                <a:buFontTx/>
                <a:buNone/>
              </a:pPr>
              <a:r>
                <a:rPr lang="en-US" altLang="en-US" sz="1000" b="1">
                  <a:solidFill>
                    <a:srgbClr val="191919"/>
                  </a:solidFill>
                  <a:latin typeface="Arial" pitchFamily="34" charset="0"/>
                  <a:cs typeface="Arial" pitchFamily="34" charset="0"/>
                </a:rPr>
                <a:t>OH</a:t>
              </a:r>
            </a:p>
          </p:txBody>
        </p:sp>
        <p:sp>
          <p:nvSpPr>
            <p:cNvPr id="52344" name="Text Box 153"/>
            <p:cNvSpPr txBox="1">
              <a:spLocks noChangeAspect="1" noChangeArrowheads="1"/>
            </p:cNvSpPr>
            <p:nvPr/>
          </p:nvSpPr>
          <p:spPr bwMode="auto">
            <a:xfrm rot="21566066">
              <a:off x="5072387" y="2216742"/>
              <a:ext cx="377219" cy="245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a:spcBef>
                  <a:spcPct val="0"/>
                </a:spcBef>
                <a:buClrTx/>
                <a:buSzTx/>
                <a:buFontTx/>
                <a:buNone/>
              </a:pPr>
              <a:r>
                <a:rPr lang="en-US" altLang="en-US" sz="1000" b="1">
                  <a:solidFill>
                    <a:srgbClr val="191919"/>
                  </a:solidFill>
                  <a:latin typeface="Arial" pitchFamily="34" charset="0"/>
                  <a:cs typeface="Arial" pitchFamily="34" charset="0"/>
                </a:rPr>
                <a:t>OH</a:t>
              </a:r>
            </a:p>
          </p:txBody>
        </p:sp>
        <p:sp>
          <p:nvSpPr>
            <p:cNvPr id="52345" name="Line 226"/>
            <p:cNvSpPr>
              <a:spLocks noChangeAspect="1" noChangeShapeType="1"/>
            </p:cNvSpPr>
            <p:nvPr/>
          </p:nvSpPr>
          <p:spPr bwMode="auto">
            <a:xfrm rot="5400000" flipV="1">
              <a:off x="5104548" y="2233493"/>
              <a:ext cx="47565" cy="82592"/>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b="1">
                <a:solidFill>
                  <a:srgbClr val="FFFFFF"/>
                </a:solidFill>
              </a:endParaRPr>
            </a:p>
          </p:txBody>
        </p:sp>
      </p:grpSp>
      <p:grpSp>
        <p:nvGrpSpPr>
          <p:cNvPr id="9" name="Group 8"/>
          <p:cNvGrpSpPr/>
          <p:nvPr/>
        </p:nvGrpSpPr>
        <p:grpSpPr>
          <a:xfrm>
            <a:off x="3492359" y="4414592"/>
            <a:ext cx="2135188" cy="817563"/>
            <a:chOff x="3546475" y="4650189"/>
            <a:chExt cx="2135188" cy="817563"/>
          </a:xfrm>
        </p:grpSpPr>
        <p:sp>
          <p:nvSpPr>
            <p:cNvPr id="52240" name="Text Box 403"/>
            <p:cNvSpPr txBox="1">
              <a:spLocks noChangeAspect="1" noChangeArrowheads="1"/>
            </p:cNvSpPr>
            <p:nvPr/>
          </p:nvSpPr>
          <p:spPr bwMode="auto">
            <a:xfrm>
              <a:off x="4615294" y="4819807"/>
              <a:ext cx="284463" cy="246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a:spcBef>
                  <a:spcPct val="0"/>
                </a:spcBef>
                <a:buClrTx/>
                <a:buSzTx/>
                <a:buFontTx/>
                <a:buNone/>
              </a:pPr>
              <a:r>
                <a:rPr lang="en-US" altLang="en-US" sz="1000" b="1">
                  <a:solidFill>
                    <a:srgbClr val="191919"/>
                  </a:solidFill>
                  <a:latin typeface="Arial" pitchFamily="34" charset="0"/>
                  <a:cs typeface="Arial" pitchFamily="34" charset="0"/>
                </a:rPr>
                <a:t>O</a:t>
              </a:r>
            </a:p>
          </p:txBody>
        </p:sp>
        <p:sp>
          <p:nvSpPr>
            <p:cNvPr id="52241" name="Line 386"/>
            <p:cNvSpPr>
              <a:spLocks noChangeAspect="1" noChangeShapeType="1"/>
            </p:cNvSpPr>
            <p:nvPr/>
          </p:nvSpPr>
          <p:spPr bwMode="auto">
            <a:xfrm>
              <a:off x="4189773" y="5162501"/>
              <a:ext cx="34931" cy="6356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242" name="Line 387"/>
            <p:cNvSpPr>
              <a:spLocks noChangeAspect="1" noChangeShapeType="1"/>
            </p:cNvSpPr>
            <p:nvPr/>
          </p:nvSpPr>
          <p:spPr bwMode="auto">
            <a:xfrm flipV="1">
              <a:off x="4240581" y="5162501"/>
              <a:ext cx="34931" cy="6356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243" name="Line 388"/>
            <p:cNvSpPr>
              <a:spLocks noChangeAspect="1" noChangeShapeType="1"/>
            </p:cNvSpPr>
            <p:nvPr/>
          </p:nvSpPr>
          <p:spPr bwMode="auto">
            <a:xfrm>
              <a:off x="4224704" y="5226061"/>
              <a:ext cx="0" cy="66738"/>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244" name="Line 389"/>
            <p:cNvSpPr>
              <a:spLocks noChangeAspect="1" noChangeShapeType="1"/>
            </p:cNvSpPr>
            <p:nvPr/>
          </p:nvSpPr>
          <p:spPr bwMode="auto">
            <a:xfrm>
              <a:off x="4240581" y="5226061"/>
              <a:ext cx="0" cy="66738"/>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245" name="Text Box 390"/>
            <p:cNvSpPr txBox="1">
              <a:spLocks noChangeAspect="1" noChangeArrowheads="1"/>
            </p:cNvSpPr>
            <p:nvPr/>
          </p:nvSpPr>
          <p:spPr bwMode="auto">
            <a:xfrm>
              <a:off x="4096624" y="5221297"/>
              <a:ext cx="284463" cy="246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a:spcBef>
                  <a:spcPct val="0"/>
                </a:spcBef>
                <a:buClrTx/>
                <a:buSzTx/>
                <a:buFontTx/>
                <a:buNone/>
              </a:pPr>
              <a:r>
                <a:rPr lang="en-US" altLang="en-US" sz="1000" b="1">
                  <a:solidFill>
                    <a:srgbClr val="191919"/>
                  </a:solidFill>
                  <a:latin typeface="Arial" pitchFamily="34" charset="0"/>
                  <a:cs typeface="Arial" pitchFamily="34" charset="0"/>
                </a:rPr>
                <a:t>O</a:t>
              </a:r>
            </a:p>
          </p:txBody>
        </p:sp>
        <p:sp>
          <p:nvSpPr>
            <p:cNvPr id="52246" name="Text Box 391"/>
            <p:cNvSpPr txBox="1">
              <a:spLocks noChangeAspect="1" noChangeArrowheads="1"/>
            </p:cNvSpPr>
            <p:nvPr/>
          </p:nvSpPr>
          <p:spPr bwMode="auto">
            <a:xfrm>
              <a:off x="4174954" y="4998305"/>
              <a:ext cx="284463" cy="246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a:spcBef>
                  <a:spcPct val="0"/>
                </a:spcBef>
                <a:buClrTx/>
                <a:buSzTx/>
                <a:buFontTx/>
                <a:buNone/>
              </a:pPr>
              <a:r>
                <a:rPr lang="en-US" altLang="en-US" sz="1000" b="1">
                  <a:solidFill>
                    <a:srgbClr val="191919"/>
                  </a:solidFill>
                  <a:latin typeface="Arial" pitchFamily="34" charset="0"/>
                  <a:cs typeface="Arial" pitchFamily="34" charset="0"/>
                </a:rPr>
                <a:t>O</a:t>
              </a:r>
            </a:p>
          </p:txBody>
        </p:sp>
        <p:sp>
          <p:nvSpPr>
            <p:cNvPr id="52247" name="Line 392"/>
            <p:cNvSpPr>
              <a:spLocks noChangeAspect="1" noChangeShapeType="1"/>
            </p:cNvSpPr>
            <p:nvPr/>
          </p:nvSpPr>
          <p:spPr bwMode="auto">
            <a:xfrm>
              <a:off x="4354901" y="5162501"/>
              <a:ext cx="44457" cy="60382"/>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248" name="Line 393"/>
            <p:cNvSpPr>
              <a:spLocks noChangeAspect="1" noChangeShapeType="1"/>
            </p:cNvSpPr>
            <p:nvPr/>
          </p:nvSpPr>
          <p:spPr bwMode="auto">
            <a:xfrm flipV="1">
              <a:off x="4399358" y="5076694"/>
              <a:ext cx="101617" cy="149367"/>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249" name="Line 394"/>
            <p:cNvSpPr>
              <a:spLocks noChangeAspect="1" noChangeShapeType="1"/>
            </p:cNvSpPr>
            <p:nvPr/>
          </p:nvSpPr>
          <p:spPr bwMode="auto">
            <a:xfrm flipH="1" flipV="1">
              <a:off x="4393007" y="5073516"/>
              <a:ext cx="104793" cy="152545"/>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250" name="Text Box 395"/>
            <p:cNvSpPr txBox="1">
              <a:spLocks noChangeAspect="1" noChangeArrowheads="1"/>
            </p:cNvSpPr>
            <p:nvPr/>
          </p:nvSpPr>
          <p:spPr bwMode="auto">
            <a:xfrm>
              <a:off x="4230253" y="4886545"/>
              <a:ext cx="284100" cy="246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a:spcBef>
                  <a:spcPct val="0"/>
                </a:spcBef>
                <a:buClrTx/>
                <a:buSzTx/>
                <a:buFontTx/>
                <a:buNone/>
              </a:pPr>
              <a:r>
                <a:rPr lang="en-US" altLang="en-US" sz="1000" b="1">
                  <a:solidFill>
                    <a:srgbClr val="191919"/>
                  </a:solidFill>
                  <a:latin typeface="Arial" pitchFamily="34" charset="0"/>
                  <a:cs typeface="Arial" pitchFamily="34" charset="0"/>
                </a:rPr>
                <a:t>O</a:t>
              </a:r>
            </a:p>
          </p:txBody>
        </p:sp>
        <p:sp>
          <p:nvSpPr>
            <p:cNvPr id="52251" name="Line 396"/>
            <p:cNvSpPr>
              <a:spLocks noChangeAspect="1" noChangeShapeType="1"/>
            </p:cNvSpPr>
            <p:nvPr/>
          </p:nvSpPr>
          <p:spPr bwMode="auto">
            <a:xfrm flipV="1">
              <a:off x="4497800" y="5149789"/>
              <a:ext cx="47633" cy="76272"/>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252" name="Text Box 397"/>
            <p:cNvSpPr txBox="1">
              <a:spLocks noChangeAspect="1" noChangeArrowheads="1"/>
            </p:cNvSpPr>
            <p:nvPr/>
          </p:nvSpPr>
          <p:spPr bwMode="auto">
            <a:xfrm>
              <a:off x="4459693" y="5036970"/>
              <a:ext cx="284463" cy="246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a:spcBef>
                  <a:spcPct val="0"/>
                </a:spcBef>
                <a:buClrTx/>
                <a:buSzTx/>
                <a:buFontTx/>
                <a:buNone/>
              </a:pPr>
              <a:r>
                <a:rPr lang="en-US" altLang="en-US" sz="1000" b="1">
                  <a:solidFill>
                    <a:srgbClr val="191919"/>
                  </a:solidFill>
                  <a:latin typeface="Arial" pitchFamily="34" charset="0"/>
                  <a:cs typeface="Arial" pitchFamily="34" charset="0"/>
                </a:rPr>
                <a:t>O</a:t>
              </a:r>
            </a:p>
          </p:txBody>
        </p:sp>
        <p:sp>
          <p:nvSpPr>
            <p:cNvPr id="52253" name="Line 398"/>
            <p:cNvSpPr>
              <a:spLocks noChangeAspect="1" noChangeShapeType="1"/>
            </p:cNvSpPr>
            <p:nvPr/>
          </p:nvSpPr>
          <p:spPr bwMode="auto">
            <a:xfrm>
              <a:off x="4640698" y="5143433"/>
              <a:ext cx="82564"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254" name="Line 399"/>
            <p:cNvSpPr>
              <a:spLocks noChangeAspect="1" noChangeShapeType="1"/>
            </p:cNvSpPr>
            <p:nvPr/>
          </p:nvSpPr>
          <p:spPr bwMode="auto">
            <a:xfrm rot="10809098">
              <a:off x="4761369" y="5013134"/>
              <a:ext cx="0" cy="76272"/>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255" name="Line 400"/>
            <p:cNvSpPr>
              <a:spLocks noChangeAspect="1" noChangeShapeType="1"/>
            </p:cNvSpPr>
            <p:nvPr/>
          </p:nvSpPr>
          <p:spPr bwMode="auto">
            <a:xfrm rot="10809098">
              <a:off x="4745491" y="5013134"/>
              <a:ext cx="0" cy="76272"/>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256" name="Text Box 401"/>
            <p:cNvSpPr txBox="1">
              <a:spLocks noChangeAspect="1" noChangeArrowheads="1"/>
            </p:cNvSpPr>
            <p:nvPr/>
          </p:nvSpPr>
          <p:spPr bwMode="auto">
            <a:xfrm rot="10809098">
              <a:off x="4818399" y="5016232"/>
              <a:ext cx="284463" cy="246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a:spcBef>
                  <a:spcPct val="0"/>
                </a:spcBef>
                <a:buClrTx/>
                <a:buSzTx/>
                <a:buFontTx/>
                <a:buNone/>
              </a:pPr>
              <a:r>
                <a:rPr lang="en-US" altLang="en-US" sz="1000" b="1">
                  <a:solidFill>
                    <a:srgbClr val="191919"/>
                  </a:solidFill>
                  <a:latin typeface="Arial" pitchFamily="34" charset="0"/>
                  <a:cs typeface="Arial" pitchFamily="34" charset="0"/>
                </a:rPr>
                <a:t>O</a:t>
              </a:r>
            </a:p>
          </p:txBody>
        </p:sp>
        <p:sp>
          <p:nvSpPr>
            <p:cNvPr id="52257" name="Line 402"/>
            <p:cNvSpPr>
              <a:spLocks noChangeAspect="1" noChangeShapeType="1"/>
            </p:cNvSpPr>
            <p:nvPr/>
          </p:nvSpPr>
          <p:spPr bwMode="auto">
            <a:xfrm>
              <a:off x="4823818" y="5143433"/>
              <a:ext cx="82564"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258" name="Line 404"/>
            <p:cNvSpPr>
              <a:spLocks noChangeAspect="1" noChangeShapeType="1"/>
            </p:cNvSpPr>
            <p:nvPr/>
          </p:nvSpPr>
          <p:spPr bwMode="auto">
            <a:xfrm flipV="1">
              <a:off x="5010115" y="5067160"/>
              <a:ext cx="53984" cy="79451"/>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259" name="Line 405"/>
            <p:cNvSpPr>
              <a:spLocks noChangeAspect="1" noChangeShapeType="1"/>
            </p:cNvSpPr>
            <p:nvPr/>
          </p:nvSpPr>
          <p:spPr bwMode="auto">
            <a:xfrm>
              <a:off x="5060924" y="5067160"/>
              <a:ext cx="50809" cy="76272"/>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260" name="Line 406"/>
            <p:cNvSpPr>
              <a:spLocks noChangeAspect="1" noChangeShapeType="1"/>
            </p:cNvSpPr>
            <p:nvPr/>
          </p:nvSpPr>
          <p:spPr bwMode="auto">
            <a:xfrm flipV="1">
              <a:off x="5111732" y="5067160"/>
              <a:ext cx="41282" cy="76272"/>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261" name="Text Box 407"/>
            <p:cNvSpPr txBox="1">
              <a:spLocks noChangeAspect="1" noChangeArrowheads="1"/>
            </p:cNvSpPr>
            <p:nvPr/>
          </p:nvSpPr>
          <p:spPr bwMode="auto">
            <a:xfrm>
              <a:off x="4634877" y="5021610"/>
              <a:ext cx="267929" cy="246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a:spcBef>
                  <a:spcPct val="0"/>
                </a:spcBef>
                <a:buClrTx/>
                <a:buSzTx/>
                <a:buFontTx/>
                <a:buNone/>
              </a:pPr>
              <a:r>
                <a:rPr lang="en-US" altLang="en-US" sz="1000" b="1">
                  <a:solidFill>
                    <a:srgbClr val="191919"/>
                  </a:solidFill>
                  <a:latin typeface="Arial" pitchFamily="34" charset="0"/>
                  <a:cs typeface="Arial" pitchFamily="34" charset="0"/>
                </a:rPr>
                <a:t>P</a:t>
              </a:r>
            </a:p>
          </p:txBody>
        </p:sp>
        <p:sp>
          <p:nvSpPr>
            <p:cNvPr id="52262" name="Text Box 408"/>
            <p:cNvSpPr txBox="1">
              <a:spLocks noChangeAspect="1" noChangeArrowheads="1"/>
            </p:cNvSpPr>
            <p:nvPr/>
          </p:nvSpPr>
          <p:spPr bwMode="auto">
            <a:xfrm>
              <a:off x="4572425" y="5213349"/>
              <a:ext cx="377089" cy="246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a:spcBef>
                  <a:spcPct val="0"/>
                </a:spcBef>
                <a:buClrTx/>
                <a:buSzTx/>
                <a:buFontTx/>
                <a:buNone/>
              </a:pPr>
              <a:r>
                <a:rPr lang="en-US" altLang="en-US" sz="1000" b="1">
                  <a:solidFill>
                    <a:srgbClr val="191919"/>
                  </a:solidFill>
                  <a:latin typeface="Arial" pitchFamily="34" charset="0"/>
                  <a:cs typeface="Arial" pitchFamily="34" charset="0"/>
                </a:rPr>
                <a:t>OH</a:t>
              </a:r>
            </a:p>
          </p:txBody>
        </p:sp>
        <p:sp>
          <p:nvSpPr>
            <p:cNvPr id="52263" name="Text Box 409"/>
            <p:cNvSpPr txBox="1">
              <a:spLocks noChangeAspect="1" noChangeArrowheads="1"/>
            </p:cNvSpPr>
            <p:nvPr/>
          </p:nvSpPr>
          <p:spPr bwMode="auto">
            <a:xfrm>
              <a:off x="4416294" y="4882308"/>
              <a:ext cx="277323" cy="246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a:spcBef>
                  <a:spcPct val="0"/>
                </a:spcBef>
                <a:buClrTx/>
                <a:buSzTx/>
                <a:buFontTx/>
                <a:buNone/>
              </a:pPr>
              <a:r>
                <a:rPr lang="en-US" altLang="en-US" sz="1000" b="1">
                  <a:solidFill>
                    <a:srgbClr val="191919"/>
                  </a:solidFill>
                  <a:latin typeface="Arial" pitchFamily="34" charset="0"/>
                  <a:cs typeface="Arial" pitchFamily="34" charset="0"/>
                </a:rPr>
                <a:t>H</a:t>
              </a:r>
            </a:p>
          </p:txBody>
        </p:sp>
        <p:sp>
          <p:nvSpPr>
            <p:cNvPr id="52264" name="Line 410"/>
            <p:cNvSpPr>
              <a:spLocks noChangeAspect="1" noChangeShapeType="1"/>
            </p:cNvSpPr>
            <p:nvPr/>
          </p:nvSpPr>
          <p:spPr bwMode="auto">
            <a:xfrm>
              <a:off x="3824587" y="5159323"/>
              <a:ext cx="34931" cy="6356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265" name="Line 411"/>
            <p:cNvSpPr>
              <a:spLocks noChangeAspect="1" noChangeShapeType="1"/>
            </p:cNvSpPr>
            <p:nvPr/>
          </p:nvSpPr>
          <p:spPr bwMode="auto">
            <a:xfrm flipV="1">
              <a:off x="3859517" y="5159323"/>
              <a:ext cx="38106" cy="6356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266" name="Line 412"/>
            <p:cNvSpPr>
              <a:spLocks noChangeAspect="1" noChangeShapeType="1"/>
            </p:cNvSpPr>
            <p:nvPr/>
          </p:nvSpPr>
          <p:spPr bwMode="auto">
            <a:xfrm>
              <a:off x="3897624" y="5159323"/>
              <a:ext cx="34931" cy="6356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267" name="Line 413"/>
            <p:cNvSpPr>
              <a:spLocks noChangeAspect="1" noChangeShapeType="1"/>
            </p:cNvSpPr>
            <p:nvPr/>
          </p:nvSpPr>
          <p:spPr bwMode="auto">
            <a:xfrm rot="10800000">
              <a:off x="4113560" y="5162501"/>
              <a:ext cx="34931" cy="6356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268" name="Line 414"/>
            <p:cNvSpPr>
              <a:spLocks noChangeAspect="1" noChangeShapeType="1"/>
            </p:cNvSpPr>
            <p:nvPr/>
          </p:nvSpPr>
          <p:spPr bwMode="auto">
            <a:xfrm rot="10800000" flipV="1">
              <a:off x="4078629" y="5162501"/>
              <a:ext cx="34931" cy="6356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269" name="Line 415"/>
            <p:cNvSpPr>
              <a:spLocks noChangeAspect="1" noChangeShapeType="1"/>
            </p:cNvSpPr>
            <p:nvPr/>
          </p:nvSpPr>
          <p:spPr bwMode="auto">
            <a:xfrm rot="10800000">
              <a:off x="4040523" y="5162501"/>
              <a:ext cx="38106" cy="6356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270" name="Line 416"/>
            <p:cNvSpPr>
              <a:spLocks noChangeAspect="1" noChangeShapeType="1"/>
            </p:cNvSpPr>
            <p:nvPr/>
          </p:nvSpPr>
          <p:spPr bwMode="auto">
            <a:xfrm rot="10800000">
              <a:off x="3970661" y="5162501"/>
              <a:ext cx="34931" cy="6356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271" name="Line 417"/>
            <p:cNvSpPr>
              <a:spLocks noChangeAspect="1" noChangeShapeType="1"/>
            </p:cNvSpPr>
            <p:nvPr/>
          </p:nvSpPr>
          <p:spPr bwMode="auto">
            <a:xfrm rot="10800000" flipV="1">
              <a:off x="3932555" y="5162501"/>
              <a:ext cx="38106" cy="6356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272" name="Line 418"/>
            <p:cNvSpPr>
              <a:spLocks noChangeAspect="1" noChangeShapeType="1"/>
            </p:cNvSpPr>
            <p:nvPr/>
          </p:nvSpPr>
          <p:spPr bwMode="auto">
            <a:xfrm rot="10800000" flipV="1">
              <a:off x="4005592" y="5162501"/>
              <a:ext cx="34931" cy="6356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273" name="Line 419"/>
            <p:cNvSpPr>
              <a:spLocks noChangeAspect="1" noChangeShapeType="1"/>
            </p:cNvSpPr>
            <p:nvPr/>
          </p:nvSpPr>
          <p:spPr bwMode="auto">
            <a:xfrm flipV="1">
              <a:off x="4151666" y="5165679"/>
              <a:ext cx="34931" cy="60382"/>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274" name="Line 420"/>
            <p:cNvSpPr>
              <a:spLocks noChangeAspect="1" noChangeShapeType="1"/>
            </p:cNvSpPr>
            <p:nvPr/>
          </p:nvSpPr>
          <p:spPr bwMode="auto">
            <a:xfrm>
              <a:off x="3754725" y="5159323"/>
              <a:ext cx="34931" cy="6356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275" name="Line 421"/>
            <p:cNvSpPr>
              <a:spLocks noChangeAspect="1" noChangeShapeType="1"/>
            </p:cNvSpPr>
            <p:nvPr/>
          </p:nvSpPr>
          <p:spPr bwMode="auto">
            <a:xfrm flipV="1">
              <a:off x="3789656" y="5159323"/>
              <a:ext cx="34931" cy="6356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276" name="Line 422"/>
            <p:cNvSpPr>
              <a:spLocks noChangeAspect="1" noChangeShapeType="1"/>
            </p:cNvSpPr>
            <p:nvPr/>
          </p:nvSpPr>
          <p:spPr bwMode="auto">
            <a:xfrm>
              <a:off x="3684863" y="5159323"/>
              <a:ext cx="31755" cy="6356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277" name="Line 423"/>
            <p:cNvSpPr>
              <a:spLocks noChangeAspect="1" noChangeShapeType="1"/>
            </p:cNvSpPr>
            <p:nvPr/>
          </p:nvSpPr>
          <p:spPr bwMode="auto">
            <a:xfrm flipV="1">
              <a:off x="3716619" y="5159323"/>
              <a:ext cx="38106" cy="6356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278" name="Text Box 424"/>
            <p:cNvSpPr txBox="1">
              <a:spLocks noChangeAspect="1" noChangeArrowheads="1"/>
            </p:cNvSpPr>
            <p:nvPr/>
          </p:nvSpPr>
          <p:spPr bwMode="auto">
            <a:xfrm>
              <a:off x="5264158" y="4817686"/>
              <a:ext cx="417505" cy="246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a:spcBef>
                  <a:spcPct val="0"/>
                </a:spcBef>
                <a:buClrTx/>
                <a:buSzTx/>
                <a:buFontTx/>
                <a:buNone/>
              </a:pPr>
              <a:r>
                <a:rPr lang="en-US" altLang="en-US" sz="1000" b="1">
                  <a:solidFill>
                    <a:srgbClr val="191919"/>
                  </a:solidFill>
                  <a:latin typeface="Arial" pitchFamily="34" charset="0"/>
                  <a:cs typeface="Arial" pitchFamily="34" charset="0"/>
                </a:rPr>
                <a:t>CH</a:t>
              </a:r>
              <a:r>
                <a:rPr lang="en-US" altLang="en-US" sz="1000" b="1" baseline="-25000">
                  <a:solidFill>
                    <a:srgbClr val="191919"/>
                  </a:solidFill>
                  <a:latin typeface="Arial" pitchFamily="34" charset="0"/>
                  <a:cs typeface="Arial" pitchFamily="34" charset="0"/>
                </a:rPr>
                <a:t>3</a:t>
              </a:r>
              <a:endParaRPr lang="en-US" altLang="en-US" sz="1000" b="1">
                <a:solidFill>
                  <a:srgbClr val="191919"/>
                </a:solidFill>
                <a:latin typeface="Arial" pitchFamily="34" charset="0"/>
                <a:cs typeface="Arial" pitchFamily="34" charset="0"/>
              </a:endParaRPr>
            </a:p>
          </p:txBody>
        </p:sp>
        <p:sp>
          <p:nvSpPr>
            <p:cNvPr id="52279" name="Text Box 425"/>
            <p:cNvSpPr txBox="1">
              <a:spLocks noChangeAspect="1" noChangeArrowheads="1"/>
            </p:cNvSpPr>
            <p:nvPr/>
          </p:nvSpPr>
          <p:spPr bwMode="auto">
            <a:xfrm>
              <a:off x="5068863" y="4955930"/>
              <a:ext cx="277323" cy="246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a:spcBef>
                  <a:spcPct val="0"/>
                </a:spcBef>
                <a:buClrTx/>
                <a:buSzTx/>
                <a:buFontTx/>
                <a:buNone/>
              </a:pPr>
              <a:r>
                <a:rPr lang="en-US" altLang="en-US" sz="1000" b="1">
                  <a:solidFill>
                    <a:srgbClr val="191919"/>
                  </a:solidFill>
                  <a:latin typeface="Arial" pitchFamily="34" charset="0"/>
                  <a:cs typeface="Arial" pitchFamily="34" charset="0"/>
                </a:rPr>
                <a:t>N</a:t>
              </a:r>
            </a:p>
          </p:txBody>
        </p:sp>
        <p:sp>
          <p:nvSpPr>
            <p:cNvPr id="52280" name="Line 426"/>
            <p:cNvSpPr>
              <a:spLocks noChangeAspect="1" noChangeShapeType="1"/>
            </p:cNvSpPr>
            <p:nvPr/>
          </p:nvSpPr>
          <p:spPr bwMode="auto">
            <a:xfrm>
              <a:off x="5254631" y="5070338"/>
              <a:ext cx="95266"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281" name="Line 427"/>
            <p:cNvSpPr>
              <a:spLocks noChangeAspect="1" noChangeShapeType="1"/>
            </p:cNvSpPr>
            <p:nvPr/>
          </p:nvSpPr>
          <p:spPr bwMode="auto">
            <a:xfrm flipV="1">
              <a:off x="5254631" y="4965464"/>
              <a:ext cx="88915" cy="79451"/>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282" name="Line 428"/>
            <p:cNvSpPr>
              <a:spLocks noChangeAspect="1" noChangeShapeType="1"/>
            </p:cNvSpPr>
            <p:nvPr/>
          </p:nvSpPr>
          <p:spPr bwMode="auto">
            <a:xfrm>
              <a:off x="5254631" y="5095762"/>
              <a:ext cx="92090" cy="69916"/>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283" name="Text Box 429"/>
            <p:cNvSpPr txBox="1">
              <a:spLocks noChangeAspect="1" noChangeArrowheads="1"/>
            </p:cNvSpPr>
            <p:nvPr/>
          </p:nvSpPr>
          <p:spPr bwMode="auto">
            <a:xfrm>
              <a:off x="5247224" y="4957519"/>
              <a:ext cx="417505" cy="246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a:spcBef>
                  <a:spcPct val="0"/>
                </a:spcBef>
                <a:buClrTx/>
                <a:buSzTx/>
                <a:buFontTx/>
                <a:buNone/>
              </a:pPr>
              <a:r>
                <a:rPr lang="en-US" altLang="en-US" sz="1000" b="1">
                  <a:solidFill>
                    <a:srgbClr val="191919"/>
                  </a:solidFill>
                  <a:latin typeface="Arial" pitchFamily="34" charset="0"/>
                  <a:cs typeface="Arial" pitchFamily="34" charset="0"/>
                </a:rPr>
                <a:t>CH</a:t>
              </a:r>
              <a:r>
                <a:rPr lang="en-US" altLang="en-US" sz="1000" b="1" baseline="-25000">
                  <a:solidFill>
                    <a:srgbClr val="191919"/>
                  </a:solidFill>
                  <a:latin typeface="Arial" pitchFamily="34" charset="0"/>
                  <a:cs typeface="Arial" pitchFamily="34" charset="0"/>
                </a:rPr>
                <a:t>3</a:t>
              </a:r>
              <a:endParaRPr lang="en-US" altLang="en-US" sz="1000" b="1">
                <a:solidFill>
                  <a:srgbClr val="191919"/>
                </a:solidFill>
                <a:latin typeface="Arial" pitchFamily="34" charset="0"/>
                <a:cs typeface="Arial" pitchFamily="34" charset="0"/>
              </a:endParaRPr>
            </a:p>
          </p:txBody>
        </p:sp>
        <p:sp>
          <p:nvSpPr>
            <p:cNvPr id="52284" name="Text Box 430"/>
            <p:cNvSpPr txBox="1">
              <a:spLocks noChangeAspect="1" noChangeArrowheads="1"/>
            </p:cNvSpPr>
            <p:nvPr/>
          </p:nvSpPr>
          <p:spPr bwMode="auto">
            <a:xfrm>
              <a:off x="5264158" y="5087818"/>
              <a:ext cx="417505" cy="246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a:spcBef>
                  <a:spcPct val="0"/>
                </a:spcBef>
                <a:buClrTx/>
                <a:buSzTx/>
                <a:buFontTx/>
                <a:buNone/>
              </a:pPr>
              <a:r>
                <a:rPr lang="en-US" altLang="en-US" sz="1000" b="1">
                  <a:solidFill>
                    <a:srgbClr val="191919"/>
                  </a:solidFill>
                  <a:latin typeface="Arial" pitchFamily="34" charset="0"/>
                  <a:cs typeface="Arial" pitchFamily="34" charset="0"/>
                </a:rPr>
                <a:t>CH</a:t>
              </a:r>
              <a:r>
                <a:rPr lang="en-US" altLang="en-US" sz="1000" b="1" baseline="-25000">
                  <a:solidFill>
                    <a:srgbClr val="191919"/>
                  </a:solidFill>
                  <a:latin typeface="Arial" pitchFamily="34" charset="0"/>
                  <a:cs typeface="Arial" pitchFamily="34" charset="0"/>
                </a:rPr>
                <a:t>3</a:t>
              </a:r>
              <a:endParaRPr lang="en-US" altLang="en-US" sz="1000" b="1">
                <a:solidFill>
                  <a:srgbClr val="191919"/>
                </a:solidFill>
                <a:latin typeface="Arial" pitchFamily="34" charset="0"/>
                <a:cs typeface="Arial" pitchFamily="34" charset="0"/>
              </a:endParaRPr>
            </a:p>
          </p:txBody>
        </p:sp>
        <p:sp>
          <p:nvSpPr>
            <p:cNvPr id="52285" name="Line 431"/>
            <p:cNvSpPr>
              <a:spLocks noChangeAspect="1" noChangeShapeType="1"/>
            </p:cNvSpPr>
            <p:nvPr/>
          </p:nvSpPr>
          <p:spPr bwMode="auto">
            <a:xfrm rot="10809098">
              <a:off x="4763485" y="5187925"/>
              <a:ext cx="0" cy="76272"/>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286" name="Line 410"/>
            <p:cNvSpPr>
              <a:spLocks noChangeAspect="1" noChangeShapeType="1"/>
            </p:cNvSpPr>
            <p:nvPr/>
          </p:nvSpPr>
          <p:spPr bwMode="auto">
            <a:xfrm>
              <a:off x="3654443" y="4901788"/>
              <a:ext cx="34931" cy="6356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287" name="Line 420"/>
            <p:cNvSpPr>
              <a:spLocks noChangeAspect="1" noChangeShapeType="1"/>
            </p:cNvSpPr>
            <p:nvPr/>
          </p:nvSpPr>
          <p:spPr bwMode="auto">
            <a:xfrm>
              <a:off x="3584581" y="4901788"/>
              <a:ext cx="34931" cy="6356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288" name="Line 421"/>
            <p:cNvSpPr>
              <a:spLocks noChangeAspect="1" noChangeShapeType="1"/>
            </p:cNvSpPr>
            <p:nvPr/>
          </p:nvSpPr>
          <p:spPr bwMode="auto">
            <a:xfrm flipV="1">
              <a:off x="3619512" y="4901788"/>
              <a:ext cx="34931" cy="6356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289" name="Line 423"/>
            <p:cNvSpPr>
              <a:spLocks noChangeAspect="1" noChangeShapeType="1"/>
            </p:cNvSpPr>
            <p:nvPr/>
          </p:nvSpPr>
          <p:spPr bwMode="auto">
            <a:xfrm flipV="1">
              <a:off x="3546475" y="4901788"/>
              <a:ext cx="38106" cy="6356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290" name="Line 410"/>
            <p:cNvSpPr>
              <a:spLocks noChangeAspect="1" noChangeShapeType="1"/>
            </p:cNvSpPr>
            <p:nvPr/>
          </p:nvSpPr>
          <p:spPr bwMode="auto">
            <a:xfrm>
              <a:off x="3790991" y="4901788"/>
              <a:ext cx="34931" cy="6356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291" name="Line 421"/>
            <p:cNvSpPr>
              <a:spLocks noChangeAspect="1" noChangeShapeType="1"/>
            </p:cNvSpPr>
            <p:nvPr/>
          </p:nvSpPr>
          <p:spPr bwMode="auto">
            <a:xfrm flipV="1">
              <a:off x="3756060" y="4901788"/>
              <a:ext cx="34931" cy="6356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292" name="Line 421"/>
            <p:cNvSpPr>
              <a:spLocks noChangeAspect="1" noChangeShapeType="1"/>
            </p:cNvSpPr>
            <p:nvPr/>
          </p:nvSpPr>
          <p:spPr bwMode="auto">
            <a:xfrm flipV="1">
              <a:off x="4242270" y="4902573"/>
              <a:ext cx="34931" cy="6356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293" name="Line 388"/>
            <p:cNvSpPr>
              <a:spLocks noChangeAspect="1" noChangeShapeType="1"/>
            </p:cNvSpPr>
            <p:nvPr/>
          </p:nvSpPr>
          <p:spPr bwMode="auto">
            <a:xfrm>
              <a:off x="4277570" y="4836542"/>
              <a:ext cx="0" cy="66738"/>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294" name="Line 389"/>
            <p:cNvSpPr>
              <a:spLocks noChangeAspect="1" noChangeShapeType="1"/>
            </p:cNvSpPr>
            <p:nvPr/>
          </p:nvSpPr>
          <p:spPr bwMode="auto">
            <a:xfrm>
              <a:off x="4293447" y="4836542"/>
              <a:ext cx="0" cy="66738"/>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295" name="Text Box 390"/>
            <p:cNvSpPr txBox="1">
              <a:spLocks noChangeAspect="1" noChangeArrowheads="1"/>
            </p:cNvSpPr>
            <p:nvPr/>
          </p:nvSpPr>
          <p:spPr bwMode="auto">
            <a:xfrm>
              <a:off x="4145808" y="4650189"/>
              <a:ext cx="284463" cy="2464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a:spcBef>
                  <a:spcPct val="0"/>
                </a:spcBef>
                <a:buClrTx/>
                <a:buSzTx/>
                <a:buFontTx/>
                <a:buNone/>
              </a:pPr>
              <a:r>
                <a:rPr lang="en-US" altLang="en-US" sz="1000" b="1">
                  <a:solidFill>
                    <a:srgbClr val="191919"/>
                  </a:solidFill>
                  <a:latin typeface="Arial" pitchFamily="34" charset="0"/>
                  <a:cs typeface="Arial" pitchFamily="34" charset="0"/>
                </a:rPr>
                <a:t>O</a:t>
              </a:r>
            </a:p>
          </p:txBody>
        </p:sp>
        <p:sp>
          <p:nvSpPr>
            <p:cNvPr id="52296" name="Line 410"/>
            <p:cNvSpPr>
              <a:spLocks noChangeAspect="1" noChangeShapeType="1"/>
            </p:cNvSpPr>
            <p:nvPr/>
          </p:nvSpPr>
          <p:spPr bwMode="auto">
            <a:xfrm>
              <a:off x="4292960" y="4902526"/>
              <a:ext cx="34931" cy="6356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297" name="Line 388"/>
            <p:cNvSpPr>
              <a:spLocks noChangeAspect="1" noChangeShapeType="1"/>
            </p:cNvSpPr>
            <p:nvPr/>
          </p:nvSpPr>
          <p:spPr bwMode="auto">
            <a:xfrm rot="5400000">
              <a:off x="3722717" y="4912036"/>
              <a:ext cx="0" cy="66686"/>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298" name="Line 389"/>
            <p:cNvSpPr>
              <a:spLocks noChangeAspect="1" noChangeShapeType="1"/>
            </p:cNvSpPr>
            <p:nvPr/>
          </p:nvSpPr>
          <p:spPr bwMode="auto">
            <a:xfrm rot="5400000">
              <a:off x="3722717" y="4927926"/>
              <a:ext cx="0" cy="66686"/>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299" name="Line 410"/>
            <p:cNvSpPr>
              <a:spLocks noChangeAspect="1" noChangeShapeType="1"/>
            </p:cNvSpPr>
            <p:nvPr/>
          </p:nvSpPr>
          <p:spPr bwMode="auto">
            <a:xfrm>
              <a:off x="3930161" y="4901867"/>
              <a:ext cx="34931" cy="6356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300" name="Line 421"/>
            <p:cNvSpPr>
              <a:spLocks noChangeAspect="1" noChangeShapeType="1"/>
            </p:cNvSpPr>
            <p:nvPr/>
          </p:nvSpPr>
          <p:spPr bwMode="auto">
            <a:xfrm flipV="1">
              <a:off x="3895230" y="4901867"/>
              <a:ext cx="34931" cy="6356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301" name="Line 388"/>
            <p:cNvSpPr>
              <a:spLocks noChangeAspect="1" noChangeShapeType="1"/>
            </p:cNvSpPr>
            <p:nvPr/>
          </p:nvSpPr>
          <p:spPr bwMode="auto">
            <a:xfrm rot="5400000">
              <a:off x="3861887" y="4912115"/>
              <a:ext cx="0" cy="66686"/>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302" name="Line 389"/>
            <p:cNvSpPr>
              <a:spLocks noChangeAspect="1" noChangeShapeType="1"/>
            </p:cNvSpPr>
            <p:nvPr/>
          </p:nvSpPr>
          <p:spPr bwMode="auto">
            <a:xfrm rot="5400000">
              <a:off x="3861887" y="4928005"/>
              <a:ext cx="0" cy="66686"/>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303" name="Line 410"/>
            <p:cNvSpPr>
              <a:spLocks noChangeAspect="1" noChangeShapeType="1"/>
            </p:cNvSpPr>
            <p:nvPr/>
          </p:nvSpPr>
          <p:spPr bwMode="auto">
            <a:xfrm>
              <a:off x="4067502" y="4901845"/>
              <a:ext cx="34931" cy="6356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304" name="Line 421"/>
            <p:cNvSpPr>
              <a:spLocks noChangeAspect="1" noChangeShapeType="1"/>
            </p:cNvSpPr>
            <p:nvPr/>
          </p:nvSpPr>
          <p:spPr bwMode="auto">
            <a:xfrm flipV="1">
              <a:off x="4032572" y="4901845"/>
              <a:ext cx="34931" cy="6356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305" name="Line 388"/>
            <p:cNvSpPr>
              <a:spLocks noChangeAspect="1" noChangeShapeType="1"/>
            </p:cNvSpPr>
            <p:nvPr/>
          </p:nvSpPr>
          <p:spPr bwMode="auto">
            <a:xfrm rot="5400000">
              <a:off x="3999228" y="4912093"/>
              <a:ext cx="0" cy="66686"/>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306" name="Line 389"/>
            <p:cNvSpPr>
              <a:spLocks noChangeAspect="1" noChangeShapeType="1"/>
            </p:cNvSpPr>
            <p:nvPr/>
          </p:nvSpPr>
          <p:spPr bwMode="auto">
            <a:xfrm rot="5400000">
              <a:off x="3999228" y="4927983"/>
              <a:ext cx="0" cy="66686"/>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307" name="Line 410"/>
            <p:cNvSpPr>
              <a:spLocks noChangeAspect="1" noChangeShapeType="1"/>
            </p:cNvSpPr>
            <p:nvPr/>
          </p:nvSpPr>
          <p:spPr bwMode="auto">
            <a:xfrm>
              <a:off x="4206703" y="4901809"/>
              <a:ext cx="34931" cy="6356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308" name="Line 421"/>
            <p:cNvSpPr>
              <a:spLocks noChangeAspect="1" noChangeShapeType="1"/>
            </p:cNvSpPr>
            <p:nvPr/>
          </p:nvSpPr>
          <p:spPr bwMode="auto">
            <a:xfrm flipV="1">
              <a:off x="4171772" y="4901809"/>
              <a:ext cx="34931" cy="6356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309" name="Line 388"/>
            <p:cNvSpPr>
              <a:spLocks noChangeAspect="1" noChangeShapeType="1"/>
            </p:cNvSpPr>
            <p:nvPr/>
          </p:nvSpPr>
          <p:spPr bwMode="auto">
            <a:xfrm rot="5400000">
              <a:off x="4138428" y="4912057"/>
              <a:ext cx="0" cy="66686"/>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sp>
          <p:nvSpPr>
            <p:cNvPr id="52310" name="Line 389"/>
            <p:cNvSpPr>
              <a:spLocks noChangeAspect="1" noChangeShapeType="1"/>
            </p:cNvSpPr>
            <p:nvPr/>
          </p:nvSpPr>
          <p:spPr bwMode="auto">
            <a:xfrm rot="5400000">
              <a:off x="4138428" y="4927947"/>
              <a:ext cx="0" cy="66686"/>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b="1">
                <a:solidFill>
                  <a:srgbClr val="FFFFFF"/>
                </a:solidFill>
              </a:endParaRPr>
            </a:p>
          </p:txBody>
        </p:sp>
      </p:grpSp>
      <p:sp>
        <p:nvSpPr>
          <p:cNvPr id="341" name="Text Box 2"/>
          <p:cNvSpPr txBox="1">
            <a:spLocks noChangeArrowheads="1"/>
          </p:cNvSpPr>
          <p:nvPr/>
        </p:nvSpPr>
        <p:spPr bwMode="auto">
          <a:xfrm>
            <a:off x="-24599" y="314412"/>
            <a:ext cx="9193213"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algn="ctr" eaLnBrk="1" hangingPunct="1">
              <a:spcBef>
                <a:spcPct val="0"/>
              </a:spcBef>
              <a:buClr>
                <a:srgbClr val="FAFD00"/>
              </a:buClr>
              <a:buFontTx/>
              <a:buNone/>
            </a:pPr>
            <a:r>
              <a:rPr lang="en-US" altLang="en-US" sz="4000" b="1" dirty="0" smtClean="0">
                <a:solidFill>
                  <a:srgbClr val="000000"/>
                </a:solidFill>
                <a:latin typeface="Arial" pitchFamily="34" charset="0"/>
                <a:cs typeface="Arial" pitchFamily="34" charset="0"/>
              </a:rPr>
              <a:t>Lipid Imaging Mass Spectrometry.</a:t>
            </a:r>
            <a:endParaRPr lang="en-US" altLang="en-US" sz="4000" b="1" dirty="0">
              <a:solidFill>
                <a:srgbClr val="000000"/>
              </a:solidFill>
              <a:latin typeface="Arial" pitchFamily="34" charset="0"/>
              <a:cs typeface="Arial" pitchFamily="34" charset="0"/>
            </a:endParaRPr>
          </a:p>
        </p:txBody>
      </p:sp>
      <p:sp>
        <p:nvSpPr>
          <p:cNvPr id="342" name="Text Box 16"/>
          <p:cNvSpPr txBox="1">
            <a:spLocks noChangeArrowheads="1"/>
          </p:cNvSpPr>
          <p:nvPr/>
        </p:nvSpPr>
        <p:spPr bwMode="auto">
          <a:xfrm>
            <a:off x="74168" y="5441818"/>
            <a:ext cx="8991600" cy="954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algn="ctr" eaLnBrk="1" hangingPunct="1">
              <a:spcBef>
                <a:spcPct val="0"/>
              </a:spcBef>
              <a:buClrTx/>
              <a:buSzTx/>
              <a:buFontTx/>
              <a:buNone/>
            </a:pPr>
            <a:r>
              <a:rPr lang="en-US" altLang="en-US" sz="2800" b="1" dirty="0" smtClean="0">
                <a:solidFill>
                  <a:srgbClr val="191919"/>
                </a:solidFill>
                <a:latin typeface="Arial" pitchFamily="34" charset="0"/>
                <a:cs typeface="Arial" pitchFamily="34" charset="0"/>
              </a:rPr>
              <a:t>Advanced Graduate Course in Metabolomics</a:t>
            </a:r>
            <a:endParaRPr lang="en-US" altLang="en-US" sz="2800" b="1" dirty="0">
              <a:solidFill>
                <a:srgbClr val="191919"/>
              </a:solidFill>
              <a:latin typeface="Arial" pitchFamily="34" charset="0"/>
              <a:cs typeface="Arial" pitchFamily="34" charset="0"/>
            </a:endParaRPr>
          </a:p>
          <a:p>
            <a:pPr algn="ctr" eaLnBrk="1" hangingPunct="1">
              <a:spcBef>
                <a:spcPct val="0"/>
              </a:spcBef>
              <a:buClrTx/>
              <a:buSzTx/>
              <a:buFontTx/>
              <a:buNone/>
            </a:pPr>
            <a:r>
              <a:rPr lang="en-US" altLang="en-US" sz="2800" b="1" dirty="0" smtClean="0">
                <a:solidFill>
                  <a:srgbClr val="191919"/>
                </a:solidFill>
                <a:latin typeface="Arial" pitchFamily="34" charset="0"/>
                <a:cs typeface="Arial" pitchFamily="34" charset="0"/>
              </a:rPr>
              <a:t>3-11-2015</a:t>
            </a:r>
            <a:endParaRPr lang="en-US" altLang="en-US" sz="2800" b="1" dirty="0">
              <a:solidFill>
                <a:srgbClr val="191919"/>
              </a:solidFill>
              <a:latin typeface="Arial" pitchFamily="34" charset="0"/>
              <a:cs typeface="Arial" pitchFamily="34" charset="0"/>
            </a:endParaRPr>
          </a:p>
        </p:txBody>
      </p:sp>
      <p:sp>
        <p:nvSpPr>
          <p:cNvPr id="344" name="Text Box 17"/>
          <p:cNvSpPr txBox="1">
            <a:spLocks noChangeArrowheads="1"/>
          </p:cNvSpPr>
          <p:nvPr/>
        </p:nvSpPr>
        <p:spPr bwMode="auto">
          <a:xfrm>
            <a:off x="74168" y="6335713"/>
            <a:ext cx="89916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algn="ctr" eaLnBrk="1" hangingPunct="1">
              <a:spcBef>
                <a:spcPct val="0"/>
              </a:spcBef>
              <a:buClrTx/>
              <a:buSzTx/>
              <a:buFontTx/>
              <a:buNone/>
            </a:pPr>
            <a:r>
              <a:rPr lang="en-US" altLang="en-US" sz="2800" b="1" dirty="0">
                <a:solidFill>
                  <a:srgbClr val="191919"/>
                </a:solidFill>
                <a:latin typeface="Arial" pitchFamily="34" charset="0"/>
                <a:cs typeface="Arial" pitchFamily="34" charset="0"/>
              </a:rPr>
              <a:t>Janusz Kabarowski, Dept. </a:t>
            </a:r>
            <a:r>
              <a:rPr lang="en-US" altLang="en-US" sz="2800" b="1" dirty="0" smtClean="0">
                <a:solidFill>
                  <a:srgbClr val="191919"/>
                </a:solidFill>
                <a:latin typeface="Arial" pitchFamily="34" charset="0"/>
                <a:cs typeface="Arial" pitchFamily="34" charset="0"/>
              </a:rPr>
              <a:t>of Microbiology</a:t>
            </a:r>
            <a:r>
              <a:rPr lang="en-US" altLang="en-US" sz="2800" b="1" dirty="0">
                <a:solidFill>
                  <a:srgbClr val="191919"/>
                </a:solidFill>
                <a:latin typeface="Arial" pitchFamily="34" charset="0"/>
                <a:cs typeface="Arial" pitchFamily="34" charset="0"/>
              </a:rPr>
              <a:t>, UAB. </a:t>
            </a:r>
          </a:p>
        </p:txBody>
      </p:sp>
    </p:spTree>
    <p:extLst>
      <p:ext uri="{BB962C8B-B14F-4D97-AF65-F5344CB8AC3E}">
        <p14:creationId xmlns:p14="http://schemas.microsoft.com/office/powerpoint/2010/main" val="9555176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mediacall" presetSubtype="0" fill="hold" nodeType="withEffect">
                                  <p:stCondLst>
                                    <p:cond delay="0"/>
                                  </p:stCondLst>
                                  <p:childTnLst>
                                    <p:cmd type="call" cmd="togglePause">
                                      <p:cBhvr>
                                        <p:cTn id="6" dur="1" fill="hold"/>
                                        <p:tgtEl>
                                          <p:spTgt spid="343"/>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343"/>
                </p:tgtEl>
              </p:cMediaNode>
            </p:video>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0" y="44415"/>
            <a:ext cx="9144000" cy="838200"/>
          </a:xfrm>
          <a:prstGeom prst="rect">
            <a:avLst/>
          </a:prstGeom>
        </p:spPr>
        <p:txBody>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pPr>
            <a:r>
              <a:rPr lang="en-US" sz="2800" b="1" dirty="0" smtClean="0">
                <a:solidFill>
                  <a:prstClr val="black"/>
                </a:solidFill>
                <a:latin typeface="Arial" panose="020B0604020202020204" pitchFamily="34" charset="0"/>
                <a:cs typeface="Arial" panose="020B0604020202020204" pitchFamily="34" charset="0"/>
              </a:rPr>
              <a:t>Setting up a MALDI-IMS run after matrix sublimation. </a:t>
            </a:r>
            <a:endParaRPr lang="en-US" sz="2800" b="1" dirty="0">
              <a:solidFill>
                <a:prstClr val="black"/>
              </a:solidFill>
              <a:latin typeface="Arial" panose="020B0604020202020204" pitchFamily="34" charset="0"/>
              <a:cs typeface="Arial" panose="020B0604020202020204" pitchFamily="34" charset="0"/>
            </a:endParaRPr>
          </a:p>
        </p:txBody>
      </p:sp>
      <p:pic>
        <p:nvPicPr>
          <p:cNvPr id="8" name="Picture 7" descr="Screen Shot 2014-05-22 at 8.44.26 PM.png"/>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80912" y="4569359"/>
            <a:ext cx="5372100" cy="1920240"/>
          </a:xfrm>
          <a:prstGeom prst="rect">
            <a:avLst/>
          </a:prstGeom>
        </p:spPr>
      </p:pic>
      <p:pic>
        <p:nvPicPr>
          <p:cNvPr id="6" name="Picture 5" descr="IMG_1951.jpg"/>
          <p:cNvPicPr>
            <a:picLocks noChangeAspect="1"/>
          </p:cNvPicPr>
          <p:nvPr/>
        </p:nvPicPr>
        <p:blipFill rotWithShape="1">
          <a:blip r:embed="rId4" cstate="print">
            <a:extLst>
              <a:ext uri="{28A0092B-C50C-407E-A947-70E740481C1C}">
                <a14:useLocalDpi xmlns:a14="http://schemas.microsoft.com/office/drawing/2010/main" val="0"/>
              </a:ext>
            </a:extLst>
          </a:blip>
          <a:srcRect l="2445" t="28952" r="5803" b="17649"/>
          <a:stretch/>
        </p:blipFill>
        <p:spPr>
          <a:xfrm>
            <a:off x="1211968" y="1617258"/>
            <a:ext cx="3509988" cy="2723717"/>
          </a:xfrm>
          <a:prstGeom prst="rect">
            <a:avLst/>
          </a:prstGeom>
        </p:spPr>
      </p:pic>
      <p:pic>
        <p:nvPicPr>
          <p:cNvPr id="17" name="Picture 16" descr="autoflex.png"/>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921978" y="1225518"/>
            <a:ext cx="2936612" cy="5265329"/>
          </a:xfrm>
          <a:prstGeom prst="rect">
            <a:avLst/>
          </a:prstGeom>
        </p:spPr>
      </p:pic>
      <p:sp>
        <p:nvSpPr>
          <p:cNvPr id="18" name="TextBox 17"/>
          <p:cNvSpPr txBox="1"/>
          <p:nvPr/>
        </p:nvSpPr>
        <p:spPr>
          <a:xfrm>
            <a:off x="683527" y="5860848"/>
            <a:ext cx="4741458" cy="646331"/>
          </a:xfrm>
          <a:prstGeom prst="rect">
            <a:avLst/>
          </a:prstGeom>
          <a:noFill/>
        </p:spPr>
        <p:txBody>
          <a:bodyPr wrap="square" rtlCol="0">
            <a:spAutoFit/>
          </a:bodyPr>
          <a:lstStyle/>
          <a:p>
            <a:pPr defTabSz="457200" eaLnBrk="1" fontAlgn="auto" hangingPunct="1">
              <a:spcBef>
                <a:spcPts val="0"/>
              </a:spcBef>
              <a:spcAft>
                <a:spcPts val="0"/>
              </a:spcAft>
            </a:pPr>
            <a:r>
              <a:rPr lang="en-US" sz="1800" b="1" dirty="0" smtClean="0">
                <a:solidFill>
                  <a:schemeClr val="bg1"/>
                </a:solidFill>
                <a:latin typeface="Arial" panose="020B0604020202020204" pitchFamily="34" charset="0"/>
                <a:cs typeface="Arial" panose="020B0604020202020204" pitchFamily="34" charset="0"/>
              </a:rPr>
              <a:t>(2) </a:t>
            </a:r>
            <a:r>
              <a:rPr lang="en-US" sz="1800" dirty="0" smtClean="0">
                <a:solidFill>
                  <a:schemeClr val="bg1"/>
                </a:solidFill>
                <a:latin typeface="Arial" panose="020B0604020202020204" pitchFamily="34" charset="0"/>
                <a:cs typeface="Arial" panose="020B0604020202020204" pitchFamily="34" charset="0"/>
              </a:rPr>
              <a:t>Regions to image are selected from the</a:t>
            </a:r>
          </a:p>
          <a:p>
            <a:pPr defTabSz="457200" eaLnBrk="1" fontAlgn="auto" hangingPunct="1">
              <a:spcBef>
                <a:spcPts val="0"/>
              </a:spcBef>
              <a:spcAft>
                <a:spcPts val="0"/>
              </a:spcAft>
            </a:pPr>
            <a:r>
              <a:rPr lang="en-US" sz="1800" dirty="0" smtClean="0">
                <a:solidFill>
                  <a:schemeClr val="bg1"/>
                </a:solidFill>
                <a:latin typeface="Arial" panose="020B0604020202020204" pitchFamily="34" charset="0"/>
                <a:cs typeface="Arial" panose="020B0604020202020204" pitchFamily="34" charset="0"/>
              </a:rPr>
              <a:t>      scanned photo of the slide</a:t>
            </a:r>
            <a:endParaRPr lang="en-US" sz="1800" dirty="0">
              <a:solidFill>
                <a:schemeClr val="bg1"/>
              </a:solidFill>
              <a:latin typeface="Arial" panose="020B0604020202020204" pitchFamily="34" charset="0"/>
              <a:cs typeface="Arial" panose="020B0604020202020204" pitchFamily="34" charset="0"/>
            </a:endParaRPr>
          </a:p>
        </p:txBody>
      </p:sp>
      <p:sp>
        <p:nvSpPr>
          <p:cNvPr id="20" name="TextBox 19"/>
          <p:cNvSpPr txBox="1"/>
          <p:nvPr/>
        </p:nvSpPr>
        <p:spPr>
          <a:xfrm>
            <a:off x="683526" y="1037565"/>
            <a:ext cx="5238452" cy="646331"/>
          </a:xfrm>
          <a:prstGeom prst="rect">
            <a:avLst/>
          </a:prstGeom>
          <a:noFill/>
        </p:spPr>
        <p:txBody>
          <a:bodyPr wrap="square" rtlCol="0">
            <a:spAutoFit/>
          </a:bodyPr>
          <a:lstStyle/>
          <a:p>
            <a:pPr defTabSz="457200" eaLnBrk="1" fontAlgn="auto" hangingPunct="1">
              <a:spcBef>
                <a:spcPts val="0"/>
              </a:spcBef>
              <a:spcAft>
                <a:spcPts val="0"/>
              </a:spcAft>
            </a:pPr>
            <a:r>
              <a:rPr lang="en-US" sz="1800" b="1" dirty="0" smtClean="0">
                <a:solidFill>
                  <a:prstClr val="black"/>
                </a:solidFill>
                <a:latin typeface="Arial" panose="020B0604020202020204" pitchFamily="34" charset="0"/>
                <a:cs typeface="Arial" panose="020B0604020202020204" pitchFamily="34" charset="0"/>
              </a:rPr>
              <a:t>(1) </a:t>
            </a:r>
            <a:r>
              <a:rPr lang="en-US" sz="1800" dirty="0" smtClean="0">
                <a:solidFill>
                  <a:prstClr val="black"/>
                </a:solidFill>
                <a:latin typeface="Arial" panose="020B0604020202020204" pitchFamily="34" charset="0"/>
                <a:cs typeface="Arial" panose="020B0604020202020204" pitchFamily="34" charset="0"/>
              </a:rPr>
              <a:t>The slide is placed into a Bruker slide adaptor</a:t>
            </a:r>
          </a:p>
          <a:p>
            <a:pPr defTabSz="457200" eaLnBrk="1" fontAlgn="auto" hangingPunct="1">
              <a:spcBef>
                <a:spcPts val="0"/>
              </a:spcBef>
              <a:spcAft>
                <a:spcPts val="0"/>
              </a:spcAft>
            </a:pPr>
            <a:r>
              <a:rPr lang="en-US" sz="1800" dirty="0">
                <a:solidFill>
                  <a:prstClr val="black"/>
                </a:solidFill>
                <a:latin typeface="Arial" panose="020B0604020202020204" pitchFamily="34" charset="0"/>
                <a:cs typeface="Arial" panose="020B0604020202020204" pitchFamily="34" charset="0"/>
              </a:rPr>
              <a:t> </a:t>
            </a:r>
            <a:r>
              <a:rPr lang="en-US" sz="1800" dirty="0" smtClean="0">
                <a:solidFill>
                  <a:prstClr val="black"/>
                </a:solidFill>
                <a:latin typeface="Arial" panose="020B0604020202020204" pitchFamily="34" charset="0"/>
                <a:cs typeface="Arial" panose="020B0604020202020204" pitchFamily="34" charset="0"/>
              </a:rPr>
              <a:t>     and into the MALDI-TOF instrument</a:t>
            </a:r>
            <a:endParaRPr lang="en-US" sz="1800" dirty="0">
              <a:solidFill>
                <a:prstClr val="black"/>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11518863"/>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TextBox 2"/>
          <p:cNvSpPr txBox="1">
            <a:spLocks noChangeArrowheads="1"/>
          </p:cNvSpPr>
          <p:nvPr/>
        </p:nvSpPr>
        <p:spPr bwMode="auto">
          <a:xfrm>
            <a:off x="2648672" y="85604"/>
            <a:ext cx="375776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a:spcBef>
                <a:spcPct val="20000"/>
              </a:spcBef>
              <a:buFont typeface="Arial" pitchFamily="34" charset="0"/>
              <a:buChar char="•"/>
              <a:defRPr sz="3200">
                <a:solidFill>
                  <a:schemeClr val="tx1"/>
                </a:solidFill>
                <a:latin typeface="Calibri" pitchFamily="34" charset="0"/>
              </a:defRPr>
            </a:lvl1pPr>
            <a:lvl2pPr marL="742950" indent="-285750" defTabSz="457200">
              <a:spcBef>
                <a:spcPct val="20000"/>
              </a:spcBef>
              <a:buFont typeface="Arial" pitchFamily="34" charset="0"/>
              <a:buChar char="–"/>
              <a:defRPr sz="2800">
                <a:solidFill>
                  <a:schemeClr val="tx1"/>
                </a:solidFill>
                <a:latin typeface="Calibri" pitchFamily="34" charset="0"/>
              </a:defRPr>
            </a:lvl2pPr>
            <a:lvl3pPr marL="1143000" indent="-228600" defTabSz="457200">
              <a:spcBef>
                <a:spcPct val="20000"/>
              </a:spcBef>
              <a:buFont typeface="Arial" pitchFamily="34" charset="0"/>
              <a:buChar char="•"/>
              <a:defRPr sz="2400">
                <a:solidFill>
                  <a:schemeClr val="tx1"/>
                </a:solidFill>
                <a:latin typeface="Calibri" pitchFamily="34" charset="0"/>
              </a:defRPr>
            </a:lvl3pPr>
            <a:lvl4pPr marL="1600200" indent="-228600" defTabSz="457200">
              <a:spcBef>
                <a:spcPct val="20000"/>
              </a:spcBef>
              <a:buFont typeface="Arial" pitchFamily="34" charset="0"/>
              <a:buChar char="–"/>
              <a:defRPr sz="2000">
                <a:solidFill>
                  <a:schemeClr val="tx1"/>
                </a:solidFill>
                <a:latin typeface="Calibri" pitchFamily="34" charset="0"/>
              </a:defRPr>
            </a:lvl4pPr>
            <a:lvl5pPr marL="2057400" indent="-228600" defTabSz="4572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pPr>
            <a:r>
              <a:rPr lang="en-US" altLang="en-US" sz="2800" b="1" dirty="0" smtClean="0">
                <a:solidFill>
                  <a:srgbClr val="000000"/>
                </a:solidFill>
                <a:latin typeface="Arial" pitchFamily="34" charset="0"/>
                <a:cs typeface="Arial" pitchFamily="34" charset="0"/>
              </a:rPr>
              <a:t>MALDI-IMS in action.</a:t>
            </a:r>
          </a:p>
        </p:txBody>
      </p:sp>
      <p:pic>
        <p:nvPicPr>
          <p:cNvPr id="2" name="IMG_1579.MOV">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767216" y="1448901"/>
            <a:ext cx="7575338" cy="4267796"/>
          </a:xfrm>
          <a:prstGeom prst="rect">
            <a:avLst/>
          </a:prstGeom>
        </p:spPr>
      </p:pic>
    </p:spTree>
    <p:extLst>
      <p:ext uri="{BB962C8B-B14F-4D97-AF65-F5344CB8AC3E}">
        <p14:creationId xmlns:p14="http://schemas.microsoft.com/office/powerpoint/2010/main" val="4068287783"/>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2"/>
                    </p:tgtEl>
                  </p:cond>
                </p:stCondLst>
                <p:endSync evt="end" delay="0">
                  <p:rtn val="all"/>
                </p:endSync>
                <p:childTnLst>
                  <p:par>
                    <p:cTn id="3" fill="hold">
                      <p:stCondLst>
                        <p:cond delay="0"/>
                      </p:stCondLst>
                      <p:childTnLst>
                        <p:par>
                          <p:cTn id="4" fill="hold">
                            <p:stCondLst>
                              <p:cond delay="0"/>
                            </p:stCondLst>
                            <p:childTnLst>
                              <p:par>
                                <p:cTn id="5" presetID="2" presetClass="mediacall" presetSubtype="0" fill="hold" nodeType="clickEffect">
                                  <p:stCondLst>
                                    <p:cond delay="0"/>
                                  </p:stCondLst>
                                  <p:childTnLst>
                                    <p:cmd type="call" cmd="togglePause">
                                      <p:cBhvr>
                                        <p:cTn id="6" dur="1" fill="hold"/>
                                        <p:tgtEl>
                                          <p:spTgt spid="2"/>
                                        </p:tgtEl>
                                      </p:cBhvr>
                                    </p:cmd>
                                  </p:childTnLst>
                                </p:cTn>
                              </p:par>
                            </p:childTnLst>
                          </p:cTn>
                        </p:par>
                      </p:childTnLst>
                    </p:cTn>
                  </p:par>
                </p:childTnLst>
              </p:cTn>
              <p:nextCondLst>
                <p:cond evt="onClick" delay="0">
                  <p:tgtEl>
                    <p:spTgt spid="2"/>
                  </p:tgtEl>
                </p:cond>
              </p:nextCondLst>
            </p:seq>
            <p:video>
              <p:cMediaNode vol="80000">
                <p:cTn id="7" fill="hold" display="0">
                  <p:stCondLst>
                    <p:cond delay="indefinite"/>
                  </p:stCondLst>
                </p:cTn>
                <p:tgtEl>
                  <p:spTgt spid="2"/>
                </p:tgtEl>
              </p:cMediaNode>
            </p:video>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TextBox 2"/>
          <p:cNvSpPr txBox="1">
            <a:spLocks noChangeArrowheads="1"/>
          </p:cNvSpPr>
          <p:nvPr/>
        </p:nvSpPr>
        <p:spPr bwMode="auto">
          <a:xfrm>
            <a:off x="2648672" y="85604"/>
            <a:ext cx="375776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a:spcBef>
                <a:spcPct val="20000"/>
              </a:spcBef>
              <a:buFont typeface="Arial" pitchFamily="34" charset="0"/>
              <a:buChar char="•"/>
              <a:defRPr sz="3200">
                <a:solidFill>
                  <a:schemeClr val="tx1"/>
                </a:solidFill>
                <a:latin typeface="Calibri" pitchFamily="34" charset="0"/>
              </a:defRPr>
            </a:lvl1pPr>
            <a:lvl2pPr marL="742950" indent="-285750" defTabSz="457200">
              <a:spcBef>
                <a:spcPct val="20000"/>
              </a:spcBef>
              <a:buFont typeface="Arial" pitchFamily="34" charset="0"/>
              <a:buChar char="–"/>
              <a:defRPr sz="2800">
                <a:solidFill>
                  <a:schemeClr val="tx1"/>
                </a:solidFill>
                <a:latin typeface="Calibri" pitchFamily="34" charset="0"/>
              </a:defRPr>
            </a:lvl2pPr>
            <a:lvl3pPr marL="1143000" indent="-228600" defTabSz="457200">
              <a:spcBef>
                <a:spcPct val="20000"/>
              </a:spcBef>
              <a:buFont typeface="Arial" pitchFamily="34" charset="0"/>
              <a:buChar char="•"/>
              <a:defRPr sz="2400">
                <a:solidFill>
                  <a:schemeClr val="tx1"/>
                </a:solidFill>
                <a:latin typeface="Calibri" pitchFamily="34" charset="0"/>
              </a:defRPr>
            </a:lvl3pPr>
            <a:lvl4pPr marL="1600200" indent="-228600" defTabSz="457200">
              <a:spcBef>
                <a:spcPct val="20000"/>
              </a:spcBef>
              <a:buFont typeface="Arial" pitchFamily="34" charset="0"/>
              <a:buChar char="–"/>
              <a:defRPr sz="2000">
                <a:solidFill>
                  <a:schemeClr val="tx1"/>
                </a:solidFill>
                <a:latin typeface="Calibri" pitchFamily="34" charset="0"/>
              </a:defRPr>
            </a:lvl4pPr>
            <a:lvl5pPr marL="2057400" indent="-228600" defTabSz="4572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pPr>
            <a:r>
              <a:rPr lang="en-US" altLang="en-US" sz="2800" b="1" dirty="0" smtClean="0">
                <a:solidFill>
                  <a:srgbClr val="000000"/>
                </a:solidFill>
                <a:latin typeface="Arial" pitchFamily="34" charset="0"/>
                <a:cs typeface="Arial" pitchFamily="34" charset="0"/>
              </a:rPr>
              <a:t>MALDI-IMS in action.</a:t>
            </a:r>
          </a:p>
        </p:txBody>
      </p:sp>
      <p:pic>
        <p:nvPicPr>
          <p:cNvPr id="3" name="IMG_1582.MOV">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816631" y="1442937"/>
            <a:ext cx="7575338" cy="4267796"/>
          </a:xfrm>
          <a:prstGeom prst="rect">
            <a:avLst/>
          </a:prstGeom>
        </p:spPr>
      </p:pic>
    </p:spTree>
    <p:extLst>
      <p:ext uri="{BB962C8B-B14F-4D97-AF65-F5344CB8AC3E}">
        <p14:creationId xmlns:p14="http://schemas.microsoft.com/office/powerpoint/2010/main" val="3283416807"/>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3"/>
                    </p:tgtEl>
                  </p:cond>
                </p:stCondLst>
                <p:endSync evt="end" delay="0">
                  <p:rtn val="all"/>
                </p:endSync>
                <p:childTnLst>
                  <p:par>
                    <p:cTn id="3" fill="hold">
                      <p:stCondLst>
                        <p:cond delay="0"/>
                      </p:stCondLst>
                      <p:childTnLst>
                        <p:par>
                          <p:cTn id="4" fill="hold">
                            <p:stCondLst>
                              <p:cond delay="0"/>
                            </p:stCondLst>
                            <p:childTnLst>
                              <p:par>
                                <p:cTn id="5" presetID="2" presetClass="mediacall" presetSubtype="0" fill="hold" nodeType="clickEffect">
                                  <p:stCondLst>
                                    <p:cond delay="0"/>
                                  </p:stCondLst>
                                  <p:childTnLst>
                                    <p:cmd type="call" cmd="togglePause">
                                      <p:cBhvr>
                                        <p:cTn id="6" dur="1" fill="hold"/>
                                        <p:tgtEl>
                                          <p:spTgt spid="3"/>
                                        </p:tgtEl>
                                      </p:cBhvr>
                                    </p:cmd>
                                  </p:childTnLst>
                                </p:cTn>
                              </p:par>
                            </p:childTnLst>
                          </p:cTn>
                        </p:par>
                      </p:childTnLst>
                    </p:cTn>
                  </p:par>
                </p:childTnLst>
              </p:cTn>
              <p:nextCondLst>
                <p:cond evt="onClick" delay="0">
                  <p:tgtEl>
                    <p:spTgt spid="3"/>
                  </p:tgtEl>
                </p:cond>
              </p:nextCondLst>
            </p:seq>
            <p:video>
              <p:cMediaNode vol="80000">
                <p:cTn id="7" fill="hold" display="0">
                  <p:stCondLst>
                    <p:cond delay="indefinite"/>
                  </p:stCondLst>
                </p:cTn>
                <p:tgtEl>
                  <p:spTgt spid="3"/>
                </p:tgtEl>
              </p:cMediaNode>
            </p:video>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2"/>
          <p:cNvSpPr txBox="1">
            <a:spLocks noChangeArrowheads="1"/>
          </p:cNvSpPr>
          <p:nvPr/>
        </p:nvSpPr>
        <p:spPr bwMode="auto">
          <a:xfrm>
            <a:off x="1660426" y="38100"/>
            <a:ext cx="5734262"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a:spcBef>
                <a:spcPct val="20000"/>
              </a:spcBef>
              <a:buFont typeface="Arial" pitchFamily="34" charset="0"/>
              <a:buChar char="•"/>
              <a:defRPr sz="3200">
                <a:solidFill>
                  <a:schemeClr val="tx1"/>
                </a:solidFill>
                <a:latin typeface="Calibri" pitchFamily="34" charset="0"/>
              </a:defRPr>
            </a:lvl1pPr>
            <a:lvl2pPr marL="742950" indent="-285750" defTabSz="457200">
              <a:spcBef>
                <a:spcPct val="20000"/>
              </a:spcBef>
              <a:buFont typeface="Arial" pitchFamily="34" charset="0"/>
              <a:buChar char="–"/>
              <a:defRPr sz="2800">
                <a:solidFill>
                  <a:schemeClr val="tx1"/>
                </a:solidFill>
                <a:latin typeface="Calibri" pitchFamily="34" charset="0"/>
              </a:defRPr>
            </a:lvl2pPr>
            <a:lvl3pPr marL="1143000" indent="-228600" defTabSz="457200">
              <a:spcBef>
                <a:spcPct val="20000"/>
              </a:spcBef>
              <a:buFont typeface="Arial" pitchFamily="34" charset="0"/>
              <a:buChar char="•"/>
              <a:defRPr sz="2400">
                <a:solidFill>
                  <a:schemeClr val="tx1"/>
                </a:solidFill>
                <a:latin typeface="Calibri" pitchFamily="34" charset="0"/>
              </a:defRPr>
            </a:lvl3pPr>
            <a:lvl4pPr marL="1600200" indent="-228600" defTabSz="457200">
              <a:spcBef>
                <a:spcPct val="20000"/>
              </a:spcBef>
              <a:buFont typeface="Arial" pitchFamily="34" charset="0"/>
              <a:buChar char="–"/>
              <a:defRPr sz="2000">
                <a:solidFill>
                  <a:schemeClr val="tx1"/>
                </a:solidFill>
                <a:latin typeface="Calibri" pitchFamily="34" charset="0"/>
              </a:defRPr>
            </a:lvl4pPr>
            <a:lvl5pPr marL="2057400" indent="-228600" defTabSz="4572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pPr>
            <a:r>
              <a:rPr lang="en-US" altLang="en-US" sz="2800" b="1" dirty="0" smtClean="0">
                <a:solidFill>
                  <a:srgbClr val="000000"/>
                </a:solidFill>
                <a:latin typeface="Arial" pitchFamily="34" charset="0"/>
                <a:cs typeface="Arial" pitchFamily="34" charset="0"/>
              </a:rPr>
              <a:t>How are we applying MALDI-IMS</a:t>
            </a:r>
          </a:p>
          <a:p>
            <a:pPr algn="ctr" eaLnBrk="1" hangingPunct="1">
              <a:spcBef>
                <a:spcPct val="0"/>
              </a:spcBef>
              <a:buFontTx/>
              <a:buNone/>
            </a:pPr>
            <a:r>
              <a:rPr lang="en-US" altLang="en-US" sz="2800" b="1" dirty="0" smtClean="0">
                <a:solidFill>
                  <a:srgbClr val="000000"/>
                </a:solidFill>
                <a:latin typeface="Arial" pitchFamily="34" charset="0"/>
                <a:cs typeface="Arial" pitchFamily="34" charset="0"/>
              </a:rPr>
              <a:t>to our research?</a:t>
            </a:r>
            <a:endParaRPr lang="en-US" altLang="en-US" sz="2800" b="1" dirty="0">
              <a:solidFill>
                <a:srgbClr val="000000"/>
              </a:solidFill>
              <a:latin typeface="Arial" pitchFamily="34" charset="0"/>
              <a:cs typeface="Arial" pitchFamily="34" charset="0"/>
            </a:endParaRPr>
          </a:p>
        </p:txBody>
      </p:sp>
      <p:sp>
        <p:nvSpPr>
          <p:cNvPr id="3" name="TextBox 2"/>
          <p:cNvSpPr txBox="1"/>
          <p:nvPr/>
        </p:nvSpPr>
        <p:spPr>
          <a:xfrm>
            <a:off x="336550" y="1855730"/>
            <a:ext cx="8496300" cy="3711785"/>
          </a:xfrm>
          <a:prstGeom prst="rect">
            <a:avLst/>
          </a:prstGeom>
          <a:noFill/>
        </p:spPr>
        <p:txBody>
          <a:bodyPr wrap="square" rtlCol="0">
            <a:spAutoFit/>
          </a:bodyPr>
          <a:lstStyle/>
          <a:p>
            <a:pPr marL="285750" indent="-285750">
              <a:lnSpc>
                <a:spcPct val="140000"/>
              </a:lnSpc>
              <a:buFont typeface="Arial"/>
              <a:buChar char="•"/>
            </a:pPr>
            <a:r>
              <a:rPr lang="en-US" sz="2400" dirty="0" smtClean="0">
                <a:solidFill>
                  <a:prstClr val="black"/>
                </a:solidFill>
                <a:latin typeface="Arial" panose="020B0604020202020204" pitchFamily="34" charset="0"/>
                <a:cs typeface="Arial" panose="020B0604020202020204" pitchFamily="34" charset="0"/>
              </a:rPr>
              <a:t>Lipid based mechanisms of immune suppression and anti-inflammatory action by HDL in Lupus.</a:t>
            </a:r>
          </a:p>
          <a:p>
            <a:pPr marL="285750" indent="-285750">
              <a:lnSpc>
                <a:spcPct val="140000"/>
              </a:lnSpc>
              <a:buFont typeface="Arial"/>
              <a:buChar char="•"/>
            </a:pPr>
            <a:endParaRPr lang="en-US" sz="2400" dirty="0" smtClean="0">
              <a:solidFill>
                <a:prstClr val="black"/>
              </a:solidFill>
              <a:latin typeface="Arial" panose="020B0604020202020204" pitchFamily="34" charset="0"/>
              <a:cs typeface="Arial" panose="020B0604020202020204" pitchFamily="34" charset="0"/>
            </a:endParaRPr>
          </a:p>
          <a:p>
            <a:pPr marL="285750" indent="-285750">
              <a:lnSpc>
                <a:spcPct val="140000"/>
              </a:lnSpc>
              <a:buFont typeface="Arial"/>
              <a:buChar char="•"/>
            </a:pPr>
            <a:r>
              <a:rPr lang="en-US" sz="2400" dirty="0" smtClean="0">
                <a:solidFill>
                  <a:prstClr val="black"/>
                </a:solidFill>
                <a:latin typeface="Arial" panose="020B0604020202020204" pitchFamily="34" charset="0"/>
                <a:cs typeface="Arial" panose="020B0604020202020204" pitchFamily="34" charset="0"/>
              </a:rPr>
              <a:t>Acute kidney injury (UAB/UCSD O’Brien Center).</a:t>
            </a:r>
          </a:p>
          <a:p>
            <a:pPr marL="285750" indent="-285750">
              <a:lnSpc>
                <a:spcPct val="140000"/>
              </a:lnSpc>
              <a:buFont typeface="Arial"/>
              <a:buChar char="•"/>
            </a:pPr>
            <a:endParaRPr lang="en-US" sz="2400" dirty="0" smtClean="0">
              <a:solidFill>
                <a:prstClr val="black"/>
              </a:solidFill>
              <a:latin typeface="Arial" panose="020B0604020202020204" pitchFamily="34" charset="0"/>
              <a:cs typeface="Arial" panose="020B0604020202020204" pitchFamily="34" charset="0"/>
            </a:endParaRPr>
          </a:p>
          <a:p>
            <a:pPr marL="285750" indent="-285750">
              <a:lnSpc>
                <a:spcPct val="140000"/>
              </a:lnSpc>
              <a:buFont typeface="Arial"/>
              <a:buChar char="•"/>
            </a:pPr>
            <a:r>
              <a:rPr lang="en-US" sz="2400" dirty="0" smtClean="0">
                <a:solidFill>
                  <a:prstClr val="black"/>
                </a:solidFill>
                <a:latin typeface="Arial" panose="020B0604020202020204" pitchFamily="34" charset="0"/>
                <a:cs typeface="Arial" panose="020B0604020202020204" pitchFamily="34" charset="0"/>
              </a:rPr>
              <a:t>Lipids as mediators of age-related changes in eye lens.</a:t>
            </a:r>
          </a:p>
          <a:p>
            <a:pPr marL="285750" indent="-285750">
              <a:lnSpc>
                <a:spcPct val="140000"/>
              </a:lnSpc>
              <a:buFont typeface="Arial"/>
              <a:buChar char="•"/>
            </a:pPr>
            <a:endParaRPr lang="en-US" sz="2400" dirty="0">
              <a:solidFill>
                <a:prstClr val="black"/>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003463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500" fill="hold"/>
                                        <p:tgtEl>
                                          <p:spTgt spid="3">
                                            <p:txEl>
                                              <p:pRg st="2" end="2"/>
                                            </p:txEl>
                                          </p:spTgt>
                                        </p:tgtEl>
                                        <p:attrNameLst>
                                          <p:attrName>style.color</p:attrName>
                                        </p:attrNameLst>
                                      </p:cBhvr>
                                      <p:to>
                                        <a:srgbClr val="6600FF"/>
                                      </p:to>
                                    </p:animClr>
                                    <p:animClr clrSpc="rgb" dir="cw">
                                      <p:cBhvr>
                                        <p:cTn id="7" dur="500" fill="hold"/>
                                        <p:tgtEl>
                                          <p:spTgt spid="3">
                                            <p:txEl>
                                              <p:pRg st="2" end="2"/>
                                            </p:txEl>
                                          </p:spTgt>
                                        </p:tgtEl>
                                        <p:attrNameLst>
                                          <p:attrName>fillcolor</p:attrName>
                                        </p:attrNameLst>
                                      </p:cBhvr>
                                      <p:to>
                                        <a:srgbClr val="6600FF"/>
                                      </p:to>
                                    </p:animClr>
                                    <p:set>
                                      <p:cBhvr>
                                        <p:cTn id="8" dur="500" fill="hold"/>
                                        <p:tgtEl>
                                          <p:spTgt spid="3">
                                            <p:txEl>
                                              <p:pRg st="2" end="2"/>
                                            </p:txEl>
                                          </p:spTgt>
                                        </p:tgtEl>
                                        <p:attrNameLst>
                                          <p:attrName>fill.type</p:attrName>
                                        </p:attrNameLst>
                                      </p:cBhvr>
                                      <p:to>
                                        <p:strVal val="solid"/>
                                      </p:to>
                                    </p:set>
                                    <p:set>
                                      <p:cBhvr>
                                        <p:cTn id="9" dur="500" fill="hold"/>
                                        <p:tgtEl>
                                          <p:spTgt spid="3">
                                            <p:txEl>
                                              <p:pRg st="2" end="2"/>
                                            </p:txEl>
                                          </p:spTgt>
                                        </p:tgtEl>
                                        <p:attrNameLst>
                                          <p:attrName>fill.on</p:attrName>
                                        </p:attrNameLst>
                                      </p:cBhvr>
                                      <p:to>
                                        <p:strVal val="true"/>
                                      </p:to>
                                    </p:set>
                                  </p:childTnLst>
                                </p:cTn>
                              </p:par>
                              <p:par>
                                <p:cTn id="10" presetID="19" presetClass="emph" presetSubtype="0" fill="hold" nodeType="withEffect">
                                  <p:stCondLst>
                                    <p:cond delay="0"/>
                                  </p:stCondLst>
                                  <p:childTnLst>
                                    <p:animClr clrSpc="rgb" dir="cw">
                                      <p:cBhvr override="childStyle">
                                        <p:cTn id="11" dur="500" fill="hold"/>
                                        <p:tgtEl>
                                          <p:spTgt spid="3">
                                            <p:txEl>
                                              <p:pRg st="4" end="4"/>
                                            </p:txEl>
                                          </p:spTgt>
                                        </p:tgtEl>
                                        <p:attrNameLst>
                                          <p:attrName>style.color</p:attrName>
                                        </p:attrNameLst>
                                      </p:cBhvr>
                                      <p:to>
                                        <a:srgbClr val="6600FF"/>
                                      </p:to>
                                    </p:animClr>
                                    <p:animClr clrSpc="rgb" dir="cw">
                                      <p:cBhvr>
                                        <p:cTn id="12" dur="500" fill="hold"/>
                                        <p:tgtEl>
                                          <p:spTgt spid="3">
                                            <p:txEl>
                                              <p:pRg st="4" end="4"/>
                                            </p:txEl>
                                          </p:spTgt>
                                        </p:tgtEl>
                                        <p:attrNameLst>
                                          <p:attrName>fillcolor</p:attrName>
                                        </p:attrNameLst>
                                      </p:cBhvr>
                                      <p:to>
                                        <a:srgbClr val="6600FF"/>
                                      </p:to>
                                    </p:animClr>
                                    <p:set>
                                      <p:cBhvr>
                                        <p:cTn id="13" dur="500" fill="hold"/>
                                        <p:tgtEl>
                                          <p:spTgt spid="3">
                                            <p:txEl>
                                              <p:pRg st="4" end="4"/>
                                            </p:txEl>
                                          </p:spTgt>
                                        </p:tgtEl>
                                        <p:attrNameLst>
                                          <p:attrName>fill.type</p:attrName>
                                        </p:attrNameLst>
                                      </p:cBhvr>
                                      <p:to>
                                        <p:strVal val="solid"/>
                                      </p:to>
                                    </p:set>
                                    <p:set>
                                      <p:cBhvr>
                                        <p:cTn id="14" dur="500" fill="hold"/>
                                        <p:tgtEl>
                                          <p:spTgt spid="3">
                                            <p:txEl>
                                              <p:pRg st="4" end="4"/>
                                            </p:txEl>
                                          </p:spTgt>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1" y="25715"/>
            <a:ext cx="9142413" cy="838200"/>
          </a:xfrm>
          <a:prstGeom prst="rect">
            <a:avLst/>
          </a:prstGeom>
        </p:spPr>
        <p:txBody>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800" b="1" dirty="0" err="1" smtClean="0">
                <a:solidFill>
                  <a:prstClr val="black"/>
                </a:solidFill>
                <a:latin typeface="Arial" panose="020B0604020202020204" pitchFamily="34" charset="0"/>
                <a:cs typeface="Arial" panose="020B0604020202020204" pitchFamily="34" charset="0"/>
              </a:rPr>
              <a:t>Zebrafish</a:t>
            </a:r>
            <a:r>
              <a:rPr lang="en-US" sz="2800" b="1" dirty="0" smtClean="0">
                <a:solidFill>
                  <a:prstClr val="black"/>
                </a:solidFill>
                <a:latin typeface="Arial" panose="020B0604020202020204" pitchFamily="34" charset="0"/>
                <a:cs typeface="Arial" panose="020B0604020202020204" pitchFamily="34" charset="0"/>
              </a:rPr>
              <a:t> - an emerging model in biomedical research..</a:t>
            </a:r>
            <a:endParaRPr lang="en-US" sz="2800" b="1" dirty="0">
              <a:solidFill>
                <a:prstClr val="black"/>
              </a:solidFill>
              <a:latin typeface="Arial" panose="020B0604020202020204" pitchFamily="34" charset="0"/>
              <a:cs typeface="Arial" panose="020B0604020202020204" pitchFamily="34" charset="0"/>
            </a:endParaRPr>
          </a:p>
        </p:txBody>
      </p:sp>
      <p:pic>
        <p:nvPicPr>
          <p:cNvPr id="2" name="Picture 1" descr="zeeebrraaafish.png"/>
          <p:cNvPicPr>
            <a:picLocks noChangeAspect="1"/>
          </p:cNvPicPr>
          <p:nvPr/>
        </p:nvPicPr>
        <p:blipFill>
          <a:blip r:embed="rId3" cstate="print">
            <a:extLst>
              <a:ext uri="{BEBA8EAE-BF5A-486C-A8C5-ECC9F3942E4B}">
                <a14:imgProps xmlns:a14="http://schemas.microsoft.com/office/drawing/2010/main">
                  <a14:imgLayer r:embed="rId4">
                    <a14:imgEffect>
                      <a14:backgroundRemoval t="15809" b="92647" l="1148" r="93607">
                        <a14:foregroundMark x1="25082" y1="60294" x2="23607" y2="62500"/>
                        <a14:foregroundMark x1="25574" y1="67647" x2="32951" y2="76103"/>
                        <a14:foregroundMark x1="33607" y1="77206" x2="36230" y2="79779"/>
                        <a14:foregroundMark x1="6230" y1="20588" x2="20492" y2="37500"/>
                        <a14:foregroundMark x1="7869" y1="48162" x2="3279" y2="52941"/>
                        <a14:foregroundMark x1="20000" y1="59191" x2="6721" y2="63235"/>
                        <a14:foregroundMark x1="36066" y1="80882" x2="37377" y2="77574"/>
                      </a14:backgroundRemoval>
                    </a14:imgEffect>
                  </a14:imgLayer>
                </a14:imgProps>
              </a:ext>
              <a:ext uri="{28A0092B-C50C-407E-A947-70E740481C1C}">
                <a14:useLocalDpi xmlns:a14="http://schemas.microsoft.com/office/drawing/2010/main" val="0"/>
              </a:ext>
            </a:extLst>
          </a:blip>
          <a:stretch>
            <a:fillRect/>
          </a:stretch>
        </p:blipFill>
        <p:spPr>
          <a:xfrm>
            <a:off x="1256242" y="696801"/>
            <a:ext cx="2045039" cy="911886"/>
          </a:xfrm>
          <a:prstGeom prst="rect">
            <a:avLst/>
          </a:prstGeom>
        </p:spPr>
      </p:pic>
      <p:sp>
        <p:nvSpPr>
          <p:cNvPr id="5" name="TextBox 4"/>
          <p:cNvSpPr txBox="1"/>
          <p:nvPr/>
        </p:nvSpPr>
        <p:spPr>
          <a:xfrm>
            <a:off x="3606800" y="1168400"/>
            <a:ext cx="5003800" cy="609398"/>
          </a:xfrm>
          <a:prstGeom prst="rect">
            <a:avLst/>
          </a:prstGeom>
          <a:noFill/>
        </p:spPr>
        <p:txBody>
          <a:bodyPr wrap="square" rtlCol="0">
            <a:spAutoFit/>
          </a:bodyPr>
          <a:lstStyle/>
          <a:p>
            <a:pPr marL="285750" indent="-285750">
              <a:lnSpc>
                <a:spcPct val="140000"/>
              </a:lnSpc>
              <a:buFont typeface="Arial"/>
              <a:buChar char="•"/>
            </a:pPr>
            <a:endParaRPr lang="en-US" sz="2400" dirty="0">
              <a:solidFill>
                <a:prstClr val="black"/>
              </a:solidFill>
              <a:latin typeface="Arial" panose="020B0604020202020204" pitchFamily="34" charset="0"/>
              <a:cs typeface="Arial" panose="020B0604020202020204" pitchFamily="34" charset="0"/>
            </a:endParaRPr>
          </a:p>
        </p:txBody>
      </p:sp>
      <p:sp>
        <p:nvSpPr>
          <p:cNvPr id="6" name="TextBox 5"/>
          <p:cNvSpPr txBox="1"/>
          <p:nvPr/>
        </p:nvSpPr>
        <p:spPr>
          <a:xfrm>
            <a:off x="245564" y="1646782"/>
            <a:ext cx="4114800" cy="2529923"/>
          </a:xfrm>
          <a:prstGeom prst="rect">
            <a:avLst/>
          </a:prstGeom>
          <a:noFill/>
        </p:spPr>
        <p:txBody>
          <a:bodyPr wrap="square" rtlCol="0">
            <a:spAutoFit/>
          </a:bodyPr>
          <a:lstStyle/>
          <a:p>
            <a:pPr marL="285750" indent="-285750">
              <a:lnSpc>
                <a:spcPct val="140000"/>
              </a:lnSpc>
              <a:buFont typeface="Arial"/>
              <a:buChar char="•"/>
            </a:pPr>
            <a:r>
              <a:rPr lang="en-US" sz="1800" dirty="0" smtClean="0">
                <a:solidFill>
                  <a:prstClr val="black"/>
                </a:solidFill>
                <a:latin typeface="Arial" panose="020B0604020202020204" pitchFamily="34" charset="0"/>
                <a:cs typeface="Arial" panose="020B0604020202020204" pitchFamily="34" charset="0"/>
              </a:rPr>
              <a:t>$0.39/tank/day (max fish per tank) </a:t>
            </a:r>
          </a:p>
          <a:p>
            <a:pPr marL="285750" indent="-285750">
              <a:buFont typeface="Arial"/>
              <a:buChar char="•"/>
            </a:pPr>
            <a:r>
              <a:rPr lang="en-US" sz="1800" dirty="0" smtClean="0">
                <a:solidFill>
                  <a:prstClr val="black"/>
                </a:solidFill>
                <a:latin typeface="Arial" panose="020B0604020202020204" pitchFamily="34" charset="0"/>
                <a:cs typeface="Arial" panose="020B0604020202020204" pitchFamily="34" charset="0"/>
              </a:rPr>
              <a:t>100</a:t>
            </a:r>
            <a:r>
              <a:rPr lang="en-US" sz="1800" dirty="0">
                <a:solidFill>
                  <a:prstClr val="black"/>
                </a:solidFill>
                <a:latin typeface="Arial" panose="020B0604020202020204" pitchFamily="34" charset="0"/>
                <a:cs typeface="Arial" panose="020B0604020202020204" pitchFamily="34" charset="0"/>
              </a:rPr>
              <a:t>-200 embryos weekly per sexually mature female</a:t>
            </a:r>
          </a:p>
          <a:p>
            <a:pPr marL="285750" indent="-285750">
              <a:lnSpc>
                <a:spcPct val="140000"/>
              </a:lnSpc>
              <a:buFont typeface="Arial"/>
              <a:buChar char="•"/>
            </a:pPr>
            <a:r>
              <a:rPr lang="en-US" sz="1800" dirty="0">
                <a:solidFill>
                  <a:prstClr val="black"/>
                </a:solidFill>
                <a:latin typeface="Arial" panose="020B0604020202020204" pitchFamily="34" charset="0"/>
                <a:cs typeface="Arial" panose="020B0604020202020204" pitchFamily="34" charset="0"/>
              </a:rPr>
              <a:t>Functional vision by 5 days of age</a:t>
            </a:r>
          </a:p>
          <a:p>
            <a:pPr marL="285750" indent="-285750">
              <a:buFont typeface="Arial"/>
              <a:buChar char="•"/>
            </a:pPr>
            <a:r>
              <a:rPr lang="en-US" sz="1800" dirty="0">
                <a:solidFill>
                  <a:prstClr val="black"/>
                </a:solidFill>
                <a:latin typeface="Arial" panose="020B0604020202020204" pitchFamily="34" charset="0"/>
                <a:cs typeface="Arial" panose="020B0604020202020204" pitchFamily="34" charset="0"/>
              </a:rPr>
              <a:t>Transparent embryos permeable to small molecules</a:t>
            </a:r>
          </a:p>
          <a:p>
            <a:pPr marL="285750" indent="-285750">
              <a:buFont typeface="Arial"/>
              <a:buChar char="•"/>
            </a:pPr>
            <a:r>
              <a:rPr lang="en-US" sz="1800" dirty="0">
                <a:solidFill>
                  <a:prstClr val="black"/>
                </a:solidFill>
                <a:latin typeface="Arial" panose="020B0604020202020204" pitchFamily="34" charset="0"/>
                <a:cs typeface="Arial" panose="020B0604020202020204" pitchFamily="34" charset="0"/>
              </a:rPr>
              <a:t>Various mutants model human ocular disorders</a:t>
            </a:r>
          </a:p>
        </p:txBody>
      </p:sp>
      <p:pic>
        <p:nvPicPr>
          <p:cNvPr id="7" name="Picture 6"/>
          <p:cNvPicPr>
            <a:picLocks noChangeAspect="1"/>
          </p:cNvPicPr>
          <p:nvPr/>
        </p:nvPicPr>
        <p:blipFill>
          <a:blip r:embed="rId5"/>
          <a:stretch>
            <a:fillRect/>
          </a:stretch>
        </p:blipFill>
        <p:spPr>
          <a:xfrm>
            <a:off x="5239120" y="542412"/>
            <a:ext cx="3263900" cy="1839368"/>
          </a:xfrm>
          <a:prstGeom prst="rect">
            <a:avLst/>
          </a:prstGeom>
        </p:spPr>
      </p:pic>
      <p:sp>
        <p:nvSpPr>
          <p:cNvPr id="8" name="TextBox 7"/>
          <p:cNvSpPr txBox="1"/>
          <p:nvPr/>
        </p:nvSpPr>
        <p:spPr>
          <a:xfrm>
            <a:off x="4822976" y="1646782"/>
            <a:ext cx="4114800" cy="1588127"/>
          </a:xfrm>
          <a:prstGeom prst="rect">
            <a:avLst/>
          </a:prstGeom>
          <a:noFill/>
        </p:spPr>
        <p:txBody>
          <a:bodyPr wrap="square" rtlCol="0">
            <a:spAutoFit/>
          </a:bodyPr>
          <a:lstStyle/>
          <a:p>
            <a:pPr marL="285750" indent="-285750">
              <a:buFont typeface="Arial"/>
              <a:buChar char="•"/>
            </a:pPr>
            <a:r>
              <a:rPr lang="en-US" sz="1800" dirty="0" smtClean="0">
                <a:solidFill>
                  <a:prstClr val="black"/>
                </a:solidFill>
                <a:latin typeface="Arial" panose="020B0604020202020204" pitchFamily="34" charset="0"/>
                <a:cs typeface="Arial" panose="020B0604020202020204" pitchFamily="34" charset="0"/>
              </a:rPr>
              <a:t>$0.75/cage/day (max 4-5 mice per cage)</a:t>
            </a:r>
          </a:p>
          <a:p>
            <a:pPr marL="285750" indent="-285750">
              <a:buFont typeface="Arial"/>
              <a:buChar char="•"/>
            </a:pPr>
            <a:r>
              <a:rPr lang="en-US" sz="1800" dirty="0" smtClean="0">
                <a:solidFill>
                  <a:prstClr val="black"/>
                </a:solidFill>
                <a:latin typeface="Arial" panose="020B0604020202020204" pitchFamily="34" charset="0"/>
                <a:cs typeface="Arial" panose="020B0604020202020204" pitchFamily="34" charset="0"/>
              </a:rPr>
              <a:t>6</a:t>
            </a:r>
            <a:r>
              <a:rPr lang="en-US" sz="1800" dirty="0">
                <a:solidFill>
                  <a:prstClr val="black"/>
                </a:solidFill>
                <a:latin typeface="Arial" panose="020B0604020202020204" pitchFamily="34" charset="0"/>
                <a:cs typeface="Arial" panose="020B0604020202020204" pitchFamily="34" charset="0"/>
              </a:rPr>
              <a:t>-8 pups monthly per sexually mature female</a:t>
            </a:r>
          </a:p>
          <a:p>
            <a:pPr marL="285750" indent="-285750">
              <a:lnSpc>
                <a:spcPct val="140000"/>
              </a:lnSpc>
              <a:buFont typeface="Arial"/>
              <a:buChar char="•"/>
            </a:pPr>
            <a:r>
              <a:rPr lang="en-US" sz="1800" dirty="0">
                <a:solidFill>
                  <a:prstClr val="black"/>
                </a:solidFill>
                <a:latin typeface="Arial" panose="020B0604020202020204" pitchFamily="34" charset="0"/>
                <a:cs typeface="Arial" panose="020B0604020202020204" pitchFamily="34" charset="0"/>
              </a:rPr>
              <a:t>Functional vision by 2 weeks of age</a:t>
            </a:r>
          </a:p>
        </p:txBody>
      </p:sp>
      <p:pic>
        <p:nvPicPr>
          <p:cNvPr id="4" name="Picture 3"/>
          <p:cNvPicPr>
            <a:picLocks noChangeAspect="1"/>
          </p:cNvPicPr>
          <p:nvPr/>
        </p:nvPicPr>
        <p:blipFill>
          <a:blip r:embed="rId6">
            <a:extLst>
              <a:ext uri="{BEBA8EAE-BF5A-486C-A8C5-ECC9F3942E4B}">
                <a14:imgProps xmlns:a14="http://schemas.microsoft.com/office/drawing/2010/main">
                  <a14:imgLayer r:embed="rId7">
                    <a14:imgEffect>
                      <a14:brightnessContrast contrast="-20000"/>
                    </a14:imgEffect>
                  </a14:imgLayer>
                </a14:imgProps>
              </a:ext>
              <a:ext uri="{28A0092B-C50C-407E-A947-70E740481C1C}">
                <a14:useLocalDpi xmlns:a14="http://schemas.microsoft.com/office/drawing/2010/main" val="0"/>
              </a:ext>
            </a:extLst>
          </a:blip>
          <a:stretch>
            <a:fillRect/>
          </a:stretch>
        </p:blipFill>
        <p:spPr>
          <a:xfrm>
            <a:off x="642254" y="4242552"/>
            <a:ext cx="3155156" cy="2262188"/>
          </a:xfrm>
          <a:prstGeom prst="rect">
            <a:avLst/>
          </a:prstGeom>
          <a:ln w="12700">
            <a:solidFill>
              <a:schemeClr val="tx1"/>
            </a:solidFill>
          </a:ln>
        </p:spPr>
      </p:pic>
      <p:sp>
        <p:nvSpPr>
          <p:cNvPr id="9" name="TextBox 8"/>
          <p:cNvSpPr txBox="1"/>
          <p:nvPr/>
        </p:nvSpPr>
        <p:spPr>
          <a:xfrm>
            <a:off x="519754" y="6550125"/>
            <a:ext cx="7118872" cy="276999"/>
          </a:xfrm>
          <a:prstGeom prst="rect">
            <a:avLst/>
          </a:prstGeom>
          <a:noFill/>
        </p:spPr>
        <p:txBody>
          <a:bodyPr wrap="none" rtlCol="0">
            <a:spAutoFit/>
          </a:bodyPr>
          <a:lstStyle/>
          <a:p>
            <a:r>
              <a:rPr lang="en-US" sz="1200" dirty="0" smtClean="0">
                <a:latin typeface="Arial" panose="020B0604020202020204" pitchFamily="34" charset="0"/>
                <a:cs typeface="Arial" panose="020B0604020202020204" pitchFamily="34" charset="0"/>
              </a:rPr>
              <a:t>Stephen Watts, Ph.D., Department of Biology, Director UAB Aquatic Animal Research Core for NORC. </a:t>
            </a:r>
            <a:endParaRPr lang="en-US" sz="12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59608582"/>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 name="Picture 25"/>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423735" y="1244442"/>
            <a:ext cx="2286000" cy="22872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7"/>
          <p:cNvPicPr>
            <a:picLocks noChangeAspect="1"/>
          </p:cNvPicPr>
          <p:nvPr/>
        </p:nvPicPr>
        <p:blipFill rotWithShape="1">
          <a:blip r:embed="rId3" cstate="print">
            <a:extLst>
              <a:ext uri="{28A0092B-C50C-407E-A947-70E740481C1C}">
                <a14:useLocalDpi xmlns:a14="http://schemas.microsoft.com/office/drawing/2010/main" val="0"/>
              </a:ext>
            </a:extLst>
          </a:blip>
          <a:srcRect l="5450" t="5342" r="7801" b="5696"/>
          <a:stretch/>
        </p:blipFill>
        <p:spPr>
          <a:xfrm>
            <a:off x="5466076" y="4006466"/>
            <a:ext cx="2707575" cy="2776646"/>
          </a:xfrm>
          <a:prstGeom prst="rect">
            <a:avLst/>
          </a:prstGeom>
        </p:spPr>
      </p:pic>
      <p:pic>
        <p:nvPicPr>
          <p:cNvPr id="9" name="Picture 8"/>
          <p:cNvPicPr>
            <a:picLocks noChangeAspect="1"/>
          </p:cNvPicPr>
          <p:nvPr/>
        </p:nvPicPr>
        <p:blipFill rotWithShape="1">
          <a:blip r:embed="rId4" cstate="print">
            <a:extLst>
              <a:ext uri="{28A0092B-C50C-407E-A947-70E740481C1C}">
                <a14:useLocalDpi xmlns:a14="http://schemas.microsoft.com/office/drawing/2010/main" val="0"/>
              </a:ext>
            </a:extLst>
          </a:blip>
          <a:srcRect l="8044" t="14163" r="3670" b="12322"/>
          <a:stretch/>
        </p:blipFill>
        <p:spPr>
          <a:xfrm rot="16200000">
            <a:off x="876930" y="4246211"/>
            <a:ext cx="2755499" cy="2294534"/>
          </a:xfrm>
          <a:prstGeom prst="rect">
            <a:avLst/>
          </a:prstGeom>
        </p:spPr>
      </p:pic>
      <p:pic>
        <p:nvPicPr>
          <p:cNvPr id="31" name="Picture 23"/>
          <p:cNvPicPr>
            <a:picLocks noChangeAspect="1"/>
          </p:cNvPicPr>
          <p:nvPr/>
        </p:nvPicPr>
        <p:blipFill rotWithShape="1">
          <a:blip r:embed="rId5" cstate="print">
            <a:extLst>
              <a:ext uri="{28A0092B-C50C-407E-A947-70E740481C1C}">
                <a14:useLocalDpi xmlns:a14="http://schemas.microsoft.com/office/drawing/2010/main" val="0"/>
              </a:ext>
            </a:extLst>
          </a:blip>
          <a:srcRect l="11914"/>
          <a:stretch/>
        </p:blipFill>
        <p:spPr bwMode="auto">
          <a:xfrm>
            <a:off x="1444155" y="1186934"/>
            <a:ext cx="2013652" cy="22872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975" name="TextBox 27"/>
          <p:cNvSpPr txBox="1">
            <a:spLocks noChangeArrowheads="1"/>
          </p:cNvSpPr>
          <p:nvPr/>
        </p:nvSpPr>
        <p:spPr bwMode="auto">
          <a:xfrm>
            <a:off x="1172921" y="1074740"/>
            <a:ext cx="234070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a:spcBef>
                <a:spcPct val="20000"/>
              </a:spcBef>
              <a:buFont typeface="Arial" pitchFamily="34" charset="0"/>
              <a:buChar char="•"/>
              <a:defRPr sz="3200">
                <a:solidFill>
                  <a:schemeClr val="tx1"/>
                </a:solidFill>
                <a:latin typeface="Calibri" pitchFamily="34" charset="0"/>
              </a:defRPr>
            </a:lvl1pPr>
            <a:lvl2pPr marL="742950" indent="-285750" defTabSz="457200">
              <a:spcBef>
                <a:spcPct val="20000"/>
              </a:spcBef>
              <a:buFont typeface="Arial" pitchFamily="34" charset="0"/>
              <a:buChar char="–"/>
              <a:defRPr sz="2800">
                <a:solidFill>
                  <a:schemeClr val="tx1"/>
                </a:solidFill>
                <a:latin typeface="Calibri" pitchFamily="34" charset="0"/>
              </a:defRPr>
            </a:lvl2pPr>
            <a:lvl3pPr marL="1143000" indent="-228600" defTabSz="457200">
              <a:spcBef>
                <a:spcPct val="20000"/>
              </a:spcBef>
              <a:buFont typeface="Arial" pitchFamily="34" charset="0"/>
              <a:buChar char="•"/>
              <a:defRPr sz="2400">
                <a:solidFill>
                  <a:schemeClr val="tx1"/>
                </a:solidFill>
                <a:latin typeface="Calibri" pitchFamily="34" charset="0"/>
              </a:defRPr>
            </a:lvl3pPr>
            <a:lvl4pPr marL="1600200" indent="-228600" defTabSz="457200">
              <a:spcBef>
                <a:spcPct val="20000"/>
              </a:spcBef>
              <a:buFont typeface="Arial" pitchFamily="34" charset="0"/>
              <a:buChar char="–"/>
              <a:defRPr sz="2000">
                <a:solidFill>
                  <a:schemeClr val="tx1"/>
                </a:solidFill>
                <a:latin typeface="Calibri" pitchFamily="34" charset="0"/>
              </a:defRPr>
            </a:lvl4pPr>
            <a:lvl5pPr marL="2057400" indent="-228600" defTabSz="4572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pPr>
            <a:r>
              <a:rPr lang="en-US" altLang="en-US" sz="1600" b="1" dirty="0">
                <a:solidFill>
                  <a:prstClr val="black"/>
                </a:solidFill>
                <a:latin typeface="Arial" pitchFamily="34" charset="0"/>
                <a:cs typeface="Arial" pitchFamily="34" charset="0"/>
              </a:rPr>
              <a:t>2 month-old </a:t>
            </a:r>
            <a:r>
              <a:rPr lang="en-US" altLang="en-US" sz="1600" b="1" dirty="0" err="1" smtClean="0">
                <a:solidFill>
                  <a:prstClr val="black"/>
                </a:solidFill>
                <a:latin typeface="Arial" pitchFamily="34" charset="0"/>
                <a:cs typeface="Arial" pitchFamily="34" charset="0"/>
              </a:rPr>
              <a:t>Zebrafish</a:t>
            </a:r>
            <a:endParaRPr lang="en-US" altLang="en-US" sz="1600" b="1" dirty="0">
              <a:solidFill>
                <a:prstClr val="black"/>
              </a:solidFill>
              <a:latin typeface="Arial" pitchFamily="34" charset="0"/>
              <a:cs typeface="Arial" pitchFamily="34" charset="0"/>
            </a:endParaRPr>
          </a:p>
        </p:txBody>
      </p:sp>
      <p:sp>
        <p:nvSpPr>
          <p:cNvPr id="83976" name="TextBox 28"/>
          <p:cNvSpPr txBox="1">
            <a:spLocks noChangeArrowheads="1"/>
          </p:cNvSpPr>
          <p:nvPr/>
        </p:nvSpPr>
        <p:spPr bwMode="auto">
          <a:xfrm>
            <a:off x="5387576" y="1074740"/>
            <a:ext cx="245451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a:spcBef>
                <a:spcPct val="20000"/>
              </a:spcBef>
              <a:buFont typeface="Arial" pitchFamily="34" charset="0"/>
              <a:buChar char="•"/>
              <a:defRPr sz="3200">
                <a:solidFill>
                  <a:schemeClr val="tx1"/>
                </a:solidFill>
                <a:latin typeface="Calibri" pitchFamily="34" charset="0"/>
              </a:defRPr>
            </a:lvl1pPr>
            <a:lvl2pPr marL="742950" indent="-285750" defTabSz="457200">
              <a:spcBef>
                <a:spcPct val="20000"/>
              </a:spcBef>
              <a:buFont typeface="Arial" pitchFamily="34" charset="0"/>
              <a:buChar char="–"/>
              <a:defRPr sz="2800">
                <a:solidFill>
                  <a:schemeClr val="tx1"/>
                </a:solidFill>
                <a:latin typeface="Calibri" pitchFamily="34" charset="0"/>
              </a:defRPr>
            </a:lvl2pPr>
            <a:lvl3pPr marL="1143000" indent="-228600" defTabSz="457200">
              <a:spcBef>
                <a:spcPct val="20000"/>
              </a:spcBef>
              <a:buFont typeface="Arial" pitchFamily="34" charset="0"/>
              <a:buChar char="•"/>
              <a:defRPr sz="2400">
                <a:solidFill>
                  <a:schemeClr val="tx1"/>
                </a:solidFill>
                <a:latin typeface="Calibri" pitchFamily="34" charset="0"/>
              </a:defRPr>
            </a:lvl3pPr>
            <a:lvl4pPr marL="1600200" indent="-228600" defTabSz="457200">
              <a:spcBef>
                <a:spcPct val="20000"/>
              </a:spcBef>
              <a:buFont typeface="Arial" pitchFamily="34" charset="0"/>
              <a:buChar char="–"/>
              <a:defRPr sz="2000">
                <a:solidFill>
                  <a:schemeClr val="tx1"/>
                </a:solidFill>
                <a:latin typeface="Calibri" pitchFamily="34" charset="0"/>
              </a:defRPr>
            </a:lvl4pPr>
            <a:lvl5pPr marL="2057400" indent="-228600" defTabSz="4572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pPr>
            <a:r>
              <a:rPr lang="en-US" altLang="en-US" sz="1600" b="1" dirty="0">
                <a:solidFill>
                  <a:prstClr val="black"/>
                </a:solidFill>
                <a:latin typeface="Arial" pitchFamily="34" charset="0"/>
                <a:cs typeface="Arial" pitchFamily="34" charset="0"/>
              </a:rPr>
              <a:t>12 month-old </a:t>
            </a:r>
            <a:r>
              <a:rPr lang="en-US" altLang="en-US" sz="1600" b="1" dirty="0" err="1" smtClean="0">
                <a:solidFill>
                  <a:prstClr val="black"/>
                </a:solidFill>
                <a:latin typeface="Arial" pitchFamily="34" charset="0"/>
                <a:cs typeface="Arial" pitchFamily="34" charset="0"/>
              </a:rPr>
              <a:t>Zebrafish</a:t>
            </a:r>
            <a:endParaRPr lang="en-US" altLang="en-US" sz="1600" b="1" dirty="0">
              <a:solidFill>
                <a:prstClr val="black"/>
              </a:solidFill>
              <a:latin typeface="Arial" pitchFamily="34" charset="0"/>
              <a:cs typeface="Arial" pitchFamily="34" charset="0"/>
            </a:endParaRPr>
          </a:p>
        </p:txBody>
      </p:sp>
      <p:sp>
        <p:nvSpPr>
          <p:cNvPr id="24" name="TextBox 27"/>
          <p:cNvSpPr txBox="1">
            <a:spLocks noChangeArrowheads="1"/>
          </p:cNvSpPr>
          <p:nvPr/>
        </p:nvSpPr>
        <p:spPr bwMode="auto">
          <a:xfrm>
            <a:off x="1309978" y="3806999"/>
            <a:ext cx="206659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a:spcBef>
                <a:spcPct val="20000"/>
              </a:spcBef>
              <a:buFont typeface="Arial" pitchFamily="34" charset="0"/>
              <a:buChar char="•"/>
              <a:defRPr sz="3200">
                <a:solidFill>
                  <a:schemeClr val="tx1"/>
                </a:solidFill>
                <a:latin typeface="Calibri" pitchFamily="34" charset="0"/>
              </a:defRPr>
            </a:lvl1pPr>
            <a:lvl2pPr marL="742950" indent="-285750" defTabSz="457200">
              <a:spcBef>
                <a:spcPct val="20000"/>
              </a:spcBef>
              <a:buFont typeface="Arial" pitchFamily="34" charset="0"/>
              <a:buChar char="–"/>
              <a:defRPr sz="2800">
                <a:solidFill>
                  <a:schemeClr val="tx1"/>
                </a:solidFill>
                <a:latin typeface="Calibri" pitchFamily="34" charset="0"/>
              </a:defRPr>
            </a:lvl2pPr>
            <a:lvl3pPr marL="1143000" indent="-228600" defTabSz="457200">
              <a:spcBef>
                <a:spcPct val="20000"/>
              </a:spcBef>
              <a:buFont typeface="Arial" pitchFamily="34" charset="0"/>
              <a:buChar char="•"/>
              <a:defRPr sz="2400">
                <a:solidFill>
                  <a:schemeClr val="tx1"/>
                </a:solidFill>
                <a:latin typeface="Calibri" pitchFamily="34" charset="0"/>
              </a:defRPr>
            </a:lvl3pPr>
            <a:lvl4pPr marL="1600200" indent="-228600" defTabSz="457200">
              <a:spcBef>
                <a:spcPct val="20000"/>
              </a:spcBef>
              <a:buFont typeface="Arial" pitchFamily="34" charset="0"/>
              <a:buChar char="–"/>
              <a:defRPr sz="2000">
                <a:solidFill>
                  <a:schemeClr val="tx1"/>
                </a:solidFill>
                <a:latin typeface="Calibri" pitchFamily="34" charset="0"/>
              </a:defRPr>
            </a:lvl4pPr>
            <a:lvl5pPr marL="2057400" indent="-228600" defTabSz="4572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pPr>
            <a:r>
              <a:rPr lang="en-US" altLang="en-US" sz="1600" b="1" dirty="0">
                <a:solidFill>
                  <a:prstClr val="black"/>
                </a:solidFill>
                <a:latin typeface="Arial" pitchFamily="34" charset="0"/>
                <a:cs typeface="Arial" pitchFamily="34" charset="0"/>
              </a:rPr>
              <a:t>1 month-old </a:t>
            </a:r>
            <a:r>
              <a:rPr lang="en-US" altLang="en-US" sz="1600" b="1" dirty="0" smtClean="0">
                <a:solidFill>
                  <a:prstClr val="black"/>
                </a:solidFill>
                <a:latin typeface="Arial" pitchFamily="34" charset="0"/>
                <a:cs typeface="Arial" pitchFamily="34" charset="0"/>
              </a:rPr>
              <a:t>Mouse</a:t>
            </a:r>
            <a:endParaRPr lang="en-US" altLang="en-US" sz="1600" b="1" dirty="0">
              <a:solidFill>
                <a:prstClr val="black"/>
              </a:solidFill>
              <a:latin typeface="Arial" pitchFamily="34" charset="0"/>
              <a:cs typeface="Arial" pitchFamily="34" charset="0"/>
            </a:endParaRPr>
          </a:p>
        </p:txBody>
      </p:sp>
      <p:grpSp>
        <p:nvGrpSpPr>
          <p:cNvPr id="40" name="Group 32"/>
          <p:cNvGrpSpPr>
            <a:grpSpLocks/>
          </p:cNvGrpSpPr>
          <p:nvPr/>
        </p:nvGrpSpPr>
        <p:grpSpPr bwMode="auto">
          <a:xfrm>
            <a:off x="2627931" y="6663938"/>
            <a:ext cx="265176" cy="107290"/>
            <a:chOff x="354615" y="6284890"/>
            <a:chExt cx="958385" cy="182880"/>
          </a:xfrm>
        </p:grpSpPr>
        <p:cxnSp>
          <p:nvCxnSpPr>
            <p:cNvPr id="43" name="Straight Connector 33"/>
            <p:cNvCxnSpPr>
              <a:cxnSpLocks noChangeShapeType="1"/>
            </p:cNvCxnSpPr>
            <p:nvPr/>
          </p:nvCxnSpPr>
          <p:spPr bwMode="auto">
            <a:xfrm flipV="1">
              <a:off x="361952" y="6376329"/>
              <a:ext cx="948473" cy="2575"/>
            </a:xfrm>
            <a:prstGeom prst="line">
              <a:avLst/>
            </a:prstGeom>
            <a:noFill/>
            <a:ln w="19050" algn="ctr">
              <a:solidFill>
                <a:srgbClr val="FF0000"/>
              </a:solidFill>
              <a:round/>
              <a:headEnd/>
              <a:tailEnd/>
            </a:ln>
            <a:extLst>
              <a:ext uri="{909E8E84-426E-40DD-AFC4-6F175D3DCCD1}">
                <a14:hiddenFill xmlns:a14="http://schemas.microsoft.com/office/drawing/2010/main">
                  <a:noFill/>
                </a14:hiddenFill>
              </a:ext>
            </a:extLst>
          </p:spPr>
        </p:cxnSp>
        <p:cxnSp>
          <p:nvCxnSpPr>
            <p:cNvPr id="44" name="Straight Connector 34"/>
            <p:cNvCxnSpPr>
              <a:cxnSpLocks noChangeShapeType="1"/>
            </p:cNvCxnSpPr>
            <p:nvPr/>
          </p:nvCxnSpPr>
          <p:spPr bwMode="auto">
            <a:xfrm rot="5400000" flipV="1">
              <a:off x="1220273" y="6375042"/>
              <a:ext cx="182880" cy="2575"/>
            </a:xfrm>
            <a:prstGeom prst="line">
              <a:avLst/>
            </a:prstGeom>
            <a:noFill/>
            <a:ln w="19050" algn="ctr">
              <a:solidFill>
                <a:srgbClr val="FF0000"/>
              </a:solidFill>
              <a:round/>
              <a:headEnd/>
              <a:tailEnd/>
            </a:ln>
            <a:extLst>
              <a:ext uri="{909E8E84-426E-40DD-AFC4-6F175D3DCCD1}">
                <a14:hiddenFill xmlns:a14="http://schemas.microsoft.com/office/drawing/2010/main">
                  <a:noFill/>
                </a14:hiddenFill>
              </a:ext>
            </a:extLst>
          </p:spPr>
        </p:cxnSp>
        <p:cxnSp>
          <p:nvCxnSpPr>
            <p:cNvPr id="45" name="Straight Connector 35"/>
            <p:cNvCxnSpPr>
              <a:cxnSpLocks noChangeShapeType="1"/>
            </p:cNvCxnSpPr>
            <p:nvPr/>
          </p:nvCxnSpPr>
          <p:spPr bwMode="auto">
            <a:xfrm rot="5400000" flipV="1">
              <a:off x="264463" y="6375042"/>
              <a:ext cx="182880" cy="2575"/>
            </a:xfrm>
            <a:prstGeom prst="line">
              <a:avLst/>
            </a:prstGeom>
            <a:noFill/>
            <a:ln w="19050" algn="ctr">
              <a:solidFill>
                <a:srgbClr val="FF0000"/>
              </a:solidFill>
              <a:round/>
              <a:headEnd/>
              <a:tailEnd/>
            </a:ln>
            <a:extLst>
              <a:ext uri="{909E8E84-426E-40DD-AFC4-6F175D3DCCD1}">
                <a14:hiddenFill xmlns:a14="http://schemas.microsoft.com/office/drawing/2010/main">
                  <a:noFill/>
                </a14:hiddenFill>
              </a:ext>
            </a:extLst>
          </p:spPr>
        </p:cxnSp>
      </p:grpSp>
      <p:sp>
        <p:nvSpPr>
          <p:cNvPr id="46" name="TextBox 31"/>
          <p:cNvSpPr txBox="1">
            <a:spLocks noChangeArrowheads="1"/>
          </p:cNvSpPr>
          <p:nvPr/>
        </p:nvSpPr>
        <p:spPr bwMode="auto">
          <a:xfrm>
            <a:off x="2383940" y="6470719"/>
            <a:ext cx="763057"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spcBef>
                <a:spcPct val="20000"/>
              </a:spcBef>
              <a:buFont typeface="Arial" pitchFamily="34" charset="0"/>
              <a:buChar char="•"/>
              <a:defRPr sz="3200">
                <a:solidFill>
                  <a:schemeClr val="tx1"/>
                </a:solidFill>
                <a:latin typeface="Calibri" pitchFamily="34" charset="0"/>
              </a:defRPr>
            </a:lvl1pPr>
            <a:lvl2pPr marL="742950" indent="-285750" defTabSz="457200">
              <a:spcBef>
                <a:spcPct val="20000"/>
              </a:spcBef>
              <a:buFont typeface="Arial" pitchFamily="34" charset="0"/>
              <a:buChar char="–"/>
              <a:defRPr sz="2800">
                <a:solidFill>
                  <a:schemeClr val="tx1"/>
                </a:solidFill>
                <a:latin typeface="Calibri" pitchFamily="34" charset="0"/>
              </a:defRPr>
            </a:lvl2pPr>
            <a:lvl3pPr marL="1143000" indent="-228600" defTabSz="457200">
              <a:spcBef>
                <a:spcPct val="20000"/>
              </a:spcBef>
              <a:buFont typeface="Arial" pitchFamily="34" charset="0"/>
              <a:buChar char="•"/>
              <a:defRPr sz="2400">
                <a:solidFill>
                  <a:schemeClr val="tx1"/>
                </a:solidFill>
                <a:latin typeface="Calibri" pitchFamily="34" charset="0"/>
              </a:defRPr>
            </a:lvl3pPr>
            <a:lvl4pPr marL="1600200" indent="-228600" defTabSz="457200">
              <a:spcBef>
                <a:spcPct val="20000"/>
              </a:spcBef>
              <a:buFont typeface="Arial" pitchFamily="34" charset="0"/>
              <a:buChar char="–"/>
              <a:defRPr sz="2000">
                <a:solidFill>
                  <a:schemeClr val="tx1"/>
                </a:solidFill>
                <a:latin typeface="Calibri" pitchFamily="34" charset="0"/>
              </a:defRPr>
            </a:lvl4pPr>
            <a:lvl5pPr marL="2057400" indent="-228600" defTabSz="4572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pPr>
            <a:r>
              <a:rPr lang="en-US" altLang="en-US" sz="1000" dirty="0">
                <a:solidFill>
                  <a:srgbClr val="FF0000"/>
                </a:solidFill>
                <a:latin typeface="Arial" pitchFamily="34" charset="0"/>
                <a:cs typeface="Arial" pitchFamily="34" charset="0"/>
              </a:rPr>
              <a:t>300</a:t>
            </a:r>
            <a:r>
              <a:rPr lang="en-US" altLang="en-US" sz="1000" dirty="0">
                <a:solidFill>
                  <a:srgbClr val="FF0000"/>
                </a:solidFill>
                <a:latin typeface="Symbol" pitchFamily="18" charset="2"/>
                <a:cs typeface="Arial" pitchFamily="34" charset="0"/>
              </a:rPr>
              <a:t>m</a:t>
            </a:r>
            <a:r>
              <a:rPr lang="en-US" altLang="en-US" sz="1000" dirty="0">
                <a:solidFill>
                  <a:srgbClr val="FF0000"/>
                </a:solidFill>
                <a:latin typeface="Arial" pitchFamily="34" charset="0"/>
                <a:cs typeface="Arial" pitchFamily="34" charset="0"/>
              </a:rPr>
              <a:t>M</a:t>
            </a:r>
          </a:p>
        </p:txBody>
      </p:sp>
      <p:grpSp>
        <p:nvGrpSpPr>
          <p:cNvPr id="47" name="Group 32"/>
          <p:cNvGrpSpPr>
            <a:grpSpLocks/>
          </p:cNvGrpSpPr>
          <p:nvPr/>
        </p:nvGrpSpPr>
        <p:grpSpPr bwMode="auto">
          <a:xfrm>
            <a:off x="7516969" y="6663938"/>
            <a:ext cx="265176" cy="107290"/>
            <a:chOff x="354615" y="6284890"/>
            <a:chExt cx="958385" cy="182880"/>
          </a:xfrm>
        </p:grpSpPr>
        <p:cxnSp>
          <p:nvCxnSpPr>
            <p:cNvPr id="48" name="Straight Connector 33"/>
            <p:cNvCxnSpPr>
              <a:cxnSpLocks noChangeShapeType="1"/>
            </p:cNvCxnSpPr>
            <p:nvPr/>
          </p:nvCxnSpPr>
          <p:spPr bwMode="auto">
            <a:xfrm flipV="1">
              <a:off x="361952" y="6376329"/>
              <a:ext cx="948473" cy="2575"/>
            </a:xfrm>
            <a:prstGeom prst="line">
              <a:avLst/>
            </a:prstGeom>
            <a:noFill/>
            <a:ln w="19050" algn="ctr">
              <a:solidFill>
                <a:srgbClr val="FF0000"/>
              </a:solidFill>
              <a:round/>
              <a:headEnd/>
              <a:tailEnd/>
            </a:ln>
            <a:extLst>
              <a:ext uri="{909E8E84-426E-40DD-AFC4-6F175D3DCCD1}">
                <a14:hiddenFill xmlns:a14="http://schemas.microsoft.com/office/drawing/2010/main">
                  <a:noFill/>
                </a14:hiddenFill>
              </a:ext>
            </a:extLst>
          </p:spPr>
        </p:cxnSp>
        <p:cxnSp>
          <p:nvCxnSpPr>
            <p:cNvPr id="49" name="Straight Connector 34"/>
            <p:cNvCxnSpPr>
              <a:cxnSpLocks noChangeShapeType="1"/>
            </p:cNvCxnSpPr>
            <p:nvPr/>
          </p:nvCxnSpPr>
          <p:spPr bwMode="auto">
            <a:xfrm rot="5400000" flipV="1">
              <a:off x="1220273" y="6375042"/>
              <a:ext cx="182880" cy="2575"/>
            </a:xfrm>
            <a:prstGeom prst="line">
              <a:avLst/>
            </a:prstGeom>
            <a:noFill/>
            <a:ln w="19050" algn="ctr">
              <a:solidFill>
                <a:srgbClr val="FF0000"/>
              </a:solidFill>
              <a:round/>
              <a:headEnd/>
              <a:tailEnd/>
            </a:ln>
            <a:extLst>
              <a:ext uri="{909E8E84-426E-40DD-AFC4-6F175D3DCCD1}">
                <a14:hiddenFill xmlns:a14="http://schemas.microsoft.com/office/drawing/2010/main">
                  <a:noFill/>
                </a14:hiddenFill>
              </a:ext>
            </a:extLst>
          </p:spPr>
        </p:cxnSp>
        <p:cxnSp>
          <p:nvCxnSpPr>
            <p:cNvPr id="50" name="Straight Connector 35"/>
            <p:cNvCxnSpPr>
              <a:cxnSpLocks noChangeShapeType="1"/>
            </p:cNvCxnSpPr>
            <p:nvPr/>
          </p:nvCxnSpPr>
          <p:spPr bwMode="auto">
            <a:xfrm rot="5400000" flipV="1">
              <a:off x="264463" y="6375042"/>
              <a:ext cx="182880" cy="2575"/>
            </a:xfrm>
            <a:prstGeom prst="line">
              <a:avLst/>
            </a:prstGeom>
            <a:noFill/>
            <a:ln w="19050" algn="ctr">
              <a:solidFill>
                <a:srgbClr val="FF0000"/>
              </a:solidFill>
              <a:round/>
              <a:headEnd/>
              <a:tailEnd/>
            </a:ln>
            <a:extLst>
              <a:ext uri="{909E8E84-426E-40DD-AFC4-6F175D3DCCD1}">
                <a14:hiddenFill xmlns:a14="http://schemas.microsoft.com/office/drawing/2010/main">
                  <a:noFill/>
                </a14:hiddenFill>
              </a:ext>
            </a:extLst>
          </p:spPr>
        </p:cxnSp>
      </p:grpSp>
      <p:sp>
        <p:nvSpPr>
          <p:cNvPr id="51" name="TextBox 31"/>
          <p:cNvSpPr txBox="1">
            <a:spLocks noChangeArrowheads="1"/>
          </p:cNvSpPr>
          <p:nvPr/>
        </p:nvSpPr>
        <p:spPr bwMode="auto">
          <a:xfrm>
            <a:off x="7272978" y="6470719"/>
            <a:ext cx="763057"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spcBef>
                <a:spcPct val="20000"/>
              </a:spcBef>
              <a:buFont typeface="Arial" pitchFamily="34" charset="0"/>
              <a:buChar char="•"/>
              <a:defRPr sz="3200">
                <a:solidFill>
                  <a:schemeClr val="tx1"/>
                </a:solidFill>
                <a:latin typeface="Calibri" pitchFamily="34" charset="0"/>
              </a:defRPr>
            </a:lvl1pPr>
            <a:lvl2pPr marL="742950" indent="-285750" defTabSz="457200">
              <a:spcBef>
                <a:spcPct val="20000"/>
              </a:spcBef>
              <a:buFont typeface="Arial" pitchFamily="34" charset="0"/>
              <a:buChar char="–"/>
              <a:defRPr sz="2800">
                <a:solidFill>
                  <a:schemeClr val="tx1"/>
                </a:solidFill>
                <a:latin typeface="Calibri" pitchFamily="34" charset="0"/>
              </a:defRPr>
            </a:lvl2pPr>
            <a:lvl3pPr marL="1143000" indent="-228600" defTabSz="457200">
              <a:spcBef>
                <a:spcPct val="20000"/>
              </a:spcBef>
              <a:buFont typeface="Arial" pitchFamily="34" charset="0"/>
              <a:buChar char="•"/>
              <a:defRPr sz="2400">
                <a:solidFill>
                  <a:schemeClr val="tx1"/>
                </a:solidFill>
                <a:latin typeface="Calibri" pitchFamily="34" charset="0"/>
              </a:defRPr>
            </a:lvl3pPr>
            <a:lvl4pPr marL="1600200" indent="-228600" defTabSz="457200">
              <a:spcBef>
                <a:spcPct val="20000"/>
              </a:spcBef>
              <a:buFont typeface="Arial" pitchFamily="34" charset="0"/>
              <a:buChar char="–"/>
              <a:defRPr sz="2000">
                <a:solidFill>
                  <a:schemeClr val="tx1"/>
                </a:solidFill>
                <a:latin typeface="Calibri" pitchFamily="34" charset="0"/>
              </a:defRPr>
            </a:lvl4pPr>
            <a:lvl5pPr marL="2057400" indent="-228600" defTabSz="4572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pPr>
            <a:r>
              <a:rPr lang="en-US" altLang="en-US" sz="1000" dirty="0">
                <a:solidFill>
                  <a:srgbClr val="FF0000"/>
                </a:solidFill>
                <a:latin typeface="Arial" pitchFamily="34" charset="0"/>
                <a:cs typeface="Arial" pitchFamily="34" charset="0"/>
              </a:rPr>
              <a:t>300</a:t>
            </a:r>
            <a:r>
              <a:rPr lang="en-US" altLang="en-US" sz="1000" dirty="0">
                <a:solidFill>
                  <a:srgbClr val="FF0000"/>
                </a:solidFill>
                <a:latin typeface="Symbol" pitchFamily="18" charset="2"/>
                <a:cs typeface="Arial" pitchFamily="34" charset="0"/>
              </a:rPr>
              <a:t>m</a:t>
            </a:r>
            <a:r>
              <a:rPr lang="en-US" altLang="en-US" sz="1000" dirty="0">
                <a:solidFill>
                  <a:srgbClr val="FF0000"/>
                </a:solidFill>
                <a:latin typeface="Arial" pitchFamily="34" charset="0"/>
                <a:cs typeface="Arial" pitchFamily="34" charset="0"/>
              </a:rPr>
              <a:t>M</a:t>
            </a:r>
          </a:p>
        </p:txBody>
      </p:sp>
      <p:grpSp>
        <p:nvGrpSpPr>
          <p:cNvPr id="52" name="Group 32"/>
          <p:cNvGrpSpPr>
            <a:grpSpLocks/>
          </p:cNvGrpSpPr>
          <p:nvPr/>
        </p:nvGrpSpPr>
        <p:grpSpPr bwMode="auto">
          <a:xfrm>
            <a:off x="1507770" y="2236437"/>
            <a:ext cx="265176" cy="107290"/>
            <a:chOff x="354615" y="6284890"/>
            <a:chExt cx="958385" cy="182880"/>
          </a:xfrm>
        </p:grpSpPr>
        <p:cxnSp>
          <p:nvCxnSpPr>
            <p:cNvPr id="53" name="Straight Connector 33"/>
            <p:cNvCxnSpPr>
              <a:cxnSpLocks noChangeShapeType="1"/>
            </p:cNvCxnSpPr>
            <p:nvPr/>
          </p:nvCxnSpPr>
          <p:spPr bwMode="auto">
            <a:xfrm flipV="1">
              <a:off x="361952" y="6376329"/>
              <a:ext cx="948473" cy="2575"/>
            </a:xfrm>
            <a:prstGeom prst="line">
              <a:avLst/>
            </a:prstGeom>
            <a:noFill/>
            <a:ln w="19050" algn="ctr">
              <a:solidFill>
                <a:srgbClr val="FF0000"/>
              </a:solidFill>
              <a:round/>
              <a:headEnd/>
              <a:tailEnd/>
            </a:ln>
            <a:extLst>
              <a:ext uri="{909E8E84-426E-40DD-AFC4-6F175D3DCCD1}">
                <a14:hiddenFill xmlns:a14="http://schemas.microsoft.com/office/drawing/2010/main">
                  <a:noFill/>
                </a14:hiddenFill>
              </a:ext>
            </a:extLst>
          </p:spPr>
        </p:cxnSp>
        <p:cxnSp>
          <p:nvCxnSpPr>
            <p:cNvPr id="54" name="Straight Connector 34"/>
            <p:cNvCxnSpPr>
              <a:cxnSpLocks noChangeShapeType="1"/>
            </p:cNvCxnSpPr>
            <p:nvPr/>
          </p:nvCxnSpPr>
          <p:spPr bwMode="auto">
            <a:xfrm rot="5400000" flipV="1">
              <a:off x="1220273" y="6375042"/>
              <a:ext cx="182880" cy="2575"/>
            </a:xfrm>
            <a:prstGeom prst="line">
              <a:avLst/>
            </a:prstGeom>
            <a:noFill/>
            <a:ln w="19050" algn="ctr">
              <a:solidFill>
                <a:srgbClr val="FF0000"/>
              </a:solidFill>
              <a:round/>
              <a:headEnd/>
              <a:tailEnd/>
            </a:ln>
            <a:extLst>
              <a:ext uri="{909E8E84-426E-40DD-AFC4-6F175D3DCCD1}">
                <a14:hiddenFill xmlns:a14="http://schemas.microsoft.com/office/drawing/2010/main">
                  <a:noFill/>
                </a14:hiddenFill>
              </a:ext>
            </a:extLst>
          </p:spPr>
        </p:cxnSp>
        <p:cxnSp>
          <p:nvCxnSpPr>
            <p:cNvPr id="55" name="Straight Connector 35"/>
            <p:cNvCxnSpPr>
              <a:cxnSpLocks noChangeShapeType="1"/>
            </p:cNvCxnSpPr>
            <p:nvPr/>
          </p:nvCxnSpPr>
          <p:spPr bwMode="auto">
            <a:xfrm rot="5400000" flipV="1">
              <a:off x="264463" y="6375042"/>
              <a:ext cx="182880" cy="2575"/>
            </a:xfrm>
            <a:prstGeom prst="line">
              <a:avLst/>
            </a:prstGeom>
            <a:noFill/>
            <a:ln w="19050" algn="ctr">
              <a:solidFill>
                <a:srgbClr val="FF0000"/>
              </a:solidFill>
              <a:round/>
              <a:headEnd/>
              <a:tailEnd/>
            </a:ln>
            <a:extLst>
              <a:ext uri="{909E8E84-426E-40DD-AFC4-6F175D3DCCD1}">
                <a14:hiddenFill xmlns:a14="http://schemas.microsoft.com/office/drawing/2010/main">
                  <a:noFill/>
                </a14:hiddenFill>
              </a:ext>
            </a:extLst>
          </p:spPr>
        </p:cxnSp>
      </p:grpSp>
      <p:sp>
        <p:nvSpPr>
          <p:cNvPr id="56" name="TextBox 31"/>
          <p:cNvSpPr txBox="1">
            <a:spLocks noChangeArrowheads="1"/>
          </p:cNvSpPr>
          <p:nvPr/>
        </p:nvSpPr>
        <p:spPr bwMode="auto">
          <a:xfrm>
            <a:off x="1263779" y="2043219"/>
            <a:ext cx="763057"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spcBef>
                <a:spcPct val="20000"/>
              </a:spcBef>
              <a:buFont typeface="Arial" pitchFamily="34" charset="0"/>
              <a:buChar char="•"/>
              <a:defRPr sz="3200">
                <a:solidFill>
                  <a:schemeClr val="tx1"/>
                </a:solidFill>
                <a:latin typeface="Calibri" pitchFamily="34" charset="0"/>
              </a:defRPr>
            </a:lvl1pPr>
            <a:lvl2pPr marL="742950" indent="-285750" defTabSz="457200">
              <a:spcBef>
                <a:spcPct val="20000"/>
              </a:spcBef>
              <a:buFont typeface="Arial" pitchFamily="34" charset="0"/>
              <a:buChar char="–"/>
              <a:defRPr sz="2800">
                <a:solidFill>
                  <a:schemeClr val="tx1"/>
                </a:solidFill>
                <a:latin typeface="Calibri" pitchFamily="34" charset="0"/>
              </a:defRPr>
            </a:lvl2pPr>
            <a:lvl3pPr marL="1143000" indent="-228600" defTabSz="457200">
              <a:spcBef>
                <a:spcPct val="20000"/>
              </a:spcBef>
              <a:buFont typeface="Arial" pitchFamily="34" charset="0"/>
              <a:buChar char="•"/>
              <a:defRPr sz="2400">
                <a:solidFill>
                  <a:schemeClr val="tx1"/>
                </a:solidFill>
                <a:latin typeface="Calibri" pitchFamily="34" charset="0"/>
              </a:defRPr>
            </a:lvl3pPr>
            <a:lvl4pPr marL="1600200" indent="-228600" defTabSz="457200">
              <a:spcBef>
                <a:spcPct val="20000"/>
              </a:spcBef>
              <a:buFont typeface="Arial" pitchFamily="34" charset="0"/>
              <a:buChar char="–"/>
              <a:defRPr sz="2000">
                <a:solidFill>
                  <a:schemeClr val="tx1"/>
                </a:solidFill>
                <a:latin typeface="Calibri" pitchFamily="34" charset="0"/>
              </a:defRPr>
            </a:lvl4pPr>
            <a:lvl5pPr marL="2057400" indent="-228600" defTabSz="4572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pPr>
            <a:r>
              <a:rPr lang="en-US" altLang="en-US" sz="1000" dirty="0">
                <a:solidFill>
                  <a:srgbClr val="FF0000"/>
                </a:solidFill>
                <a:latin typeface="Arial" pitchFamily="34" charset="0"/>
                <a:cs typeface="Arial" pitchFamily="34" charset="0"/>
              </a:rPr>
              <a:t>300</a:t>
            </a:r>
            <a:r>
              <a:rPr lang="en-US" altLang="en-US" sz="1000" dirty="0">
                <a:solidFill>
                  <a:srgbClr val="FF0000"/>
                </a:solidFill>
                <a:latin typeface="Symbol" pitchFamily="18" charset="2"/>
                <a:cs typeface="Arial" pitchFamily="34" charset="0"/>
              </a:rPr>
              <a:t>m</a:t>
            </a:r>
            <a:r>
              <a:rPr lang="en-US" altLang="en-US" sz="1000" dirty="0">
                <a:solidFill>
                  <a:srgbClr val="FF0000"/>
                </a:solidFill>
                <a:latin typeface="Arial" pitchFamily="34" charset="0"/>
                <a:cs typeface="Arial" pitchFamily="34" charset="0"/>
              </a:rPr>
              <a:t>M</a:t>
            </a:r>
          </a:p>
        </p:txBody>
      </p:sp>
      <p:grpSp>
        <p:nvGrpSpPr>
          <p:cNvPr id="3" name="Group 2"/>
          <p:cNvGrpSpPr/>
          <p:nvPr/>
        </p:nvGrpSpPr>
        <p:grpSpPr>
          <a:xfrm>
            <a:off x="3450525" y="1984050"/>
            <a:ext cx="2074108" cy="1244328"/>
            <a:chOff x="3669160" y="919722"/>
            <a:chExt cx="2074108" cy="1244328"/>
          </a:xfrm>
        </p:grpSpPr>
        <p:sp>
          <p:nvSpPr>
            <p:cNvPr id="64" name="Right Arrow 63"/>
            <p:cNvSpPr/>
            <p:nvPr/>
          </p:nvSpPr>
          <p:spPr>
            <a:xfrm>
              <a:off x="3671196" y="919722"/>
              <a:ext cx="2072072" cy="1244328"/>
            </a:xfrm>
            <a:prstGeom prst="rightArrow">
              <a:avLst/>
            </a:prstGeom>
            <a:gradFill flip="none" rotWithShape="1">
              <a:gsLst>
                <a:gs pos="0">
                  <a:srgbClr val="FF6699">
                    <a:tint val="66000"/>
                    <a:satMod val="160000"/>
                  </a:srgbClr>
                </a:gs>
                <a:gs pos="50000">
                  <a:srgbClr val="FF6699">
                    <a:tint val="44500"/>
                    <a:satMod val="160000"/>
                  </a:srgbClr>
                </a:gs>
                <a:gs pos="100000">
                  <a:srgbClr val="FF6699">
                    <a:tint val="23500"/>
                    <a:satMod val="160000"/>
                  </a:srgbClr>
                </a:gs>
              </a:gsLst>
              <a:lin ang="5400000" scaled="1"/>
              <a:tileRect/>
            </a:gradFill>
            <a:ln w="9525" cap="flat" cmpd="sng" algn="ctr">
              <a:no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5" name="TextBox 64"/>
            <p:cNvSpPr txBox="1"/>
            <p:nvPr/>
          </p:nvSpPr>
          <p:spPr>
            <a:xfrm>
              <a:off x="3669160" y="1313182"/>
              <a:ext cx="1527174" cy="461665"/>
            </a:xfrm>
            <a:prstGeom prst="rect">
              <a:avLst/>
            </a:prstGeom>
            <a:noFill/>
          </p:spPr>
          <p:txBody>
            <a:bodyPr wrap="square" rtlCol="0">
              <a:spAutoFit/>
            </a:bodyPr>
            <a:lstStyle/>
            <a:p>
              <a:pPr algn="ctr" defTabSz="457200" eaLnBrk="1" fontAlgn="auto" hangingPunct="1">
                <a:spcBef>
                  <a:spcPts val="0"/>
                </a:spcBef>
                <a:spcAft>
                  <a:spcPts val="0"/>
                </a:spcAft>
              </a:pPr>
              <a:r>
                <a:rPr lang="en-US" sz="2400" b="1" dirty="0" smtClean="0">
                  <a:solidFill>
                    <a:prstClr val="black"/>
                  </a:solidFill>
                  <a:latin typeface="Arial" panose="020B0604020202020204" pitchFamily="34" charset="0"/>
                  <a:cs typeface="Arial" panose="020B0604020202020204" pitchFamily="34" charset="0"/>
                </a:rPr>
                <a:t>AGING</a:t>
              </a:r>
              <a:endParaRPr lang="en-US" sz="2400" b="1" dirty="0">
                <a:solidFill>
                  <a:prstClr val="black"/>
                </a:solidFill>
                <a:latin typeface="Arial" panose="020B0604020202020204" pitchFamily="34" charset="0"/>
                <a:cs typeface="Arial" panose="020B0604020202020204" pitchFamily="34" charset="0"/>
              </a:endParaRPr>
            </a:p>
          </p:txBody>
        </p:sp>
      </p:grpSp>
      <p:sp>
        <p:nvSpPr>
          <p:cNvPr id="25" name="TextBox 28"/>
          <p:cNvSpPr txBox="1">
            <a:spLocks noChangeArrowheads="1"/>
          </p:cNvSpPr>
          <p:nvPr/>
        </p:nvSpPr>
        <p:spPr bwMode="auto">
          <a:xfrm>
            <a:off x="5524633" y="3806999"/>
            <a:ext cx="218040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a:spcBef>
                <a:spcPct val="20000"/>
              </a:spcBef>
              <a:buFont typeface="Arial" pitchFamily="34" charset="0"/>
              <a:buChar char="•"/>
              <a:defRPr sz="3200">
                <a:solidFill>
                  <a:schemeClr val="tx1"/>
                </a:solidFill>
                <a:latin typeface="Calibri" pitchFamily="34" charset="0"/>
              </a:defRPr>
            </a:lvl1pPr>
            <a:lvl2pPr marL="742950" indent="-285750" defTabSz="457200">
              <a:spcBef>
                <a:spcPct val="20000"/>
              </a:spcBef>
              <a:buFont typeface="Arial" pitchFamily="34" charset="0"/>
              <a:buChar char="–"/>
              <a:defRPr sz="2800">
                <a:solidFill>
                  <a:schemeClr val="tx1"/>
                </a:solidFill>
                <a:latin typeface="Calibri" pitchFamily="34" charset="0"/>
              </a:defRPr>
            </a:lvl2pPr>
            <a:lvl3pPr marL="1143000" indent="-228600" defTabSz="457200">
              <a:spcBef>
                <a:spcPct val="20000"/>
              </a:spcBef>
              <a:buFont typeface="Arial" pitchFamily="34" charset="0"/>
              <a:buChar char="•"/>
              <a:defRPr sz="2400">
                <a:solidFill>
                  <a:schemeClr val="tx1"/>
                </a:solidFill>
                <a:latin typeface="Calibri" pitchFamily="34" charset="0"/>
              </a:defRPr>
            </a:lvl3pPr>
            <a:lvl4pPr marL="1600200" indent="-228600" defTabSz="457200">
              <a:spcBef>
                <a:spcPct val="20000"/>
              </a:spcBef>
              <a:buFont typeface="Arial" pitchFamily="34" charset="0"/>
              <a:buChar char="–"/>
              <a:defRPr sz="2000">
                <a:solidFill>
                  <a:schemeClr val="tx1"/>
                </a:solidFill>
                <a:latin typeface="Calibri" pitchFamily="34" charset="0"/>
              </a:defRPr>
            </a:lvl4pPr>
            <a:lvl5pPr marL="2057400" indent="-228600" defTabSz="4572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pPr>
            <a:r>
              <a:rPr lang="en-US" altLang="en-US" sz="1600" b="1" dirty="0" smtClean="0">
                <a:solidFill>
                  <a:prstClr val="black"/>
                </a:solidFill>
                <a:latin typeface="Arial" pitchFamily="34" charset="0"/>
                <a:cs typeface="Arial" pitchFamily="34" charset="0"/>
              </a:rPr>
              <a:t>12 </a:t>
            </a:r>
            <a:r>
              <a:rPr lang="en-US" altLang="en-US" sz="1600" b="1" dirty="0">
                <a:solidFill>
                  <a:prstClr val="black"/>
                </a:solidFill>
                <a:latin typeface="Arial" pitchFamily="34" charset="0"/>
                <a:cs typeface="Arial" pitchFamily="34" charset="0"/>
              </a:rPr>
              <a:t>month-old </a:t>
            </a:r>
            <a:r>
              <a:rPr lang="en-US" altLang="en-US" sz="1600" b="1" dirty="0" smtClean="0">
                <a:solidFill>
                  <a:prstClr val="black"/>
                </a:solidFill>
                <a:latin typeface="Arial" pitchFamily="34" charset="0"/>
                <a:cs typeface="Arial" pitchFamily="34" charset="0"/>
              </a:rPr>
              <a:t>Mouse</a:t>
            </a:r>
            <a:endParaRPr lang="en-US" altLang="en-US" sz="1600" b="1" dirty="0">
              <a:solidFill>
                <a:prstClr val="black"/>
              </a:solidFill>
              <a:latin typeface="Arial" pitchFamily="34" charset="0"/>
              <a:cs typeface="Arial" pitchFamily="34" charset="0"/>
            </a:endParaRPr>
          </a:p>
        </p:txBody>
      </p:sp>
      <p:grpSp>
        <p:nvGrpSpPr>
          <p:cNvPr id="74" name="Group 32"/>
          <p:cNvGrpSpPr>
            <a:grpSpLocks/>
          </p:cNvGrpSpPr>
          <p:nvPr/>
        </p:nvGrpSpPr>
        <p:grpSpPr bwMode="auto">
          <a:xfrm>
            <a:off x="7454393" y="2229613"/>
            <a:ext cx="265176" cy="107290"/>
            <a:chOff x="354615" y="6284890"/>
            <a:chExt cx="958385" cy="182880"/>
          </a:xfrm>
        </p:grpSpPr>
        <p:cxnSp>
          <p:nvCxnSpPr>
            <p:cNvPr id="75" name="Straight Connector 33"/>
            <p:cNvCxnSpPr>
              <a:cxnSpLocks noChangeShapeType="1"/>
            </p:cNvCxnSpPr>
            <p:nvPr/>
          </p:nvCxnSpPr>
          <p:spPr bwMode="auto">
            <a:xfrm flipV="1">
              <a:off x="361952" y="6376329"/>
              <a:ext cx="948473" cy="2575"/>
            </a:xfrm>
            <a:prstGeom prst="line">
              <a:avLst/>
            </a:prstGeom>
            <a:noFill/>
            <a:ln w="19050" algn="ctr">
              <a:solidFill>
                <a:srgbClr val="FF0000"/>
              </a:solidFill>
              <a:round/>
              <a:headEnd/>
              <a:tailEnd/>
            </a:ln>
            <a:extLst>
              <a:ext uri="{909E8E84-426E-40DD-AFC4-6F175D3DCCD1}">
                <a14:hiddenFill xmlns:a14="http://schemas.microsoft.com/office/drawing/2010/main">
                  <a:noFill/>
                </a14:hiddenFill>
              </a:ext>
            </a:extLst>
          </p:spPr>
        </p:cxnSp>
        <p:cxnSp>
          <p:nvCxnSpPr>
            <p:cNvPr id="76" name="Straight Connector 34"/>
            <p:cNvCxnSpPr>
              <a:cxnSpLocks noChangeShapeType="1"/>
            </p:cNvCxnSpPr>
            <p:nvPr/>
          </p:nvCxnSpPr>
          <p:spPr bwMode="auto">
            <a:xfrm rot="5400000" flipV="1">
              <a:off x="1220273" y="6375042"/>
              <a:ext cx="182880" cy="2575"/>
            </a:xfrm>
            <a:prstGeom prst="line">
              <a:avLst/>
            </a:prstGeom>
            <a:noFill/>
            <a:ln w="19050" algn="ctr">
              <a:solidFill>
                <a:srgbClr val="FF0000"/>
              </a:solidFill>
              <a:round/>
              <a:headEnd/>
              <a:tailEnd/>
            </a:ln>
            <a:extLst>
              <a:ext uri="{909E8E84-426E-40DD-AFC4-6F175D3DCCD1}">
                <a14:hiddenFill xmlns:a14="http://schemas.microsoft.com/office/drawing/2010/main">
                  <a:noFill/>
                </a14:hiddenFill>
              </a:ext>
            </a:extLst>
          </p:spPr>
        </p:cxnSp>
        <p:cxnSp>
          <p:nvCxnSpPr>
            <p:cNvPr id="77" name="Straight Connector 35"/>
            <p:cNvCxnSpPr>
              <a:cxnSpLocks noChangeShapeType="1"/>
            </p:cNvCxnSpPr>
            <p:nvPr/>
          </p:nvCxnSpPr>
          <p:spPr bwMode="auto">
            <a:xfrm rot="5400000" flipV="1">
              <a:off x="264463" y="6375042"/>
              <a:ext cx="182880" cy="2575"/>
            </a:xfrm>
            <a:prstGeom prst="line">
              <a:avLst/>
            </a:prstGeom>
            <a:noFill/>
            <a:ln w="19050" algn="ctr">
              <a:solidFill>
                <a:srgbClr val="FF0000"/>
              </a:solidFill>
              <a:round/>
              <a:headEnd/>
              <a:tailEnd/>
            </a:ln>
            <a:extLst>
              <a:ext uri="{909E8E84-426E-40DD-AFC4-6F175D3DCCD1}">
                <a14:hiddenFill xmlns:a14="http://schemas.microsoft.com/office/drawing/2010/main">
                  <a:noFill/>
                </a14:hiddenFill>
              </a:ext>
            </a:extLst>
          </p:spPr>
        </p:cxnSp>
      </p:grpSp>
      <p:sp>
        <p:nvSpPr>
          <p:cNvPr id="78" name="TextBox 31"/>
          <p:cNvSpPr txBox="1">
            <a:spLocks noChangeArrowheads="1"/>
          </p:cNvSpPr>
          <p:nvPr/>
        </p:nvSpPr>
        <p:spPr bwMode="auto">
          <a:xfrm>
            <a:off x="7210402" y="2036395"/>
            <a:ext cx="763057"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spcBef>
                <a:spcPct val="20000"/>
              </a:spcBef>
              <a:buFont typeface="Arial" pitchFamily="34" charset="0"/>
              <a:buChar char="•"/>
              <a:defRPr sz="3200">
                <a:solidFill>
                  <a:schemeClr val="tx1"/>
                </a:solidFill>
                <a:latin typeface="Calibri" pitchFamily="34" charset="0"/>
              </a:defRPr>
            </a:lvl1pPr>
            <a:lvl2pPr marL="742950" indent="-285750" defTabSz="457200">
              <a:spcBef>
                <a:spcPct val="20000"/>
              </a:spcBef>
              <a:buFont typeface="Arial" pitchFamily="34" charset="0"/>
              <a:buChar char="–"/>
              <a:defRPr sz="2800">
                <a:solidFill>
                  <a:schemeClr val="tx1"/>
                </a:solidFill>
                <a:latin typeface="Calibri" pitchFamily="34" charset="0"/>
              </a:defRPr>
            </a:lvl2pPr>
            <a:lvl3pPr marL="1143000" indent="-228600" defTabSz="457200">
              <a:spcBef>
                <a:spcPct val="20000"/>
              </a:spcBef>
              <a:buFont typeface="Arial" pitchFamily="34" charset="0"/>
              <a:buChar char="•"/>
              <a:defRPr sz="2400">
                <a:solidFill>
                  <a:schemeClr val="tx1"/>
                </a:solidFill>
                <a:latin typeface="Calibri" pitchFamily="34" charset="0"/>
              </a:defRPr>
            </a:lvl3pPr>
            <a:lvl4pPr marL="1600200" indent="-228600" defTabSz="457200">
              <a:spcBef>
                <a:spcPct val="20000"/>
              </a:spcBef>
              <a:buFont typeface="Arial" pitchFamily="34" charset="0"/>
              <a:buChar char="–"/>
              <a:defRPr sz="2000">
                <a:solidFill>
                  <a:schemeClr val="tx1"/>
                </a:solidFill>
                <a:latin typeface="Calibri" pitchFamily="34" charset="0"/>
              </a:defRPr>
            </a:lvl4pPr>
            <a:lvl5pPr marL="2057400" indent="-228600" defTabSz="4572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pPr>
            <a:r>
              <a:rPr lang="en-US" altLang="en-US" sz="1000" dirty="0">
                <a:solidFill>
                  <a:srgbClr val="FF0000"/>
                </a:solidFill>
                <a:latin typeface="Arial" pitchFamily="34" charset="0"/>
                <a:cs typeface="Arial" pitchFamily="34" charset="0"/>
              </a:rPr>
              <a:t>300</a:t>
            </a:r>
            <a:r>
              <a:rPr lang="en-US" altLang="en-US" sz="1000" dirty="0">
                <a:solidFill>
                  <a:srgbClr val="FF0000"/>
                </a:solidFill>
                <a:latin typeface="Symbol" pitchFamily="18" charset="2"/>
                <a:cs typeface="Arial" pitchFamily="34" charset="0"/>
              </a:rPr>
              <a:t>m</a:t>
            </a:r>
            <a:r>
              <a:rPr lang="en-US" altLang="en-US" sz="1000" dirty="0">
                <a:solidFill>
                  <a:srgbClr val="FF0000"/>
                </a:solidFill>
                <a:latin typeface="Arial" pitchFamily="34" charset="0"/>
                <a:cs typeface="Arial" pitchFamily="34" charset="0"/>
              </a:rPr>
              <a:t>M</a:t>
            </a:r>
          </a:p>
        </p:txBody>
      </p:sp>
      <p:grpSp>
        <p:nvGrpSpPr>
          <p:cNvPr id="79" name="Group 78"/>
          <p:cNvGrpSpPr/>
          <p:nvPr/>
        </p:nvGrpSpPr>
        <p:grpSpPr>
          <a:xfrm>
            <a:off x="3448537" y="4809911"/>
            <a:ext cx="2074108" cy="1244328"/>
            <a:chOff x="3669160" y="919722"/>
            <a:chExt cx="2074108" cy="1244328"/>
          </a:xfrm>
        </p:grpSpPr>
        <p:sp>
          <p:nvSpPr>
            <p:cNvPr id="80" name="Right Arrow 79"/>
            <p:cNvSpPr/>
            <p:nvPr/>
          </p:nvSpPr>
          <p:spPr>
            <a:xfrm>
              <a:off x="3671196" y="919722"/>
              <a:ext cx="2072072" cy="1244328"/>
            </a:xfrm>
            <a:prstGeom prst="rightArrow">
              <a:avLst/>
            </a:prstGeom>
            <a:gradFill flip="none" rotWithShape="1">
              <a:gsLst>
                <a:gs pos="0">
                  <a:srgbClr val="FF6699">
                    <a:tint val="66000"/>
                    <a:satMod val="160000"/>
                  </a:srgbClr>
                </a:gs>
                <a:gs pos="50000">
                  <a:srgbClr val="FF6699">
                    <a:tint val="44500"/>
                    <a:satMod val="160000"/>
                  </a:srgbClr>
                </a:gs>
                <a:gs pos="100000">
                  <a:srgbClr val="FF6699">
                    <a:tint val="23500"/>
                    <a:satMod val="160000"/>
                  </a:srgbClr>
                </a:gs>
              </a:gsLst>
              <a:lin ang="5400000" scaled="1"/>
              <a:tileRect/>
            </a:gradFill>
            <a:ln w="9525" cap="flat" cmpd="sng" algn="ctr">
              <a:no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81" name="TextBox 80"/>
            <p:cNvSpPr txBox="1"/>
            <p:nvPr/>
          </p:nvSpPr>
          <p:spPr>
            <a:xfrm>
              <a:off x="3669160" y="1313182"/>
              <a:ext cx="1527174" cy="461665"/>
            </a:xfrm>
            <a:prstGeom prst="rect">
              <a:avLst/>
            </a:prstGeom>
            <a:noFill/>
          </p:spPr>
          <p:txBody>
            <a:bodyPr wrap="square" rtlCol="0">
              <a:spAutoFit/>
            </a:bodyPr>
            <a:lstStyle/>
            <a:p>
              <a:pPr algn="ctr" defTabSz="457200" eaLnBrk="1" fontAlgn="auto" hangingPunct="1">
                <a:spcBef>
                  <a:spcPts val="0"/>
                </a:spcBef>
                <a:spcAft>
                  <a:spcPts val="0"/>
                </a:spcAft>
              </a:pPr>
              <a:r>
                <a:rPr lang="en-US" sz="2400" b="1" dirty="0" smtClean="0">
                  <a:solidFill>
                    <a:prstClr val="black"/>
                  </a:solidFill>
                  <a:latin typeface="Arial" panose="020B0604020202020204" pitchFamily="34" charset="0"/>
                  <a:cs typeface="Arial" panose="020B0604020202020204" pitchFamily="34" charset="0"/>
                </a:rPr>
                <a:t>AGING</a:t>
              </a:r>
              <a:endParaRPr lang="en-US" sz="2400" b="1" dirty="0">
                <a:solidFill>
                  <a:prstClr val="black"/>
                </a:solidFill>
                <a:latin typeface="Arial" panose="020B0604020202020204" pitchFamily="34" charset="0"/>
                <a:cs typeface="Arial" panose="020B0604020202020204" pitchFamily="34" charset="0"/>
              </a:endParaRPr>
            </a:p>
          </p:txBody>
        </p:sp>
      </p:grpSp>
      <p:sp>
        <p:nvSpPr>
          <p:cNvPr id="82" name="Text Box 2"/>
          <p:cNvSpPr txBox="1">
            <a:spLocks noChangeArrowheads="1"/>
          </p:cNvSpPr>
          <p:nvPr/>
        </p:nvSpPr>
        <p:spPr bwMode="auto">
          <a:xfrm>
            <a:off x="-1" y="26260"/>
            <a:ext cx="9144001" cy="954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800">
                <a:solidFill>
                  <a:schemeClr val="tx1"/>
                </a:solidFill>
                <a:latin typeface="Comic Sans MS" pitchFamily="66" charset="0"/>
                <a:ea typeface="ＭＳ Ｐゴシック" pitchFamily="34" charset="-128"/>
              </a:defRPr>
            </a:lvl1pPr>
            <a:lvl2pPr marL="742950" indent="-285750" eaLnBrk="0" hangingPunct="0">
              <a:defRPr sz="2800">
                <a:solidFill>
                  <a:schemeClr val="tx1"/>
                </a:solidFill>
                <a:latin typeface="Comic Sans MS" pitchFamily="66" charset="0"/>
                <a:ea typeface="ＭＳ Ｐゴシック" pitchFamily="34" charset="-128"/>
              </a:defRPr>
            </a:lvl2pPr>
            <a:lvl3pPr marL="1143000" indent="-228600" eaLnBrk="0" hangingPunct="0">
              <a:defRPr sz="2800">
                <a:solidFill>
                  <a:schemeClr val="tx1"/>
                </a:solidFill>
                <a:latin typeface="Comic Sans MS" pitchFamily="66" charset="0"/>
                <a:ea typeface="ＭＳ Ｐゴシック" pitchFamily="34" charset="-128"/>
              </a:defRPr>
            </a:lvl3pPr>
            <a:lvl4pPr marL="1600200" indent="-228600" eaLnBrk="0" hangingPunct="0">
              <a:defRPr sz="2800">
                <a:solidFill>
                  <a:schemeClr val="tx1"/>
                </a:solidFill>
                <a:latin typeface="Comic Sans MS" pitchFamily="66" charset="0"/>
                <a:ea typeface="ＭＳ Ｐゴシック" pitchFamily="34" charset="-128"/>
              </a:defRPr>
            </a:lvl4pPr>
            <a:lvl5pPr marL="2057400" indent="-228600" eaLnBrk="0" hangingPunct="0">
              <a:defRPr sz="2800">
                <a:solidFill>
                  <a:schemeClr val="tx1"/>
                </a:solidFill>
                <a:latin typeface="Comic Sans MS" pitchFamily="66" charset="0"/>
                <a:ea typeface="ＭＳ Ｐゴシック" pitchFamily="34" charset="-128"/>
              </a:defRPr>
            </a:lvl5pPr>
            <a:lvl6pPr marL="2514600" indent="-228600" eaLnBrk="0" fontAlgn="base" hangingPunct="0">
              <a:spcBef>
                <a:spcPct val="0"/>
              </a:spcBef>
              <a:spcAft>
                <a:spcPct val="0"/>
              </a:spcAft>
              <a:defRPr sz="2800">
                <a:solidFill>
                  <a:schemeClr val="tx1"/>
                </a:solidFill>
                <a:latin typeface="Comic Sans MS" pitchFamily="66" charset="0"/>
                <a:ea typeface="ＭＳ Ｐゴシック" pitchFamily="34" charset="-128"/>
              </a:defRPr>
            </a:lvl6pPr>
            <a:lvl7pPr marL="2971800" indent="-228600" eaLnBrk="0" fontAlgn="base" hangingPunct="0">
              <a:spcBef>
                <a:spcPct val="0"/>
              </a:spcBef>
              <a:spcAft>
                <a:spcPct val="0"/>
              </a:spcAft>
              <a:defRPr sz="2800">
                <a:solidFill>
                  <a:schemeClr val="tx1"/>
                </a:solidFill>
                <a:latin typeface="Comic Sans MS" pitchFamily="66" charset="0"/>
                <a:ea typeface="ＭＳ Ｐゴシック" pitchFamily="34" charset="-128"/>
              </a:defRPr>
            </a:lvl7pPr>
            <a:lvl8pPr marL="3429000" indent="-228600" eaLnBrk="0" fontAlgn="base" hangingPunct="0">
              <a:spcBef>
                <a:spcPct val="0"/>
              </a:spcBef>
              <a:spcAft>
                <a:spcPct val="0"/>
              </a:spcAft>
              <a:defRPr sz="2800">
                <a:solidFill>
                  <a:schemeClr val="tx1"/>
                </a:solidFill>
                <a:latin typeface="Comic Sans MS" pitchFamily="66" charset="0"/>
                <a:ea typeface="ＭＳ Ｐゴシック" pitchFamily="34" charset="-128"/>
              </a:defRPr>
            </a:lvl8pPr>
            <a:lvl9pPr marL="3886200" indent="-228600" eaLnBrk="0" fontAlgn="base" hangingPunct="0">
              <a:spcBef>
                <a:spcPct val="0"/>
              </a:spcBef>
              <a:spcAft>
                <a:spcPct val="0"/>
              </a:spcAft>
              <a:defRPr sz="2800">
                <a:solidFill>
                  <a:schemeClr val="tx1"/>
                </a:solidFill>
                <a:latin typeface="Comic Sans MS" pitchFamily="66" charset="0"/>
                <a:ea typeface="ＭＳ Ｐゴシック" pitchFamily="34" charset="-128"/>
              </a:defRPr>
            </a:lvl9pPr>
          </a:lstStyle>
          <a:p>
            <a:pPr algn="ctr"/>
            <a:r>
              <a:rPr lang="en-US" altLang="en-US" b="1" dirty="0">
                <a:solidFill>
                  <a:srgbClr val="191919"/>
                </a:solidFill>
                <a:latin typeface="Arial" pitchFamily="34" charset="0"/>
                <a:cs typeface="Arial" pitchFamily="34" charset="0"/>
              </a:rPr>
              <a:t>A</a:t>
            </a:r>
            <a:r>
              <a:rPr lang="en-US" altLang="en-US" b="1" dirty="0" smtClean="0">
                <a:solidFill>
                  <a:srgbClr val="191919"/>
                </a:solidFill>
                <a:latin typeface="Arial" pitchFamily="34" charset="0"/>
                <a:cs typeface="Arial" pitchFamily="34" charset="0"/>
              </a:rPr>
              <a:t>ge associated changes in the lens </a:t>
            </a:r>
            <a:r>
              <a:rPr lang="en-US" altLang="en-US" b="1" dirty="0" err="1" smtClean="0">
                <a:solidFill>
                  <a:srgbClr val="191919"/>
                </a:solidFill>
                <a:latin typeface="Arial" pitchFamily="34" charset="0"/>
                <a:cs typeface="Arial" pitchFamily="34" charset="0"/>
              </a:rPr>
              <a:t>lipidome</a:t>
            </a:r>
            <a:endParaRPr lang="en-US" altLang="en-US" b="1" dirty="0">
              <a:solidFill>
                <a:srgbClr val="191919"/>
              </a:solidFill>
              <a:latin typeface="Arial" pitchFamily="34" charset="0"/>
              <a:cs typeface="Arial" pitchFamily="34" charset="0"/>
            </a:endParaRPr>
          </a:p>
          <a:p>
            <a:pPr algn="ctr"/>
            <a:r>
              <a:rPr lang="en-US" altLang="en-US" b="1" dirty="0" smtClean="0">
                <a:solidFill>
                  <a:srgbClr val="191919"/>
                </a:solidFill>
                <a:latin typeface="Arial" pitchFamily="34" charset="0"/>
                <a:cs typeface="Arial" pitchFamily="34" charset="0"/>
              </a:rPr>
              <a:t>of </a:t>
            </a:r>
            <a:r>
              <a:rPr lang="en-US" altLang="en-US" b="1" dirty="0">
                <a:solidFill>
                  <a:srgbClr val="191919"/>
                </a:solidFill>
                <a:latin typeface="Arial" pitchFamily="34" charset="0"/>
                <a:cs typeface="Arial" pitchFamily="34" charset="0"/>
              </a:rPr>
              <a:t>M</a:t>
            </a:r>
            <a:r>
              <a:rPr lang="en-US" altLang="en-US" b="1" dirty="0" smtClean="0">
                <a:solidFill>
                  <a:srgbClr val="191919"/>
                </a:solidFill>
                <a:latin typeface="Arial" pitchFamily="34" charset="0"/>
                <a:cs typeface="Arial" pitchFamily="34" charset="0"/>
              </a:rPr>
              <a:t>ouse and </a:t>
            </a:r>
            <a:r>
              <a:rPr lang="en-US" altLang="en-US" b="1" dirty="0" err="1">
                <a:solidFill>
                  <a:srgbClr val="191919"/>
                </a:solidFill>
                <a:latin typeface="Arial" pitchFamily="34" charset="0"/>
                <a:cs typeface="Arial" pitchFamily="34" charset="0"/>
              </a:rPr>
              <a:t>Z</a:t>
            </a:r>
            <a:r>
              <a:rPr lang="en-US" altLang="en-US" b="1" dirty="0" err="1" smtClean="0">
                <a:solidFill>
                  <a:srgbClr val="191919"/>
                </a:solidFill>
                <a:latin typeface="Arial" pitchFamily="34" charset="0"/>
                <a:cs typeface="Arial" pitchFamily="34" charset="0"/>
              </a:rPr>
              <a:t>ebrafish</a:t>
            </a:r>
            <a:r>
              <a:rPr lang="en-US" altLang="en-US" b="1" dirty="0" smtClean="0">
                <a:solidFill>
                  <a:srgbClr val="191919"/>
                </a:solidFill>
                <a:latin typeface="Arial" pitchFamily="34" charset="0"/>
                <a:cs typeface="Arial" pitchFamily="34" charset="0"/>
              </a:rPr>
              <a:t>.</a:t>
            </a:r>
          </a:p>
        </p:txBody>
      </p:sp>
    </p:spTree>
    <p:extLst>
      <p:ext uri="{BB962C8B-B14F-4D97-AF65-F5344CB8AC3E}">
        <p14:creationId xmlns:p14="http://schemas.microsoft.com/office/powerpoint/2010/main" val="2836031084"/>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33400" y="26791"/>
            <a:ext cx="7924800" cy="838200"/>
          </a:xfrm>
          <a:prstGeom prst="rect">
            <a:avLst/>
          </a:prstGeom>
        </p:spPr>
        <p:txBody>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800" b="1" dirty="0" smtClean="0">
                <a:solidFill>
                  <a:prstClr val="black"/>
                </a:solidFill>
                <a:latin typeface="Arial" panose="020B0604020202020204" pitchFamily="34" charset="0"/>
                <a:cs typeface="Arial" panose="020B0604020202020204" pitchFamily="34" charset="0"/>
              </a:rPr>
              <a:t>Specific aims of the study:</a:t>
            </a:r>
            <a:endParaRPr lang="en-US" sz="2800" b="1" dirty="0">
              <a:solidFill>
                <a:prstClr val="black"/>
              </a:solidFill>
              <a:latin typeface="Arial" panose="020B0604020202020204" pitchFamily="34" charset="0"/>
              <a:cs typeface="Arial" panose="020B0604020202020204" pitchFamily="34" charset="0"/>
            </a:endParaRPr>
          </a:p>
        </p:txBody>
      </p:sp>
      <p:sp>
        <p:nvSpPr>
          <p:cNvPr id="6" name="Text Box 189"/>
          <p:cNvSpPr txBox="1"/>
          <p:nvPr/>
        </p:nvSpPr>
        <p:spPr>
          <a:xfrm>
            <a:off x="965200" y="960083"/>
            <a:ext cx="7306310" cy="2084931"/>
          </a:xfrm>
          <a:prstGeom prst="rect">
            <a:avLst/>
          </a:prstGeom>
          <a:noFill/>
          <a:ln>
            <a:noFill/>
          </a:ln>
          <a:effectLst/>
          <a:extLst>
            <a:ext uri="{FAA26D3D-D897-4be2-8F04-BA451C77F1D7}">
              <ma14:placeholderFlag xmlns:ma14="http://schemas.microsoft.com/office/mac/drawingml/2011/main" xmlns=""/>
            </a:ext>
            <a:ext uri="{C572A759-6A51-4108-AA02-DFA0A04FC94B}">
              <ma14:wrappingTextBoxFlag xmlns:ma14="http://schemas.microsoft.com/office/mac/drawingml/2011/main" xmln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marL="514350" indent="-514350">
              <a:buFontTx/>
              <a:buAutoNum type="arabicParenR"/>
            </a:pPr>
            <a:r>
              <a:rPr lang="en-US" sz="2400" dirty="0">
                <a:solidFill>
                  <a:prstClr val="black"/>
                </a:solidFill>
                <a:latin typeface="Arial" panose="020B0604020202020204" pitchFamily="34" charset="0"/>
                <a:ea typeface="ＭＳ 明朝"/>
                <a:cs typeface="Arial" panose="020B0604020202020204" pitchFamily="34" charset="0"/>
              </a:rPr>
              <a:t>To characterize and compare the </a:t>
            </a:r>
            <a:r>
              <a:rPr lang="en-US" sz="2400" dirty="0" smtClean="0">
                <a:solidFill>
                  <a:prstClr val="black"/>
                </a:solidFill>
                <a:latin typeface="Arial" panose="020B0604020202020204" pitchFamily="34" charset="0"/>
                <a:ea typeface="ＭＳ 明朝"/>
                <a:cs typeface="Arial" panose="020B0604020202020204" pitchFamily="34" charset="0"/>
              </a:rPr>
              <a:t>lens </a:t>
            </a:r>
            <a:r>
              <a:rPr lang="en-US" sz="2400" dirty="0" err="1" smtClean="0">
                <a:solidFill>
                  <a:prstClr val="black"/>
                </a:solidFill>
                <a:latin typeface="Arial" panose="020B0604020202020204" pitchFamily="34" charset="0"/>
                <a:ea typeface="ＭＳ 明朝"/>
                <a:cs typeface="Arial" panose="020B0604020202020204" pitchFamily="34" charset="0"/>
              </a:rPr>
              <a:t>lipidomes</a:t>
            </a:r>
            <a:r>
              <a:rPr lang="en-US" sz="2400" dirty="0" smtClean="0">
                <a:solidFill>
                  <a:prstClr val="black"/>
                </a:solidFill>
                <a:latin typeface="Arial" panose="020B0604020202020204" pitchFamily="34" charset="0"/>
                <a:ea typeface="ＭＳ 明朝"/>
                <a:cs typeface="Arial" panose="020B0604020202020204" pitchFamily="34" charset="0"/>
              </a:rPr>
              <a:t> </a:t>
            </a:r>
            <a:r>
              <a:rPr lang="en-US" sz="2400" dirty="0">
                <a:solidFill>
                  <a:prstClr val="black"/>
                </a:solidFill>
                <a:latin typeface="Arial" panose="020B0604020202020204" pitchFamily="34" charset="0"/>
                <a:ea typeface="ＭＳ 明朝"/>
                <a:cs typeface="Arial" panose="020B0604020202020204" pitchFamily="34" charset="0"/>
              </a:rPr>
              <a:t>of </a:t>
            </a:r>
            <a:r>
              <a:rPr lang="en-US" sz="2400" dirty="0" smtClean="0">
                <a:solidFill>
                  <a:prstClr val="black"/>
                </a:solidFill>
                <a:latin typeface="Arial" panose="020B0604020202020204" pitchFamily="34" charset="0"/>
                <a:ea typeface="ＭＳ 明朝"/>
                <a:cs typeface="Arial" panose="020B0604020202020204" pitchFamily="34" charset="0"/>
              </a:rPr>
              <a:t>Mice </a:t>
            </a:r>
            <a:r>
              <a:rPr lang="en-US" sz="2400" dirty="0">
                <a:solidFill>
                  <a:prstClr val="black"/>
                </a:solidFill>
                <a:latin typeface="Arial" panose="020B0604020202020204" pitchFamily="34" charset="0"/>
                <a:ea typeface="ＭＳ 明朝"/>
                <a:cs typeface="Arial" panose="020B0604020202020204" pitchFamily="34" charset="0"/>
              </a:rPr>
              <a:t>and </a:t>
            </a:r>
            <a:r>
              <a:rPr lang="en-US" sz="2400" dirty="0" err="1">
                <a:solidFill>
                  <a:prstClr val="black"/>
                </a:solidFill>
                <a:latin typeface="Arial" panose="020B0604020202020204" pitchFamily="34" charset="0"/>
                <a:ea typeface="ＭＳ 明朝"/>
                <a:cs typeface="Arial" panose="020B0604020202020204" pitchFamily="34" charset="0"/>
              </a:rPr>
              <a:t>Z</a:t>
            </a:r>
            <a:r>
              <a:rPr lang="en-US" sz="2400" dirty="0" err="1" smtClean="0">
                <a:solidFill>
                  <a:prstClr val="black"/>
                </a:solidFill>
                <a:latin typeface="Arial" panose="020B0604020202020204" pitchFamily="34" charset="0"/>
                <a:ea typeface="ＭＳ 明朝"/>
                <a:cs typeface="Arial" panose="020B0604020202020204" pitchFamily="34" charset="0"/>
              </a:rPr>
              <a:t>ebrafish</a:t>
            </a:r>
            <a:r>
              <a:rPr lang="en-US" sz="2400" dirty="0" smtClean="0">
                <a:solidFill>
                  <a:prstClr val="black"/>
                </a:solidFill>
                <a:latin typeface="Arial" panose="020B0604020202020204" pitchFamily="34" charset="0"/>
                <a:ea typeface="ＭＳ 明朝"/>
                <a:cs typeface="Arial" panose="020B0604020202020204" pitchFamily="34" charset="0"/>
              </a:rPr>
              <a:t>.</a:t>
            </a:r>
            <a:endParaRPr lang="en-US" sz="2400" dirty="0">
              <a:solidFill>
                <a:prstClr val="black"/>
              </a:solidFill>
              <a:latin typeface="Arial" panose="020B0604020202020204" pitchFamily="34" charset="0"/>
              <a:ea typeface="ＭＳ 明朝"/>
              <a:cs typeface="Arial" panose="020B0604020202020204" pitchFamily="34" charset="0"/>
            </a:endParaRPr>
          </a:p>
          <a:p>
            <a:pPr marL="514350" indent="-514350">
              <a:spcBef>
                <a:spcPts val="600"/>
              </a:spcBef>
              <a:buFontTx/>
              <a:buAutoNum type="arabicParenR"/>
            </a:pPr>
            <a:r>
              <a:rPr lang="en-US" sz="2400" dirty="0">
                <a:solidFill>
                  <a:prstClr val="black"/>
                </a:solidFill>
                <a:latin typeface="Arial" panose="020B0604020202020204" pitchFamily="34" charset="0"/>
                <a:ea typeface="ＭＳ 明朝"/>
                <a:cs typeface="Arial" panose="020B0604020202020204" pitchFamily="34" charset="0"/>
              </a:rPr>
              <a:t>To analyze the changes that occur </a:t>
            </a:r>
            <a:r>
              <a:rPr lang="en-US" sz="2400" dirty="0" smtClean="0">
                <a:solidFill>
                  <a:prstClr val="black"/>
                </a:solidFill>
                <a:latin typeface="Arial" panose="020B0604020202020204" pitchFamily="34" charset="0"/>
                <a:ea typeface="ＭＳ 明朝"/>
                <a:cs typeface="Arial" panose="020B0604020202020204" pitchFamily="34" charset="0"/>
              </a:rPr>
              <a:t>in the lens </a:t>
            </a:r>
            <a:r>
              <a:rPr lang="en-US" sz="2400" dirty="0" err="1" smtClean="0">
                <a:solidFill>
                  <a:prstClr val="black"/>
                </a:solidFill>
                <a:latin typeface="Arial" panose="020B0604020202020204" pitchFamily="34" charset="0"/>
                <a:ea typeface="ＭＳ 明朝"/>
                <a:cs typeface="Arial" panose="020B0604020202020204" pitchFamily="34" charset="0"/>
              </a:rPr>
              <a:t>lipdome</a:t>
            </a:r>
            <a:r>
              <a:rPr lang="en-US" sz="2400" dirty="0" smtClean="0">
                <a:solidFill>
                  <a:prstClr val="black"/>
                </a:solidFill>
                <a:latin typeface="Arial" panose="020B0604020202020204" pitchFamily="34" charset="0"/>
                <a:ea typeface="ＭＳ 明朝"/>
                <a:cs typeface="Arial" panose="020B0604020202020204" pitchFamily="34" charset="0"/>
              </a:rPr>
              <a:t> </a:t>
            </a:r>
            <a:r>
              <a:rPr lang="en-US" sz="2400" dirty="0">
                <a:solidFill>
                  <a:prstClr val="black"/>
                </a:solidFill>
                <a:latin typeface="Arial" panose="020B0604020202020204" pitchFamily="34" charset="0"/>
                <a:ea typeface="ＭＳ 明朝"/>
                <a:cs typeface="Arial" panose="020B0604020202020204" pitchFamily="34" charset="0"/>
              </a:rPr>
              <a:t>with </a:t>
            </a:r>
            <a:r>
              <a:rPr lang="en-US" sz="2400" dirty="0" smtClean="0">
                <a:solidFill>
                  <a:prstClr val="black"/>
                </a:solidFill>
                <a:latin typeface="Arial" panose="020B0604020202020204" pitchFamily="34" charset="0"/>
                <a:ea typeface="ＭＳ 明朝"/>
                <a:cs typeface="Arial" panose="020B0604020202020204" pitchFamily="34" charset="0"/>
              </a:rPr>
              <a:t>aging.</a:t>
            </a:r>
            <a:endParaRPr lang="en-US" sz="2400" dirty="0">
              <a:solidFill>
                <a:prstClr val="black"/>
              </a:solidFill>
              <a:latin typeface="Arial" panose="020B0604020202020204" pitchFamily="34" charset="0"/>
              <a:ea typeface="ＭＳ 明朝"/>
              <a:cs typeface="Arial" panose="020B0604020202020204" pitchFamily="34" charset="0"/>
            </a:endParaRPr>
          </a:p>
          <a:p>
            <a:pPr marL="514350" indent="-514350">
              <a:spcBef>
                <a:spcPts val="600"/>
              </a:spcBef>
              <a:buFontTx/>
              <a:buAutoNum type="arabicParenR"/>
            </a:pPr>
            <a:r>
              <a:rPr lang="en-US" sz="2400" dirty="0" smtClean="0">
                <a:solidFill>
                  <a:prstClr val="black"/>
                </a:solidFill>
                <a:latin typeface="Arial" panose="020B0604020202020204" pitchFamily="34" charset="0"/>
                <a:ea typeface="ＭＳ 明朝"/>
                <a:cs typeface="Arial" panose="020B0604020202020204" pitchFamily="34" charset="0"/>
              </a:rPr>
              <a:t>To determine where lipid changes are occurring in the lens.</a:t>
            </a:r>
            <a:endParaRPr lang="en-US" sz="2400" dirty="0">
              <a:solidFill>
                <a:prstClr val="black"/>
              </a:solidFill>
              <a:latin typeface="Arial" panose="020B0604020202020204" pitchFamily="34" charset="0"/>
              <a:ea typeface="ＭＳ 明朝"/>
              <a:cs typeface="Arial" panose="020B0604020202020204" pitchFamily="34" charset="0"/>
            </a:endParaRPr>
          </a:p>
        </p:txBody>
      </p:sp>
      <p:grpSp>
        <p:nvGrpSpPr>
          <p:cNvPr id="2" name="Group 1"/>
          <p:cNvGrpSpPr/>
          <p:nvPr/>
        </p:nvGrpSpPr>
        <p:grpSpPr>
          <a:xfrm>
            <a:off x="250084" y="3667123"/>
            <a:ext cx="2906709" cy="1901699"/>
            <a:chOff x="533400" y="3691835"/>
            <a:chExt cx="2906709" cy="1901699"/>
          </a:xfrm>
        </p:grpSpPr>
        <p:grpSp>
          <p:nvGrpSpPr>
            <p:cNvPr id="29" name="Group 28"/>
            <p:cNvGrpSpPr/>
            <p:nvPr/>
          </p:nvGrpSpPr>
          <p:grpSpPr>
            <a:xfrm>
              <a:off x="533400" y="3691835"/>
              <a:ext cx="1485901" cy="1901699"/>
              <a:chOff x="533400" y="3691835"/>
              <a:chExt cx="1485901" cy="1901699"/>
            </a:xfrm>
          </p:grpSpPr>
          <p:pic>
            <p:nvPicPr>
              <p:cNvPr id="7" name="Picture 6" descr="zeeebrraaafish.png"/>
              <p:cNvPicPr>
                <a:picLocks noChangeAspect="1"/>
              </p:cNvPicPr>
              <p:nvPr/>
            </p:nvPicPr>
            <p:blipFill>
              <a:blip r:embed="rId3" cstate="print">
                <a:extLst>
                  <a:ext uri="{BEBA8EAE-BF5A-486C-A8C5-ECC9F3942E4B}">
                    <a14:imgProps xmlns:a14="http://schemas.microsoft.com/office/drawing/2010/main">
                      <a14:imgLayer r:embed="rId4">
                        <a14:imgEffect>
                          <a14:backgroundRemoval t="15809" b="92647" l="1148" r="93607">
                            <a14:foregroundMark x1="25082" y1="60294" x2="23607" y2="62500"/>
                            <a14:foregroundMark x1="25574" y1="67647" x2="32951" y2="76103"/>
                            <a14:foregroundMark x1="33607" y1="77206" x2="36230" y2="79779"/>
                            <a14:foregroundMark x1="6230" y1="20588" x2="20492" y2="37500"/>
                            <a14:foregroundMark x1="7869" y1="48162" x2="3279" y2="52941"/>
                            <a14:foregroundMark x1="20000" y1="59191" x2="6721" y2="63235"/>
                            <a14:foregroundMark x1="36066" y1="80882" x2="37377" y2="77574"/>
                          </a14:backgroundRemoval>
                        </a14:imgEffect>
                      </a14:imgLayer>
                    </a14:imgProps>
                  </a:ext>
                  <a:ext uri="{28A0092B-C50C-407E-A947-70E740481C1C}">
                    <a14:useLocalDpi xmlns:a14="http://schemas.microsoft.com/office/drawing/2010/main" val="0"/>
                  </a:ext>
                </a:extLst>
              </a:blip>
              <a:stretch>
                <a:fillRect/>
              </a:stretch>
            </p:blipFill>
            <p:spPr>
              <a:xfrm>
                <a:off x="657861" y="3691835"/>
                <a:ext cx="1247140" cy="556102"/>
              </a:xfrm>
              <a:prstGeom prst="rect">
                <a:avLst/>
              </a:prstGeom>
            </p:spPr>
          </p:pic>
          <p:pic>
            <p:nvPicPr>
              <p:cNvPr id="8" name="Picture 7"/>
              <p:cNvPicPr>
                <a:picLocks noChangeAspect="1"/>
              </p:cNvPicPr>
              <p:nvPr/>
            </p:nvPicPr>
            <p:blipFill>
              <a:blip r:embed="rId5"/>
              <a:stretch>
                <a:fillRect/>
              </a:stretch>
            </p:blipFill>
            <p:spPr>
              <a:xfrm>
                <a:off x="533400" y="4756156"/>
                <a:ext cx="1485901" cy="837378"/>
              </a:xfrm>
              <a:prstGeom prst="rect">
                <a:avLst/>
              </a:prstGeom>
            </p:spPr>
          </p:pic>
        </p:grpSp>
        <p:grpSp>
          <p:nvGrpSpPr>
            <p:cNvPr id="35" name="Group 34"/>
            <p:cNvGrpSpPr/>
            <p:nvPr/>
          </p:nvGrpSpPr>
          <p:grpSpPr>
            <a:xfrm>
              <a:off x="1949041" y="3691835"/>
              <a:ext cx="1491068" cy="1849807"/>
              <a:chOff x="1949041" y="3691835"/>
              <a:chExt cx="1491068" cy="1849807"/>
            </a:xfrm>
          </p:grpSpPr>
          <p:sp>
            <p:nvSpPr>
              <p:cNvPr id="11" name="Text Box 189"/>
              <p:cNvSpPr txBox="1"/>
              <p:nvPr/>
            </p:nvSpPr>
            <p:spPr>
              <a:xfrm>
                <a:off x="1955480" y="3691835"/>
                <a:ext cx="1484629" cy="785486"/>
              </a:xfrm>
              <a:prstGeom prst="rect">
                <a:avLst/>
              </a:prstGeom>
              <a:noFill/>
              <a:ln>
                <a:noFill/>
              </a:ln>
              <a:effectLst/>
              <a:extLst>
                <a:ext uri="{FAA26D3D-D897-4be2-8F04-BA451C77F1D7}">
                  <ma14:placeholderFlag xmlns:ma14="http://schemas.microsoft.com/office/mac/drawingml/2011/main" xmlns=""/>
                </a:ext>
                <a:ext uri="{C572A759-6A51-4108-AA02-DFA0A04FC94B}">
                  <ma14:wrappingTextBoxFlag xmlns:ma14="http://schemas.microsoft.com/office/mac/drawingml/2011/main" xmln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r>
                  <a:rPr lang="en-US" sz="1600" dirty="0">
                    <a:solidFill>
                      <a:prstClr val="black"/>
                    </a:solidFill>
                    <a:latin typeface="Arial" panose="020B0604020202020204" pitchFamily="34" charset="0"/>
                    <a:ea typeface="ＭＳ 明朝"/>
                    <a:cs typeface="Arial" panose="020B0604020202020204" pitchFamily="34" charset="0"/>
                  </a:rPr>
                  <a:t>8 weeks </a:t>
                </a:r>
                <a:r>
                  <a:rPr lang="en-US" sz="1600" dirty="0">
                    <a:solidFill>
                      <a:prstClr val="black"/>
                    </a:solidFill>
                    <a:latin typeface="Arial" panose="020B0604020202020204" pitchFamily="34" charset="0"/>
                    <a:ea typeface="ＭＳ 明朝"/>
                    <a:cs typeface="Arial" panose="020B0604020202020204" pitchFamily="34" charset="0"/>
                    <a:sym typeface="Wingdings"/>
                  </a:rPr>
                  <a:t>           </a:t>
                </a:r>
              </a:p>
              <a:p>
                <a:r>
                  <a:rPr lang="en-US" sz="1600" dirty="0">
                    <a:solidFill>
                      <a:prstClr val="black"/>
                    </a:solidFill>
                    <a:latin typeface="Arial" panose="020B0604020202020204" pitchFamily="34" charset="0"/>
                    <a:ea typeface="ＭＳ 明朝"/>
                    <a:cs typeface="Arial" panose="020B0604020202020204" pitchFamily="34" charset="0"/>
                  </a:rPr>
                  <a:t>12 months</a:t>
                </a:r>
                <a:endParaRPr lang="en-US" sz="2400" dirty="0">
                  <a:solidFill>
                    <a:prstClr val="black"/>
                  </a:solidFill>
                  <a:latin typeface="Arial" panose="020B0604020202020204" pitchFamily="34" charset="0"/>
                  <a:ea typeface="ＭＳ 明朝"/>
                  <a:cs typeface="Arial" panose="020B0604020202020204" pitchFamily="34" charset="0"/>
                </a:endParaRPr>
              </a:p>
            </p:txBody>
          </p:sp>
          <p:sp>
            <p:nvSpPr>
              <p:cNvPr id="12" name="Text Box 189"/>
              <p:cNvSpPr txBox="1"/>
              <p:nvPr/>
            </p:nvSpPr>
            <p:spPr>
              <a:xfrm>
                <a:off x="1949041" y="4756156"/>
                <a:ext cx="1249680" cy="785486"/>
              </a:xfrm>
              <a:prstGeom prst="rect">
                <a:avLst/>
              </a:prstGeom>
              <a:noFill/>
              <a:ln>
                <a:noFill/>
              </a:ln>
              <a:effectLst/>
              <a:extLst>
                <a:ext uri="{FAA26D3D-D897-4be2-8F04-BA451C77F1D7}">
                  <ma14:placeholderFlag xmlns:ma14="http://schemas.microsoft.com/office/mac/drawingml/2011/main" xmlns=""/>
                </a:ext>
                <a:ext uri="{C572A759-6A51-4108-AA02-DFA0A04FC94B}">
                  <ma14:wrappingTextBoxFlag xmlns:ma14="http://schemas.microsoft.com/office/mac/drawingml/2011/main" xmln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r>
                  <a:rPr lang="en-US" sz="1600" dirty="0">
                    <a:solidFill>
                      <a:prstClr val="black"/>
                    </a:solidFill>
                    <a:latin typeface="Arial" panose="020B0604020202020204" pitchFamily="34" charset="0"/>
                    <a:ea typeface="ＭＳ 明朝"/>
                    <a:cs typeface="Arial" panose="020B0604020202020204" pitchFamily="34" charset="0"/>
                  </a:rPr>
                  <a:t>2 weeks </a:t>
                </a:r>
                <a:r>
                  <a:rPr lang="en-US" sz="1600" dirty="0">
                    <a:solidFill>
                      <a:prstClr val="black"/>
                    </a:solidFill>
                    <a:latin typeface="Arial" panose="020B0604020202020204" pitchFamily="34" charset="0"/>
                    <a:ea typeface="ＭＳ 明朝"/>
                    <a:cs typeface="Arial" panose="020B0604020202020204" pitchFamily="34" charset="0"/>
                    <a:sym typeface="Wingdings"/>
                  </a:rPr>
                  <a:t> </a:t>
                </a:r>
                <a:endParaRPr lang="en-US" sz="1600" dirty="0">
                  <a:solidFill>
                    <a:prstClr val="black"/>
                  </a:solidFill>
                  <a:latin typeface="Arial" panose="020B0604020202020204" pitchFamily="34" charset="0"/>
                  <a:ea typeface="ＭＳ 明朝"/>
                  <a:cs typeface="Arial" panose="020B0604020202020204" pitchFamily="34" charset="0"/>
                </a:endParaRPr>
              </a:p>
              <a:p>
                <a:r>
                  <a:rPr lang="en-US" sz="1600" dirty="0" smtClean="0">
                    <a:solidFill>
                      <a:prstClr val="black"/>
                    </a:solidFill>
                    <a:latin typeface="Arial" panose="020B0604020202020204" pitchFamily="34" charset="0"/>
                    <a:ea typeface="ＭＳ 明朝"/>
                    <a:cs typeface="Arial" panose="020B0604020202020204" pitchFamily="34" charset="0"/>
                  </a:rPr>
                  <a:t>12 </a:t>
                </a:r>
                <a:r>
                  <a:rPr lang="en-US" sz="1600" dirty="0">
                    <a:solidFill>
                      <a:prstClr val="black"/>
                    </a:solidFill>
                    <a:latin typeface="Arial" panose="020B0604020202020204" pitchFamily="34" charset="0"/>
                    <a:ea typeface="ＭＳ 明朝"/>
                    <a:cs typeface="Arial" panose="020B0604020202020204" pitchFamily="34" charset="0"/>
                  </a:rPr>
                  <a:t>months</a:t>
                </a:r>
                <a:endParaRPr lang="en-US" sz="2400" dirty="0">
                  <a:solidFill>
                    <a:prstClr val="black"/>
                  </a:solidFill>
                  <a:latin typeface="Arial" panose="020B0604020202020204" pitchFamily="34" charset="0"/>
                  <a:ea typeface="ＭＳ 明朝"/>
                  <a:cs typeface="Arial" panose="020B0604020202020204" pitchFamily="34" charset="0"/>
                </a:endParaRPr>
              </a:p>
            </p:txBody>
          </p:sp>
        </p:grpSp>
      </p:grpSp>
      <p:sp>
        <p:nvSpPr>
          <p:cNvPr id="15" name="Text Box 189"/>
          <p:cNvSpPr txBox="1"/>
          <p:nvPr/>
        </p:nvSpPr>
        <p:spPr>
          <a:xfrm>
            <a:off x="4889182" y="5688626"/>
            <a:ext cx="2947670" cy="431800"/>
          </a:xfrm>
          <a:prstGeom prst="rect">
            <a:avLst/>
          </a:prstGeom>
          <a:noFill/>
          <a:ln>
            <a:noFill/>
          </a:ln>
          <a:effectLst/>
          <a:extLst>
            <a:ext uri="{FAA26D3D-D897-4be2-8F04-BA451C77F1D7}">
              <ma14:placeholderFlag xmlns:ma14="http://schemas.microsoft.com/office/mac/drawingml/2011/main" xmlns=""/>
            </a:ext>
            <a:ext uri="{C572A759-6A51-4108-AA02-DFA0A04FC94B}">
              <ma14:wrappingTextBoxFlag xmlns:ma14="http://schemas.microsoft.com/office/mac/drawingml/2011/main" xmln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r>
              <a:rPr lang="en-US" sz="1600" dirty="0">
                <a:solidFill>
                  <a:prstClr val="black"/>
                </a:solidFill>
                <a:latin typeface="Arial" panose="020B0604020202020204" pitchFamily="34" charset="0"/>
                <a:ea typeface="ＭＳ 明朝"/>
                <a:cs typeface="Arial" panose="020B0604020202020204" pitchFamily="34" charset="0"/>
              </a:rPr>
              <a:t>Analyzed using ESI-MS/MS on Triple-TOF Mass Spectrometer</a:t>
            </a:r>
          </a:p>
        </p:txBody>
      </p:sp>
      <p:sp>
        <p:nvSpPr>
          <p:cNvPr id="14" name="Text Box 189"/>
          <p:cNvSpPr txBox="1"/>
          <p:nvPr/>
        </p:nvSpPr>
        <p:spPr>
          <a:xfrm>
            <a:off x="5537108" y="4248132"/>
            <a:ext cx="2075180" cy="431800"/>
          </a:xfrm>
          <a:prstGeom prst="rect">
            <a:avLst/>
          </a:prstGeom>
          <a:noFill/>
          <a:ln>
            <a:noFill/>
          </a:ln>
          <a:effectLst/>
          <a:extLst>
            <a:ext uri="{FAA26D3D-D897-4be2-8F04-BA451C77F1D7}">
              <ma14:placeholderFlag xmlns:ma14="http://schemas.microsoft.com/office/mac/drawingml/2011/main" xmlns=""/>
            </a:ext>
            <a:ext uri="{C572A759-6A51-4108-AA02-DFA0A04FC94B}">
              <ma14:wrappingTextBoxFlag xmlns:ma14="http://schemas.microsoft.com/office/mac/drawingml/2011/main" xmln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r>
              <a:rPr lang="en-US" sz="1600" dirty="0" smtClean="0">
                <a:solidFill>
                  <a:prstClr val="black"/>
                </a:solidFill>
                <a:latin typeface="Arial" panose="020B0604020202020204" pitchFamily="34" charset="0"/>
                <a:ea typeface="ＭＳ 明朝"/>
                <a:cs typeface="Arial" panose="020B0604020202020204" pitchFamily="34" charset="0"/>
              </a:rPr>
              <a:t>Normalized</a:t>
            </a:r>
          </a:p>
          <a:p>
            <a:r>
              <a:rPr lang="en-US" sz="1600" dirty="0" smtClean="0">
                <a:solidFill>
                  <a:prstClr val="black"/>
                </a:solidFill>
                <a:latin typeface="Arial" panose="020B0604020202020204" pitchFamily="34" charset="0"/>
                <a:ea typeface="ＭＳ 明朝"/>
                <a:cs typeface="Arial" panose="020B0604020202020204" pitchFamily="34" charset="0"/>
              </a:rPr>
              <a:t>weight</a:t>
            </a:r>
            <a:endParaRPr lang="en-US" sz="1600" dirty="0">
              <a:solidFill>
                <a:prstClr val="black"/>
              </a:solidFill>
              <a:latin typeface="Arial" panose="020B0604020202020204" pitchFamily="34" charset="0"/>
              <a:ea typeface="ＭＳ 明朝"/>
              <a:cs typeface="Arial" panose="020B0604020202020204" pitchFamily="34" charset="0"/>
            </a:endParaRPr>
          </a:p>
        </p:txBody>
      </p:sp>
      <p:cxnSp>
        <p:nvCxnSpPr>
          <p:cNvPr id="21" name="Straight Arrow Connector 20"/>
          <p:cNvCxnSpPr/>
          <p:nvPr/>
        </p:nvCxnSpPr>
        <p:spPr>
          <a:xfrm>
            <a:off x="4780866" y="4005411"/>
            <a:ext cx="783167" cy="364067"/>
          </a:xfrm>
          <a:prstGeom prst="straightConnector1">
            <a:avLst/>
          </a:prstGeom>
          <a:ln>
            <a:solidFill>
              <a:schemeClr val="accent2"/>
            </a:solidFill>
            <a:tailEnd type="triangle" w="med" len="lg"/>
          </a:ln>
          <a:effectLst/>
        </p:spPr>
        <p:style>
          <a:lnRef idx="2">
            <a:schemeClr val="accent1"/>
          </a:lnRef>
          <a:fillRef idx="0">
            <a:schemeClr val="accent1"/>
          </a:fillRef>
          <a:effectRef idx="1">
            <a:schemeClr val="accent1"/>
          </a:effectRef>
          <a:fontRef idx="minor">
            <a:schemeClr val="tx1"/>
          </a:fontRef>
        </p:style>
      </p:cxnSp>
      <p:cxnSp>
        <p:nvCxnSpPr>
          <p:cNvPr id="23" name="Straight Arrow Connector 22"/>
          <p:cNvCxnSpPr/>
          <p:nvPr/>
        </p:nvCxnSpPr>
        <p:spPr>
          <a:xfrm flipV="1">
            <a:off x="4522633" y="4634642"/>
            <a:ext cx="1041400" cy="403702"/>
          </a:xfrm>
          <a:prstGeom prst="straightConnector1">
            <a:avLst/>
          </a:prstGeom>
          <a:ln>
            <a:solidFill>
              <a:schemeClr val="accent2"/>
            </a:solidFill>
            <a:tailEnd type="triangle" w="med" len="lg"/>
          </a:ln>
          <a:effectLst/>
        </p:spPr>
        <p:style>
          <a:lnRef idx="2">
            <a:schemeClr val="accent1"/>
          </a:lnRef>
          <a:fillRef idx="0">
            <a:schemeClr val="accent1"/>
          </a:fillRef>
          <a:effectRef idx="1">
            <a:schemeClr val="accent1"/>
          </a:effectRef>
          <a:fontRef idx="minor">
            <a:schemeClr val="tx1"/>
          </a:fontRef>
        </p:style>
      </p:cxnSp>
      <p:cxnSp>
        <p:nvCxnSpPr>
          <p:cNvPr id="25" name="Straight Arrow Connector 24"/>
          <p:cNvCxnSpPr/>
          <p:nvPr/>
        </p:nvCxnSpPr>
        <p:spPr>
          <a:xfrm>
            <a:off x="6319771" y="4622286"/>
            <a:ext cx="0" cy="1097280"/>
          </a:xfrm>
          <a:prstGeom prst="straightConnector1">
            <a:avLst/>
          </a:prstGeom>
          <a:ln>
            <a:solidFill>
              <a:schemeClr val="accent2"/>
            </a:solidFill>
            <a:tailEnd type="triangle" w="med" len="lg"/>
          </a:ln>
          <a:effectLst/>
        </p:spPr>
        <p:style>
          <a:lnRef idx="2">
            <a:schemeClr val="accent1"/>
          </a:lnRef>
          <a:fillRef idx="0">
            <a:schemeClr val="accent1"/>
          </a:fillRef>
          <a:effectRef idx="1">
            <a:schemeClr val="accent1"/>
          </a:effectRef>
          <a:fontRef idx="minor">
            <a:schemeClr val="tx1"/>
          </a:fontRef>
        </p:style>
      </p:cxnSp>
      <p:pic>
        <p:nvPicPr>
          <p:cNvPr id="28" name="Picture 27" descr="5600.png"/>
          <p:cNvPicPr>
            <a:picLocks noChangeAspect="1"/>
          </p:cNvPicPr>
          <p:nvPr/>
        </p:nvPicPr>
        <p:blipFill rotWithShape="1">
          <a:blip r:embed="rId6" cstate="print">
            <a:extLst>
              <a:ext uri="{28A0092B-C50C-407E-A947-70E740481C1C}">
                <a14:useLocalDpi xmlns:a14="http://schemas.microsoft.com/office/drawing/2010/main" val="0"/>
              </a:ext>
            </a:extLst>
          </a:blip>
          <a:srcRect b="24764"/>
          <a:stretch/>
        </p:blipFill>
        <p:spPr>
          <a:xfrm>
            <a:off x="6428497" y="3304367"/>
            <a:ext cx="2536335" cy="2521800"/>
          </a:xfrm>
          <a:prstGeom prst="rect">
            <a:avLst/>
          </a:prstGeom>
        </p:spPr>
      </p:pic>
      <p:sp>
        <p:nvSpPr>
          <p:cNvPr id="13" name="Text Box 189"/>
          <p:cNvSpPr txBox="1"/>
          <p:nvPr/>
        </p:nvSpPr>
        <p:spPr>
          <a:xfrm>
            <a:off x="3381904" y="4749977"/>
            <a:ext cx="1550225" cy="1020607"/>
          </a:xfrm>
          <a:prstGeom prst="rect">
            <a:avLst/>
          </a:prstGeom>
          <a:noFill/>
          <a:ln>
            <a:noFill/>
          </a:ln>
          <a:effectLst/>
          <a:extLst>
            <a:ext uri="{FAA26D3D-D897-4be2-8F04-BA451C77F1D7}">
              <ma14:placeholderFlag xmlns:ma14="http://schemas.microsoft.com/office/mac/drawingml/2011/main" xmlns=""/>
            </a:ext>
            <a:ext uri="{C572A759-6A51-4108-AA02-DFA0A04FC94B}">
              <ma14:wrappingTextBoxFlag xmlns:ma14="http://schemas.microsoft.com/office/mac/drawingml/2011/main" xmln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r>
              <a:rPr lang="en-US" sz="1600" dirty="0">
                <a:solidFill>
                  <a:prstClr val="black"/>
                </a:solidFill>
                <a:latin typeface="Arial" panose="020B0604020202020204" pitchFamily="34" charset="0"/>
                <a:ea typeface="ＭＳ 明朝"/>
                <a:cs typeface="Arial" panose="020B0604020202020204" pitchFamily="34" charset="0"/>
              </a:rPr>
              <a:t>6 x </a:t>
            </a:r>
            <a:r>
              <a:rPr lang="en-US" sz="1600" dirty="0" smtClean="0">
                <a:solidFill>
                  <a:prstClr val="black"/>
                </a:solidFill>
                <a:latin typeface="Arial" panose="020B0604020202020204" pitchFamily="34" charset="0"/>
                <a:ea typeface="ＭＳ 明朝"/>
                <a:cs typeface="Arial" panose="020B0604020202020204" pitchFamily="34" charset="0"/>
              </a:rPr>
              <a:t>3 lenses</a:t>
            </a:r>
            <a:endParaRPr lang="en-US" sz="1600" dirty="0">
              <a:solidFill>
                <a:prstClr val="black"/>
              </a:solidFill>
              <a:latin typeface="Arial" panose="020B0604020202020204" pitchFamily="34" charset="0"/>
              <a:ea typeface="ＭＳ 明朝"/>
              <a:cs typeface="Arial" panose="020B0604020202020204" pitchFamily="34" charset="0"/>
            </a:endParaRPr>
          </a:p>
          <a:p>
            <a:r>
              <a:rPr lang="en-US" sz="1600" dirty="0">
                <a:solidFill>
                  <a:prstClr val="black"/>
                </a:solidFill>
                <a:latin typeface="Arial" panose="020B0604020202020204" pitchFamily="34" charset="0"/>
                <a:ea typeface="ＭＳ 明朝"/>
                <a:cs typeface="Arial" panose="020B0604020202020204" pitchFamily="34" charset="0"/>
              </a:rPr>
              <a:t>6 x 1 lens</a:t>
            </a:r>
          </a:p>
        </p:txBody>
      </p:sp>
      <p:cxnSp>
        <p:nvCxnSpPr>
          <p:cNvPr id="5" name="Straight Arrow Connector 4"/>
          <p:cNvCxnSpPr/>
          <p:nvPr/>
        </p:nvCxnSpPr>
        <p:spPr>
          <a:xfrm>
            <a:off x="2675784" y="3853011"/>
            <a:ext cx="641984" cy="0"/>
          </a:xfrm>
          <a:prstGeom prst="straightConnector1">
            <a:avLst/>
          </a:prstGeom>
          <a:ln>
            <a:solidFill>
              <a:schemeClr val="accent2"/>
            </a:solidFill>
            <a:tailEnd type="triangle" w="med" len="lg"/>
          </a:ln>
          <a:effectLst/>
        </p:spPr>
        <p:style>
          <a:lnRef idx="2">
            <a:schemeClr val="accent1"/>
          </a:lnRef>
          <a:fillRef idx="0">
            <a:schemeClr val="accent1"/>
          </a:fillRef>
          <a:effectRef idx="1">
            <a:schemeClr val="accent1"/>
          </a:effectRef>
          <a:fontRef idx="minor">
            <a:schemeClr val="tx1"/>
          </a:fontRef>
        </p:style>
      </p:cxnSp>
      <p:cxnSp>
        <p:nvCxnSpPr>
          <p:cNvPr id="16" name="Straight Arrow Connector 15"/>
          <p:cNvCxnSpPr/>
          <p:nvPr/>
        </p:nvCxnSpPr>
        <p:spPr>
          <a:xfrm>
            <a:off x="2900151" y="4102779"/>
            <a:ext cx="417617" cy="0"/>
          </a:xfrm>
          <a:prstGeom prst="straightConnector1">
            <a:avLst/>
          </a:prstGeom>
          <a:ln>
            <a:solidFill>
              <a:schemeClr val="accent2"/>
            </a:solidFill>
            <a:tailEnd type="triangle" w="med" len="lg"/>
          </a:ln>
          <a:effectLst/>
        </p:spPr>
        <p:style>
          <a:lnRef idx="2">
            <a:schemeClr val="accent1"/>
          </a:lnRef>
          <a:fillRef idx="0">
            <a:schemeClr val="accent1"/>
          </a:fillRef>
          <a:effectRef idx="1">
            <a:schemeClr val="accent1"/>
          </a:effectRef>
          <a:fontRef idx="minor">
            <a:schemeClr val="tx1"/>
          </a:fontRef>
        </p:style>
      </p:cxnSp>
      <p:cxnSp>
        <p:nvCxnSpPr>
          <p:cNvPr id="20" name="Straight Arrow Connector 19"/>
          <p:cNvCxnSpPr/>
          <p:nvPr/>
        </p:nvCxnSpPr>
        <p:spPr>
          <a:xfrm>
            <a:off x="2780136" y="4924044"/>
            <a:ext cx="537632" cy="0"/>
          </a:xfrm>
          <a:prstGeom prst="straightConnector1">
            <a:avLst/>
          </a:prstGeom>
          <a:ln>
            <a:solidFill>
              <a:schemeClr val="accent2"/>
            </a:solidFill>
            <a:tailEnd type="triangle" w="med" len="lg"/>
          </a:ln>
          <a:effectLst/>
        </p:spPr>
        <p:style>
          <a:lnRef idx="2">
            <a:schemeClr val="accent1"/>
          </a:lnRef>
          <a:fillRef idx="0">
            <a:schemeClr val="accent1"/>
          </a:fillRef>
          <a:effectRef idx="1">
            <a:schemeClr val="accent1"/>
          </a:effectRef>
          <a:fontRef idx="minor">
            <a:schemeClr val="tx1"/>
          </a:fontRef>
        </p:style>
      </p:cxnSp>
      <p:sp>
        <p:nvSpPr>
          <p:cNvPr id="30" name="Text Box 189"/>
          <p:cNvSpPr txBox="1"/>
          <p:nvPr/>
        </p:nvSpPr>
        <p:spPr>
          <a:xfrm>
            <a:off x="3381904" y="3671565"/>
            <a:ext cx="1770804" cy="662500"/>
          </a:xfrm>
          <a:prstGeom prst="rect">
            <a:avLst/>
          </a:prstGeom>
          <a:noFill/>
          <a:ln>
            <a:noFill/>
          </a:ln>
          <a:effectLst/>
          <a:extLst>
            <a:ext uri="{FAA26D3D-D897-4be2-8F04-BA451C77F1D7}">
              <ma14:placeholderFlag xmlns:ma14="http://schemas.microsoft.com/office/mac/drawingml/2011/main" xmlns=""/>
            </a:ext>
            <a:ext uri="{C572A759-6A51-4108-AA02-DFA0A04FC94B}">
              <ma14:wrappingTextBoxFlag xmlns:ma14="http://schemas.microsoft.com/office/mac/drawingml/2011/main" xmln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r>
              <a:rPr lang="en-US" sz="1600" dirty="0">
                <a:solidFill>
                  <a:prstClr val="black"/>
                </a:solidFill>
                <a:latin typeface="Arial" panose="020B0604020202020204" pitchFamily="34" charset="0"/>
                <a:ea typeface="ＭＳ 明朝"/>
                <a:cs typeface="Arial" panose="020B0604020202020204" pitchFamily="34" charset="0"/>
              </a:rPr>
              <a:t>6 x 12 lenses</a:t>
            </a:r>
          </a:p>
          <a:p>
            <a:r>
              <a:rPr lang="en-US" sz="1600" dirty="0">
                <a:solidFill>
                  <a:prstClr val="black"/>
                </a:solidFill>
                <a:latin typeface="Arial" panose="020B0604020202020204" pitchFamily="34" charset="0"/>
                <a:ea typeface="ＭＳ 明朝"/>
                <a:cs typeface="Arial" panose="020B0604020202020204" pitchFamily="34" charset="0"/>
              </a:rPr>
              <a:t>6 x </a:t>
            </a:r>
            <a:r>
              <a:rPr lang="en-US" sz="1600" dirty="0" smtClean="0">
                <a:solidFill>
                  <a:prstClr val="black"/>
                </a:solidFill>
                <a:latin typeface="Arial" panose="020B0604020202020204" pitchFamily="34" charset="0"/>
                <a:ea typeface="ＭＳ 明朝"/>
                <a:cs typeface="Arial" panose="020B0604020202020204" pitchFamily="34" charset="0"/>
              </a:rPr>
              <a:t>5 </a:t>
            </a:r>
            <a:r>
              <a:rPr lang="en-US" sz="1600" dirty="0">
                <a:solidFill>
                  <a:prstClr val="black"/>
                </a:solidFill>
                <a:latin typeface="Arial" panose="020B0604020202020204" pitchFamily="34" charset="0"/>
                <a:ea typeface="ＭＳ 明朝"/>
                <a:cs typeface="Arial" panose="020B0604020202020204" pitchFamily="34" charset="0"/>
              </a:rPr>
              <a:t>lenses</a:t>
            </a:r>
          </a:p>
        </p:txBody>
      </p:sp>
      <p:cxnSp>
        <p:nvCxnSpPr>
          <p:cNvPr id="34" name="Straight Arrow Connector 33"/>
          <p:cNvCxnSpPr/>
          <p:nvPr/>
        </p:nvCxnSpPr>
        <p:spPr>
          <a:xfrm>
            <a:off x="2780136" y="5161111"/>
            <a:ext cx="537632" cy="0"/>
          </a:xfrm>
          <a:prstGeom prst="straightConnector1">
            <a:avLst/>
          </a:prstGeom>
          <a:ln>
            <a:solidFill>
              <a:schemeClr val="accent2"/>
            </a:solidFill>
            <a:tailEnd type="triangle" w="med" len="lg"/>
          </a:ln>
          <a:effectLst/>
        </p:spPr>
        <p:style>
          <a:lnRef idx="2">
            <a:schemeClr val="accent1"/>
          </a:lnRef>
          <a:fillRef idx="0">
            <a:schemeClr val="accent1"/>
          </a:fillRef>
          <a:effectRef idx="1">
            <a:schemeClr val="accent1"/>
          </a:effectRef>
          <a:fontRef idx="minor">
            <a:schemeClr val="tx1"/>
          </a:fontRef>
        </p:style>
      </p:cxnSp>
      <p:sp>
        <p:nvSpPr>
          <p:cNvPr id="26" name="TextBox 25"/>
          <p:cNvSpPr txBox="1"/>
          <p:nvPr/>
        </p:nvSpPr>
        <p:spPr>
          <a:xfrm>
            <a:off x="2861216" y="6550125"/>
            <a:ext cx="6248505" cy="276999"/>
          </a:xfrm>
          <a:prstGeom prst="rect">
            <a:avLst/>
          </a:prstGeom>
          <a:noFill/>
        </p:spPr>
        <p:txBody>
          <a:bodyPr wrap="none" rtlCol="0">
            <a:spAutoFit/>
          </a:bodyPr>
          <a:lstStyle/>
          <a:p>
            <a:pPr algn="r"/>
            <a:r>
              <a:rPr lang="en-US" sz="1200" dirty="0" smtClean="0">
                <a:latin typeface="Arial" panose="020B0604020202020204" pitchFamily="34" charset="0"/>
                <a:cs typeface="Arial" panose="020B0604020202020204" pitchFamily="34" charset="0"/>
              </a:rPr>
              <a:t>Stephen Barnes, Ph.D., Department of Pharmacology &amp; Toxicology, Director UAB TMPL. </a:t>
            </a:r>
            <a:endParaRPr lang="en-US" sz="12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168392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mph" presetSubtype="0" fill="hold" nodeType="clickEffect">
                                  <p:stCondLst>
                                    <p:cond delay="0"/>
                                  </p:stCondLst>
                                  <p:iterate type="lt">
                                    <p:tmPct val="4000"/>
                                  </p:iterate>
                                  <p:childTnLst>
                                    <p:set>
                                      <p:cBhvr override="childStyle">
                                        <p:cTn id="6" dur="500" fill="hold"/>
                                        <p:tgtEl>
                                          <p:spTgt spid="6">
                                            <p:txEl>
                                              <p:pRg st="0" end="0"/>
                                            </p:txEl>
                                          </p:spTgt>
                                        </p:tgtEl>
                                        <p:attrNameLst>
                                          <p:attrName>style.textDecorationUnderline</p:attrName>
                                        </p:attrNameLst>
                                      </p:cBhvr>
                                      <p:to>
                                        <p:strVal val="true"/>
                                      </p:to>
                                    </p:set>
                                  </p:childTnLst>
                                </p:cTn>
                              </p:par>
                            </p:childTnLst>
                          </p:cTn>
                        </p:par>
                      </p:childTnLst>
                    </p:cTn>
                  </p:par>
                  <p:par>
                    <p:cTn id="7" fill="hold">
                      <p:stCondLst>
                        <p:cond delay="indefinite"/>
                      </p:stCondLst>
                      <p:childTnLst>
                        <p:par>
                          <p:cTn id="8" fill="hold">
                            <p:stCondLst>
                              <p:cond delay="0"/>
                            </p:stCondLst>
                            <p:childTnLst>
                              <p:par>
                                <p:cTn id="9" presetID="18" presetClass="emph" presetSubtype="0" fill="hold" nodeType="clickEffect">
                                  <p:stCondLst>
                                    <p:cond delay="0"/>
                                  </p:stCondLst>
                                  <p:iterate type="lt">
                                    <p:tmPct val="4000"/>
                                  </p:iterate>
                                  <p:childTnLst>
                                    <p:set>
                                      <p:cBhvr override="childStyle">
                                        <p:cTn id="10" dur="500" fill="hold"/>
                                        <p:tgtEl>
                                          <p:spTgt spid="6">
                                            <p:txEl>
                                              <p:pRg st="1" end="1"/>
                                            </p:txEl>
                                          </p:spTgt>
                                        </p:tgtEl>
                                        <p:attrNameLst>
                                          <p:attrName>style.textDecorationUnderline</p:attrName>
                                        </p:attrNameLst>
                                      </p:cBhvr>
                                      <p:to>
                                        <p:strVal val="true"/>
                                      </p:to>
                                    </p:set>
                                  </p:childTnLst>
                                </p:cTn>
                              </p:par>
                            </p:childTnLst>
                          </p:cTn>
                        </p:par>
                      </p:childTnLst>
                    </p:cTn>
                  </p:par>
                  <p:par>
                    <p:cTn id="11" fill="hold">
                      <p:stCondLst>
                        <p:cond delay="indefinite"/>
                      </p:stCondLst>
                      <p:childTnLst>
                        <p:par>
                          <p:cTn id="12" fill="hold">
                            <p:stCondLst>
                              <p:cond delay="0"/>
                            </p:stCondLst>
                            <p:childTnLst>
                              <p:par>
                                <p:cTn id="13" presetID="18" presetClass="emph" presetSubtype="0" fill="hold" nodeType="clickEffect">
                                  <p:stCondLst>
                                    <p:cond delay="0"/>
                                  </p:stCondLst>
                                  <p:iterate type="lt">
                                    <p:tmPct val="4000"/>
                                  </p:iterate>
                                  <p:childTnLst>
                                    <p:set>
                                      <p:cBhvr override="childStyle">
                                        <p:cTn id="14" dur="500" fill="hold"/>
                                        <p:tgtEl>
                                          <p:spTgt spid="6">
                                            <p:txEl>
                                              <p:pRg st="2" end="2"/>
                                            </p:txEl>
                                          </p:spTgt>
                                        </p:tgtEl>
                                        <p:attrNameLst>
                                          <p:attrName>style.textDecorationUnderline</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5"/>
          <p:cNvPicPr>
            <a:picLocks noChangeAspect="1" noChangeArrowheads="1"/>
          </p:cNvPicPr>
          <p:nvPr/>
        </p:nvPicPr>
        <p:blipFill>
          <a:blip r:embed="rId3" cstate="print"/>
          <a:srcRect l="7262" t="11095" b="7951"/>
          <a:stretch>
            <a:fillRect/>
          </a:stretch>
        </p:blipFill>
        <p:spPr bwMode="auto">
          <a:xfrm>
            <a:off x="130815" y="1398302"/>
            <a:ext cx="8786812" cy="4794250"/>
          </a:xfrm>
          <a:prstGeom prst="rect">
            <a:avLst/>
          </a:prstGeom>
          <a:noFill/>
          <a:ln w="9525">
            <a:noFill/>
            <a:miter lim="800000"/>
            <a:headEnd/>
            <a:tailEnd/>
          </a:ln>
        </p:spPr>
      </p:pic>
      <p:sp>
        <p:nvSpPr>
          <p:cNvPr id="6" name="TextBox 5"/>
          <p:cNvSpPr txBox="1">
            <a:spLocks noChangeArrowheads="1"/>
          </p:cNvSpPr>
          <p:nvPr/>
        </p:nvSpPr>
        <p:spPr bwMode="auto">
          <a:xfrm>
            <a:off x="3573463" y="6376988"/>
            <a:ext cx="2355850" cy="366712"/>
          </a:xfrm>
          <a:prstGeom prst="rect">
            <a:avLst/>
          </a:prstGeom>
          <a:solidFill>
            <a:schemeClr val="bg1"/>
          </a:solidFill>
          <a:ln w="9525">
            <a:noFill/>
            <a:miter lim="800000"/>
            <a:headEnd/>
            <a:tailEnd/>
          </a:ln>
        </p:spPr>
        <p:txBody>
          <a:bodyPr wrap="none">
            <a:spAutoFit/>
          </a:bodyPr>
          <a:lstStyle/>
          <a:p>
            <a:pPr defTabSz="457200" fontAlgn="auto">
              <a:spcBef>
                <a:spcPct val="50000"/>
              </a:spcBef>
              <a:spcAft>
                <a:spcPts val="0"/>
              </a:spcAft>
              <a:defRPr/>
            </a:pPr>
            <a:r>
              <a:rPr lang="en-US" sz="1800" b="1" dirty="0">
                <a:solidFill>
                  <a:srgbClr val="1F497D">
                    <a:lumMod val="50000"/>
                  </a:srgbClr>
                </a:solidFill>
                <a:latin typeface="Calibri"/>
                <a:ea typeface="ＭＳ Ｐゴシック" pitchFamily="-109" charset="-128"/>
              </a:rPr>
              <a:t>Precursor mass </a:t>
            </a:r>
            <a:r>
              <a:rPr lang="en-US" sz="1800" b="1" i="1" dirty="0">
                <a:solidFill>
                  <a:srgbClr val="1F497D">
                    <a:lumMod val="50000"/>
                  </a:srgbClr>
                </a:solidFill>
                <a:latin typeface="Calibri"/>
                <a:ea typeface="ＭＳ Ｐゴシック" pitchFamily="-109" charset="-128"/>
              </a:rPr>
              <a:t>m/z</a:t>
            </a:r>
          </a:p>
        </p:txBody>
      </p:sp>
      <p:sp>
        <p:nvSpPr>
          <p:cNvPr id="7" name="TextBox 4"/>
          <p:cNvSpPr txBox="1">
            <a:spLocks noChangeArrowheads="1"/>
          </p:cNvSpPr>
          <p:nvPr/>
        </p:nvSpPr>
        <p:spPr bwMode="auto">
          <a:xfrm rot="16200000">
            <a:off x="-937418" y="3837781"/>
            <a:ext cx="2317750" cy="366713"/>
          </a:xfrm>
          <a:prstGeom prst="rect">
            <a:avLst/>
          </a:prstGeom>
          <a:solidFill>
            <a:schemeClr val="bg1"/>
          </a:solidFill>
          <a:ln w="9525">
            <a:noFill/>
            <a:miter lim="800000"/>
            <a:headEnd/>
            <a:tailEnd/>
          </a:ln>
        </p:spPr>
        <p:txBody>
          <a:bodyPr wrap="none">
            <a:spAutoFit/>
          </a:bodyPr>
          <a:lstStyle/>
          <a:p>
            <a:pPr defTabSz="457200" fontAlgn="auto">
              <a:spcBef>
                <a:spcPct val="50000"/>
              </a:spcBef>
              <a:spcAft>
                <a:spcPts val="0"/>
              </a:spcAft>
            </a:pPr>
            <a:r>
              <a:rPr lang="en-US" sz="1800" b="1" dirty="0">
                <a:solidFill>
                  <a:srgbClr val="053751"/>
                </a:solidFill>
                <a:latin typeface="Calibri"/>
              </a:rPr>
              <a:t>Fragment mass </a:t>
            </a:r>
            <a:r>
              <a:rPr lang="en-US" sz="1800" b="1" i="1" dirty="0">
                <a:solidFill>
                  <a:srgbClr val="053751"/>
                </a:solidFill>
                <a:latin typeface="Calibri"/>
              </a:rPr>
              <a:t>m/z</a:t>
            </a:r>
          </a:p>
        </p:txBody>
      </p:sp>
      <p:sp>
        <p:nvSpPr>
          <p:cNvPr id="8" name="Rectangle 100"/>
          <p:cNvSpPr txBox="1">
            <a:spLocks noChangeArrowheads="1"/>
          </p:cNvSpPr>
          <p:nvPr/>
        </p:nvSpPr>
        <p:spPr>
          <a:xfrm>
            <a:off x="447675" y="649288"/>
            <a:ext cx="8229600" cy="881062"/>
          </a:xfrm>
          <a:prstGeom prst="rect">
            <a:avLst/>
          </a:prstGeom>
        </p:spPr>
        <p:txBody>
          <a:bodyPr/>
          <a:lstStyle/>
          <a:p>
            <a:pPr defTabSz="457200" fontAlgn="auto">
              <a:lnSpc>
                <a:spcPct val="90000"/>
              </a:lnSpc>
              <a:spcBef>
                <a:spcPts val="0"/>
              </a:spcBef>
              <a:spcAft>
                <a:spcPts val="0"/>
              </a:spcAft>
              <a:defRPr/>
            </a:pPr>
            <a:r>
              <a:rPr lang="en-US" b="1" kern="0" dirty="0" smtClean="0">
                <a:solidFill>
                  <a:srgbClr val="1F497D"/>
                </a:solidFill>
                <a:latin typeface="Calibri"/>
                <a:cs typeface="ＭＳ Ｐゴシック" charset="-128"/>
              </a:rPr>
              <a:t>Complete and Comprehensive Data Collection</a:t>
            </a:r>
            <a:r>
              <a:rPr lang="en-US" sz="2400" b="1" kern="0" dirty="0">
                <a:solidFill>
                  <a:srgbClr val="1F497D"/>
                </a:solidFill>
                <a:latin typeface="Calibri"/>
                <a:cs typeface="ＭＳ Ｐゴシック" charset="-128"/>
              </a:rPr>
              <a:t/>
            </a:r>
            <a:br>
              <a:rPr lang="en-US" sz="2400" b="1" kern="0" dirty="0">
                <a:solidFill>
                  <a:srgbClr val="1F497D"/>
                </a:solidFill>
                <a:latin typeface="Calibri"/>
                <a:cs typeface="ＭＳ Ｐゴシック" charset="-128"/>
              </a:rPr>
            </a:br>
            <a:r>
              <a:rPr lang="en-US" sz="2000" b="1" kern="0" dirty="0" smtClean="0">
                <a:solidFill>
                  <a:srgbClr val="C0504D"/>
                </a:solidFill>
                <a:latin typeface="Calibri"/>
                <a:cs typeface="ＭＳ Ｐゴシック" charset="-128"/>
              </a:rPr>
              <a:t>TOF MS Scanning Storing all Product Ions</a:t>
            </a:r>
            <a:endParaRPr lang="en-US" sz="2000" b="1" kern="0" dirty="0">
              <a:solidFill>
                <a:srgbClr val="C0504D"/>
              </a:solidFill>
              <a:latin typeface="Calibri"/>
              <a:cs typeface="ＭＳ Ｐゴシック" charset="-128"/>
            </a:endParaRPr>
          </a:p>
        </p:txBody>
      </p:sp>
      <p:sp>
        <p:nvSpPr>
          <p:cNvPr id="9" name="Rectangle 8"/>
          <p:cNvSpPr/>
          <p:nvPr/>
        </p:nvSpPr>
        <p:spPr bwMode="auto">
          <a:xfrm>
            <a:off x="818863" y="1528549"/>
            <a:ext cx="8134067" cy="4394579"/>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spcBef>
                <a:spcPct val="30000"/>
              </a:spcBef>
            </a:pPr>
            <a:endParaRPr lang="en-US" sz="1800" smtClean="0">
              <a:solidFill>
                <a:prstClr val="black"/>
              </a:solidFill>
              <a:latin typeface="Arial" charset="0"/>
            </a:endParaRPr>
          </a:p>
        </p:txBody>
      </p:sp>
      <p:grpSp>
        <p:nvGrpSpPr>
          <p:cNvPr id="10" name="Group 28"/>
          <p:cNvGrpSpPr/>
          <p:nvPr/>
        </p:nvGrpSpPr>
        <p:grpSpPr>
          <a:xfrm>
            <a:off x="416875" y="5827594"/>
            <a:ext cx="914400" cy="720270"/>
            <a:chOff x="416875" y="5827594"/>
            <a:chExt cx="914400" cy="720270"/>
          </a:xfrm>
        </p:grpSpPr>
        <p:cxnSp>
          <p:nvCxnSpPr>
            <p:cNvPr id="11" name="Straight Arrow Connector 10"/>
            <p:cNvCxnSpPr/>
            <p:nvPr/>
          </p:nvCxnSpPr>
          <p:spPr bwMode="auto">
            <a:xfrm>
              <a:off x="692739" y="5827594"/>
              <a:ext cx="315310" cy="1588"/>
            </a:xfrm>
            <a:prstGeom prst="straightConnector1">
              <a:avLst/>
            </a:prstGeom>
            <a:solidFill>
              <a:schemeClr val="hlink"/>
            </a:solidFill>
            <a:ln w="28575" cap="flat" cmpd="sng" algn="ctr">
              <a:solidFill>
                <a:schemeClr val="tx1"/>
              </a:solidFill>
              <a:prstDash val="solid"/>
              <a:round/>
              <a:headEnd type="triangle" w="med" len="med"/>
              <a:tailEnd type="triangle"/>
            </a:ln>
            <a:effectLst/>
          </p:spPr>
        </p:cxnSp>
        <p:sp>
          <p:nvSpPr>
            <p:cNvPr id="12" name="TextBox 11"/>
            <p:cNvSpPr txBox="1"/>
            <p:nvPr/>
          </p:nvSpPr>
          <p:spPr>
            <a:xfrm>
              <a:off x="416875" y="5839978"/>
              <a:ext cx="914400" cy="707886"/>
            </a:xfrm>
            <a:prstGeom prst="rect">
              <a:avLst/>
            </a:prstGeom>
            <a:noFill/>
          </p:spPr>
          <p:txBody>
            <a:bodyPr wrap="square" rtlCol="0">
              <a:spAutoFit/>
            </a:bodyPr>
            <a:lstStyle/>
            <a:p>
              <a:pPr algn="ctr" defTabSz="457200" eaLnBrk="1" fontAlgn="auto" hangingPunct="1">
                <a:spcBef>
                  <a:spcPts val="0"/>
                </a:spcBef>
                <a:spcAft>
                  <a:spcPts val="0"/>
                </a:spcAft>
              </a:pPr>
              <a:r>
                <a:rPr lang="en-US" sz="1000" b="1" dirty="0" smtClean="0">
                  <a:solidFill>
                    <a:prstClr val="black"/>
                  </a:solidFill>
                  <a:latin typeface="Calibri"/>
                </a:rPr>
                <a:t>Q1 selection window   0.5-0.7 </a:t>
              </a:r>
              <a:r>
                <a:rPr lang="en-US" sz="1000" b="1" dirty="0" err="1" smtClean="0">
                  <a:solidFill>
                    <a:prstClr val="black"/>
                  </a:solidFill>
                  <a:latin typeface="Calibri"/>
                </a:rPr>
                <a:t>amu</a:t>
              </a:r>
              <a:endParaRPr lang="en-US" sz="1000" b="1" dirty="0" smtClean="0">
                <a:solidFill>
                  <a:prstClr val="black"/>
                </a:solidFill>
                <a:latin typeface="Calibri"/>
              </a:endParaRPr>
            </a:p>
          </p:txBody>
        </p:sp>
      </p:grpSp>
      <p:sp>
        <p:nvSpPr>
          <p:cNvPr id="14" name="TextBox 13"/>
          <p:cNvSpPr txBox="1"/>
          <p:nvPr/>
        </p:nvSpPr>
        <p:spPr>
          <a:xfrm>
            <a:off x="776622" y="1563262"/>
            <a:ext cx="6088202" cy="646331"/>
          </a:xfrm>
          <a:prstGeom prst="rect">
            <a:avLst/>
          </a:prstGeom>
          <a:noFill/>
        </p:spPr>
        <p:txBody>
          <a:bodyPr wrap="square">
            <a:spAutoFit/>
          </a:bodyPr>
          <a:lstStyle/>
          <a:p>
            <a:pPr defTabSz="457200" fontAlgn="auto">
              <a:spcBef>
                <a:spcPct val="50000"/>
              </a:spcBef>
              <a:spcAft>
                <a:spcPts val="0"/>
              </a:spcAft>
              <a:defRPr/>
            </a:pPr>
            <a:r>
              <a:rPr lang="en-US" sz="1800" b="1" dirty="0" err="1">
                <a:solidFill>
                  <a:srgbClr val="1F497D">
                    <a:lumMod val="50000"/>
                  </a:srgbClr>
                </a:solidFill>
                <a:latin typeface="Calibri"/>
                <a:ea typeface="ＭＳ Ｐゴシック" pitchFamily="-109" charset="-128"/>
              </a:rPr>
              <a:t>Lipidomic</a:t>
            </a:r>
            <a:r>
              <a:rPr lang="en-US" sz="1800" b="1" dirty="0">
                <a:solidFill>
                  <a:srgbClr val="1F497D">
                    <a:lumMod val="50000"/>
                  </a:srgbClr>
                </a:solidFill>
                <a:latin typeface="Calibri"/>
                <a:ea typeface="ＭＳ Ｐゴシック" pitchFamily="-109" charset="-128"/>
              </a:rPr>
              <a:t> Profiling Map of Rat </a:t>
            </a:r>
            <a:r>
              <a:rPr lang="en-US" sz="1800" b="1" dirty="0" smtClean="0">
                <a:solidFill>
                  <a:srgbClr val="1F497D">
                    <a:lumMod val="50000"/>
                  </a:srgbClr>
                </a:solidFill>
                <a:latin typeface="Calibri"/>
                <a:ea typeface="ＭＳ Ｐゴシック" pitchFamily="-109" charset="-128"/>
              </a:rPr>
              <a:t>Brain Extracts </a:t>
            </a:r>
            <a:r>
              <a:rPr lang="en-US" sz="1800" b="1" dirty="0">
                <a:solidFill>
                  <a:srgbClr val="1F497D">
                    <a:lumMod val="50000"/>
                  </a:srgbClr>
                </a:solidFill>
                <a:latin typeface="Calibri"/>
                <a:ea typeface="ＭＳ Ｐゴシック" pitchFamily="-109" charset="-128"/>
              </a:rPr>
              <a:t>Acquired in Negative </a:t>
            </a:r>
            <a:r>
              <a:rPr lang="en-US" sz="1800" b="1" dirty="0" smtClean="0">
                <a:solidFill>
                  <a:srgbClr val="1F497D">
                    <a:lumMod val="50000"/>
                  </a:srgbClr>
                </a:solidFill>
                <a:latin typeface="Calibri"/>
                <a:ea typeface="ＭＳ Ｐゴシック" pitchFamily="-109" charset="-128"/>
              </a:rPr>
              <a:t>Mode</a:t>
            </a:r>
            <a:endParaRPr lang="en-US" sz="1800" b="1" dirty="0">
              <a:solidFill>
                <a:srgbClr val="1F497D">
                  <a:lumMod val="50000"/>
                </a:srgbClr>
              </a:solidFill>
              <a:latin typeface="Calibri"/>
              <a:ea typeface="ＭＳ Ｐゴシック" pitchFamily="-109" charset="-128"/>
            </a:endParaRPr>
          </a:p>
        </p:txBody>
      </p:sp>
      <p:sp>
        <p:nvSpPr>
          <p:cNvPr id="15" name="Rectangle 14"/>
          <p:cNvSpPr/>
          <p:nvPr/>
        </p:nvSpPr>
        <p:spPr bwMode="auto">
          <a:xfrm>
            <a:off x="954423" y="2557799"/>
            <a:ext cx="1446213" cy="204788"/>
          </a:xfrm>
          <a:prstGeom prst="rect">
            <a:avLst/>
          </a:prstGeom>
          <a:gradFill flip="none" rotWithShape="1">
            <a:gsLst>
              <a:gs pos="0">
                <a:schemeClr val="accent2">
                  <a:lumMod val="50000"/>
                </a:schemeClr>
              </a:gs>
              <a:gs pos="50000">
                <a:schemeClr val="accent1">
                  <a:tint val="44500"/>
                  <a:satMod val="160000"/>
                </a:schemeClr>
              </a:gs>
              <a:gs pos="100000">
                <a:schemeClr val="accent1">
                  <a:tint val="23500"/>
                  <a:satMod val="160000"/>
                </a:schemeClr>
              </a:gs>
            </a:gsLst>
            <a:lin ang="10800000" scaled="1"/>
            <a:tileRect/>
          </a:gradFill>
          <a:ln w="9525" cap="flat" cmpd="sng" algn="ctr">
            <a:solidFill>
              <a:schemeClr val="tx2"/>
            </a:solidFill>
            <a:prstDash val="solid"/>
            <a:round/>
            <a:headEnd type="none" w="med" len="med"/>
            <a:tailEnd type="none" w="med" len="med"/>
          </a:ln>
          <a:effectLst/>
        </p:spPr>
        <p:txBody>
          <a:bodyPr/>
          <a:lstStyle/>
          <a:p>
            <a:pPr defTabSz="457200" fontAlgn="auto">
              <a:spcBef>
                <a:spcPct val="30000"/>
              </a:spcBef>
              <a:spcAft>
                <a:spcPts val="0"/>
              </a:spcAft>
              <a:defRPr/>
            </a:pPr>
            <a:endParaRPr lang="en-US" sz="1800">
              <a:solidFill>
                <a:prstClr val="black"/>
              </a:solidFill>
              <a:latin typeface="Calibri"/>
              <a:ea typeface="ＭＳ Ｐゴシック" pitchFamily="-109" charset="-128"/>
            </a:endParaRPr>
          </a:p>
        </p:txBody>
      </p:sp>
      <p:sp>
        <p:nvSpPr>
          <p:cNvPr id="16" name="TextBox 7"/>
          <p:cNvSpPr txBox="1">
            <a:spLocks noChangeArrowheads="1"/>
          </p:cNvSpPr>
          <p:nvPr/>
        </p:nvSpPr>
        <p:spPr bwMode="auto">
          <a:xfrm>
            <a:off x="886469" y="2217435"/>
            <a:ext cx="1697038" cy="368300"/>
          </a:xfrm>
          <a:prstGeom prst="rect">
            <a:avLst/>
          </a:prstGeom>
          <a:noFill/>
          <a:ln w="9525">
            <a:noFill/>
            <a:miter lim="800000"/>
            <a:headEnd/>
            <a:tailEnd/>
          </a:ln>
        </p:spPr>
        <p:txBody>
          <a:bodyPr wrap="none">
            <a:spAutoFit/>
          </a:bodyPr>
          <a:lstStyle/>
          <a:p>
            <a:pPr defTabSz="457200" fontAlgn="auto">
              <a:spcBef>
                <a:spcPct val="50000"/>
              </a:spcBef>
              <a:spcAft>
                <a:spcPts val="0"/>
              </a:spcAft>
            </a:pPr>
            <a:r>
              <a:rPr lang="en-US" sz="1800" dirty="0">
                <a:solidFill>
                  <a:prstClr val="black"/>
                </a:solidFill>
                <a:latin typeface="Calibri"/>
              </a:rPr>
              <a:t>signal intensity</a:t>
            </a:r>
          </a:p>
        </p:txBody>
      </p:sp>
      <p:sp>
        <p:nvSpPr>
          <p:cNvPr id="17" name="Text Box 189"/>
          <p:cNvSpPr txBox="1"/>
          <p:nvPr/>
        </p:nvSpPr>
        <p:spPr>
          <a:xfrm>
            <a:off x="13388" y="29225"/>
            <a:ext cx="9105900" cy="431800"/>
          </a:xfrm>
          <a:prstGeom prst="rect">
            <a:avLst/>
          </a:prstGeom>
          <a:noFill/>
          <a:ln>
            <a:noFill/>
          </a:ln>
          <a:effectLst/>
          <a:extLst>
            <a:ext uri="{FAA26D3D-D897-4be2-8F04-BA451C77F1D7}">
              <ma14:placeholderFlag xmlns:ma14="http://schemas.microsoft.com/office/mac/drawingml/2011/main" xmlns=""/>
            </a:ext>
            <a:ext uri="{C572A759-6A51-4108-AA02-DFA0A04FC94B}">
              <ma14:wrappingTextBoxFlag xmlns:ma14="http://schemas.microsoft.com/office/mac/drawingml/2011/main" xmln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r>
              <a:rPr lang="en-US" b="1" dirty="0" smtClean="0">
                <a:solidFill>
                  <a:prstClr val="black"/>
                </a:solidFill>
                <a:latin typeface="Arial" panose="020B0604020202020204" pitchFamily="34" charset="0"/>
                <a:ea typeface="ＭＳ 明朝"/>
                <a:cs typeface="Arial" panose="020B0604020202020204" pitchFamily="34" charset="0"/>
              </a:rPr>
              <a:t>ESI-MS/MS </a:t>
            </a:r>
            <a:r>
              <a:rPr lang="en-US" b="1" dirty="0">
                <a:solidFill>
                  <a:prstClr val="black"/>
                </a:solidFill>
                <a:latin typeface="Arial" panose="020B0604020202020204" pitchFamily="34" charset="0"/>
                <a:ea typeface="ＭＳ 明朝"/>
                <a:cs typeface="Arial" panose="020B0604020202020204" pitchFamily="34" charset="0"/>
              </a:rPr>
              <a:t>on Triple-TOF Mass </a:t>
            </a:r>
            <a:r>
              <a:rPr lang="en-US" b="1" dirty="0" smtClean="0">
                <a:solidFill>
                  <a:prstClr val="black"/>
                </a:solidFill>
                <a:latin typeface="Arial" panose="020B0604020202020204" pitchFamily="34" charset="0"/>
                <a:ea typeface="ＭＳ 明朝"/>
                <a:cs typeface="Arial" panose="020B0604020202020204" pitchFamily="34" charset="0"/>
              </a:rPr>
              <a:t>Spectrometer.</a:t>
            </a:r>
            <a:endParaRPr lang="en-US" b="1" dirty="0">
              <a:solidFill>
                <a:prstClr val="black"/>
              </a:solidFill>
              <a:latin typeface="Arial" panose="020B0604020202020204" pitchFamily="34" charset="0"/>
              <a:ea typeface="ＭＳ 明朝"/>
              <a:cs typeface="Arial" panose="020B0604020202020204" pitchFamily="34" charset="0"/>
            </a:endParaRPr>
          </a:p>
        </p:txBody>
      </p:sp>
    </p:spTree>
    <p:extLst>
      <p:ext uri="{BB962C8B-B14F-4D97-AF65-F5344CB8AC3E}">
        <p14:creationId xmlns:p14="http://schemas.microsoft.com/office/powerpoint/2010/main" val="25087004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3" presetClass="path" presetSubtype="0" accel="50000" decel="50000" fill="hold" nodeType="clickEffect">
                                  <p:stCondLst>
                                    <p:cond delay="0"/>
                                  </p:stCondLst>
                                  <p:childTnLst>
                                    <p:animMotion origin="layout" path="M 2.77778E-7 -1.11008E-7 L 0.85608 -1.11008E-7 " pathEditMode="relative" rAng="0" ptsTypes="AA">
                                      <p:cBhvr>
                                        <p:cTn id="6" dur="9000" fill="hold"/>
                                        <p:tgtEl>
                                          <p:spTgt spid="10"/>
                                        </p:tgtEl>
                                        <p:attrNameLst>
                                          <p:attrName>ppt_x</p:attrName>
                                          <p:attrName>ppt_y</p:attrName>
                                        </p:attrNameLst>
                                      </p:cBhvr>
                                      <p:rCtr x="428" y="0"/>
                                    </p:animMotion>
                                  </p:childTnLst>
                                </p:cTn>
                              </p:par>
                              <p:par>
                                <p:cTn id="7" presetID="63" presetClass="path" presetSubtype="0" accel="50000" decel="50000" fill="hold" grpId="0" nodeType="withEffect">
                                  <p:stCondLst>
                                    <p:cond delay="0"/>
                                  </p:stCondLst>
                                  <p:childTnLst>
                                    <p:animMotion origin="layout" path="M 5E-6 4.71785E-7 L 0.90973 -0.0037 " pathEditMode="relative" rAng="0" ptsTypes="AA">
                                      <p:cBhvr>
                                        <p:cTn id="8" dur="9000" fill="hold"/>
                                        <p:tgtEl>
                                          <p:spTgt spid="9"/>
                                        </p:tgtEl>
                                        <p:attrNameLst>
                                          <p:attrName>ppt_x</p:attrName>
                                          <p:attrName>ppt_y</p:attrName>
                                        </p:attrNameLst>
                                      </p:cBhvr>
                                      <p:rCtr x="455" y="-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738" name="Line 394"/>
          <p:cNvSpPr>
            <a:spLocks noChangeShapeType="1"/>
          </p:cNvSpPr>
          <p:nvPr/>
        </p:nvSpPr>
        <p:spPr bwMode="auto">
          <a:xfrm>
            <a:off x="452438" y="4258818"/>
            <a:ext cx="8201025" cy="0"/>
          </a:xfrm>
          <a:prstGeom prst="line">
            <a:avLst/>
          </a:prstGeom>
          <a:noFill/>
          <a:ln w="12700">
            <a:solidFill>
              <a:schemeClr val="bg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mtClean="0">
              <a:solidFill>
                <a:srgbClr val="FFFFFF"/>
              </a:solidFill>
              <a:ea typeface="ＭＳ Ｐゴシック" pitchFamily="34" charset="-128"/>
            </a:endParaRPr>
          </a:p>
        </p:txBody>
      </p:sp>
      <p:sp>
        <p:nvSpPr>
          <p:cNvPr id="185346" name="Text Box 2"/>
          <p:cNvSpPr txBox="1">
            <a:spLocks noChangeArrowheads="1"/>
          </p:cNvSpPr>
          <p:nvPr/>
        </p:nvSpPr>
        <p:spPr bwMode="auto">
          <a:xfrm>
            <a:off x="1022572" y="26260"/>
            <a:ext cx="7079759"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en-US" b="1" dirty="0" smtClean="0">
                <a:solidFill>
                  <a:srgbClr val="191919"/>
                </a:solidFill>
                <a:latin typeface="Arial" charset="0"/>
                <a:ea typeface="ＭＳ Ｐゴシック" pitchFamily="34" charset="-128"/>
              </a:rPr>
              <a:t>Mouse lens positive mode (Total lipids).</a:t>
            </a:r>
          </a:p>
        </p:txBody>
      </p:sp>
      <p:sp>
        <p:nvSpPr>
          <p:cNvPr id="185353" name="Line 9"/>
          <p:cNvSpPr>
            <a:spLocks noChangeShapeType="1"/>
          </p:cNvSpPr>
          <p:nvPr/>
        </p:nvSpPr>
        <p:spPr bwMode="auto">
          <a:xfrm>
            <a:off x="4576763" y="1001268"/>
            <a:ext cx="0" cy="41624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smtClean="0">
              <a:solidFill>
                <a:srgbClr val="FFFFFF"/>
              </a:solidFill>
              <a:ea typeface="ＭＳ Ｐゴシック" pitchFamily="34" charset="-128"/>
            </a:endParaRPr>
          </a:p>
        </p:txBody>
      </p:sp>
      <p:sp>
        <p:nvSpPr>
          <p:cNvPr id="185354" name="Line 10"/>
          <p:cNvSpPr>
            <a:spLocks noChangeShapeType="1"/>
          </p:cNvSpPr>
          <p:nvPr/>
        </p:nvSpPr>
        <p:spPr bwMode="auto">
          <a:xfrm>
            <a:off x="4548188" y="5163693"/>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smtClean="0">
              <a:solidFill>
                <a:srgbClr val="FFFFFF"/>
              </a:solidFill>
              <a:ea typeface="ＭＳ Ｐゴシック" pitchFamily="34" charset="-128"/>
            </a:endParaRPr>
          </a:p>
        </p:txBody>
      </p:sp>
      <p:sp>
        <p:nvSpPr>
          <p:cNvPr id="185355" name="Line 11"/>
          <p:cNvSpPr>
            <a:spLocks noChangeShapeType="1"/>
          </p:cNvSpPr>
          <p:nvPr/>
        </p:nvSpPr>
        <p:spPr bwMode="auto">
          <a:xfrm>
            <a:off x="4548188" y="4468368"/>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smtClean="0">
              <a:solidFill>
                <a:srgbClr val="FFFFFF"/>
              </a:solidFill>
              <a:ea typeface="ＭＳ Ｐゴシック" pitchFamily="34" charset="-128"/>
            </a:endParaRPr>
          </a:p>
        </p:txBody>
      </p:sp>
      <p:sp>
        <p:nvSpPr>
          <p:cNvPr id="185356" name="Line 12"/>
          <p:cNvSpPr>
            <a:spLocks noChangeShapeType="1"/>
          </p:cNvSpPr>
          <p:nvPr/>
        </p:nvSpPr>
        <p:spPr bwMode="auto">
          <a:xfrm>
            <a:off x="4548188" y="3773043"/>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smtClean="0">
              <a:solidFill>
                <a:srgbClr val="FFFFFF"/>
              </a:solidFill>
              <a:ea typeface="ＭＳ Ｐゴシック" pitchFamily="34" charset="-128"/>
            </a:endParaRPr>
          </a:p>
        </p:txBody>
      </p:sp>
      <p:sp>
        <p:nvSpPr>
          <p:cNvPr id="185357" name="Line 13"/>
          <p:cNvSpPr>
            <a:spLocks noChangeShapeType="1"/>
          </p:cNvSpPr>
          <p:nvPr/>
        </p:nvSpPr>
        <p:spPr bwMode="auto">
          <a:xfrm>
            <a:off x="4548188" y="3087243"/>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smtClean="0">
              <a:solidFill>
                <a:srgbClr val="FFFFFF"/>
              </a:solidFill>
              <a:ea typeface="ＭＳ Ｐゴシック" pitchFamily="34" charset="-128"/>
            </a:endParaRPr>
          </a:p>
        </p:txBody>
      </p:sp>
      <p:sp>
        <p:nvSpPr>
          <p:cNvPr id="185358" name="Line 14"/>
          <p:cNvSpPr>
            <a:spLocks noChangeShapeType="1"/>
          </p:cNvSpPr>
          <p:nvPr/>
        </p:nvSpPr>
        <p:spPr bwMode="auto">
          <a:xfrm>
            <a:off x="4548188" y="2391918"/>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smtClean="0">
              <a:solidFill>
                <a:srgbClr val="FFFFFF"/>
              </a:solidFill>
              <a:ea typeface="ＭＳ Ｐゴシック" pitchFamily="34" charset="-128"/>
            </a:endParaRPr>
          </a:p>
        </p:txBody>
      </p:sp>
      <p:sp>
        <p:nvSpPr>
          <p:cNvPr id="185359" name="Line 15"/>
          <p:cNvSpPr>
            <a:spLocks noChangeShapeType="1"/>
          </p:cNvSpPr>
          <p:nvPr/>
        </p:nvSpPr>
        <p:spPr bwMode="auto">
          <a:xfrm>
            <a:off x="4548188" y="1696593"/>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smtClean="0">
              <a:solidFill>
                <a:srgbClr val="FFFFFF"/>
              </a:solidFill>
              <a:ea typeface="ＭＳ Ｐゴシック" pitchFamily="34" charset="-128"/>
            </a:endParaRPr>
          </a:p>
        </p:txBody>
      </p:sp>
      <p:sp>
        <p:nvSpPr>
          <p:cNvPr id="185360" name="Line 16"/>
          <p:cNvSpPr>
            <a:spLocks noChangeShapeType="1"/>
          </p:cNvSpPr>
          <p:nvPr/>
        </p:nvSpPr>
        <p:spPr bwMode="auto">
          <a:xfrm>
            <a:off x="4548188" y="1001268"/>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smtClean="0">
              <a:solidFill>
                <a:srgbClr val="FFFFFF"/>
              </a:solidFill>
              <a:ea typeface="ＭＳ Ｐゴシック" pitchFamily="34" charset="-128"/>
            </a:endParaRPr>
          </a:p>
        </p:txBody>
      </p:sp>
      <p:sp>
        <p:nvSpPr>
          <p:cNvPr id="185361" name="Line 17"/>
          <p:cNvSpPr>
            <a:spLocks noChangeShapeType="1"/>
          </p:cNvSpPr>
          <p:nvPr/>
        </p:nvSpPr>
        <p:spPr bwMode="auto">
          <a:xfrm>
            <a:off x="452438" y="5163693"/>
            <a:ext cx="82391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smtClean="0">
              <a:solidFill>
                <a:srgbClr val="FFFFFF"/>
              </a:solidFill>
              <a:ea typeface="ＭＳ Ｐゴシック" pitchFamily="34" charset="-128"/>
            </a:endParaRPr>
          </a:p>
        </p:txBody>
      </p:sp>
      <p:sp>
        <p:nvSpPr>
          <p:cNvPr id="185362" name="Line 18"/>
          <p:cNvSpPr>
            <a:spLocks noChangeShapeType="1"/>
          </p:cNvSpPr>
          <p:nvPr/>
        </p:nvSpPr>
        <p:spPr bwMode="auto">
          <a:xfrm flipV="1">
            <a:off x="452438" y="5163693"/>
            <a:ext cx="0" cy="285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smtClean="0">
              <a:solidFill>
                <a:srgbClr val="FFFFFF"/>
              </a:solidFill>
              <a:ea typeface="ＭＳ Ｐゴシック" pitchFamily="34" charset="-128"/>
            </a:endParaRPr>
          </a:p>
        </p:txBody>
      </p:sp>
      <p:sp>
        <p:nvSpPr>
          <p:cNvPr id="185363" name="Line 19"/>
          <p:cNvSpPr>
            <a:spLocks noChangeShapeType="1"/>
          </p:cNvSpPr>
          <p:nvPr/>
        </p:nvSpPr>
        <p:spPr bwMode="auto">
          <a:xfrm flipV="1">
            <a:off x="1481138" y="5163693"/>
            <a:ext cx="0" cy="285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smtClean="0">
              <a:solidFill>
                <a:srgbClr val="FFFFFF"/>
              </a:solidFill>
              <a:ea typeface="ＭＳ Ｐゴシック" pitchFamily="34" charset="-128"/>
            </a:endParaRPr>
          </a:p>
        </p:txBody>
      </p:sp>
      <p:sp>
        <p:nvSpPr>
          <p:cNvPr id="185364" name="Line 20"/>
          <p:cNvSpPr>
            <a:spLocks noChangeShapeType="1"/>
          </p:cNvSpPr>
          <p:nvPr/>
        </p:nvSpPr>
        <p:spPr bwMode="auto">
          <a:xfrm flipV="1">
            <a:off x="2509838" y="5163693"/>
            <a:ext cx="0" cy="285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smtClean="0">
              <a:solidFill>
                <a:srgbClr val="FFFFFF"/>
              </a:solidFill>
              <a:ea typeface="ＭＳ Ｐゴシック" pitchFamily="34" charset="-128"/>
            </a:endParaRPr>
          </a:p>
        </p:txBody>
      </p:sp>
      <p:sp>
        <p:nvSpPr>
          <p:cNvPr id="185365" name="Line 21"/>
          <p:cNvSpPr>
            <a:spLocks noChangeShapeType="1"/>
          </p:cNvSpPr>
          <p:nvPr/>
        </p:nvSpPr>
        <p:spPr bwMode="auto">
          <a:xfrm flipV="1">
            <a:off x="3538538" y="5163693"/>
            <a:ext cx="0" cy="285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smtClean="0">
              <a:solidFill>
                <a:srgbClr val="FFFFFF"/>
              </a:solidFill>
              <a:ea typeface="ＭＳ Ｐゴシック" pitchFamily="34" charset="-128"/>
            </a:endParaRPr>
          </a:p>
        </p:txBody>
      </p:sp>
      <p:sp>
        <p:nvSpPr>
          <p:cNvPr id="185366" name="Line 22"/>
          <p:cNvSpPr>
            <a:spLocks noChangeShapeType="1"/>
          </p:cNvSpPr>
          <p:nvPr/>
        </p:nvSpPr>
        <p:spPr bwMode="auto">
          <a:xfrm flipV="1">
            <a:off x="4576763" y="5163693"/>
            <a:ext cx="0" cy="285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smtClean="0">
              <a:solidFill>
                <a:srgbClr val="FFFFFF"/>
              </a:solidFill>
              <a:ea typeface="ＭＳ Ｐゴシック" pitchFamily="34" charset="-128"/>
            </a:endParaRPr>
          </a:p>
        </p:txBody>
      </p:sp>
      <p:sp>
        <p:nvSpPr>
          <p:cNvPr id="185367" name="Line 23"/>
          <p:cNvSpPr>
            <a:spLocks noChangeShapeType="1"/>
          </p:cNvSpPr>
          <p:nvPr/>
        </p:nvSpPr>
        <p:spPr bwMode="auto">
          <a:xfrm flipV="1">
            <a:off x="5605463" y="5163693"/>
            <a:ext cx="0" cy="285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smtClean="0">
              <a:solidFill>
                <a:srgbClr val="FFFFFF"/>
              </a:solidFill>
              <a:ea typeface="ＭＳ Ｐゴシック" pitchFamily="34" charset="-128"/>
            </a:endParaRPr>
          </a:p>
        </p:txBody>
      </p:sp>
      <p:sp>
        <p:nvSpPr>
          <p:cNvPr id="185368" name="Line 24"/>
          <p:cNvSpPr>
            <a:spLocks noChangeShapeType="1"/>
          </p:cNvSpPr>
          <p:nvPr/>
        </p:nvSpPr>
        <p:spPr bwMode="auto">
          <a:xfrm flipV="1">
            <a:off x="6634163" y="5163693"/>
            <a:ext cx="0" cy="285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smtClean="0">
              <a:solidFill>
                <a:srgbClr val="FFFFFF"/>
              </a:solidFill>
              <a:ea typeface="ＭＳ Ｐゴシック" pitchFamily="34" charset="-128"/>
            </a:endParaRPr>
          </a:p>
        </p:txBody>
      </p:sp>
      <p:sp>
        <p:nvSpPr>
          <p:cNvPr id="185369" name="Line 25"/>
          <p:cNvSpPr>
            <a:spLocks noChangeShapeType="1"/>
          </p:cNvSpPr>
          <p:nvPr/>
        </p:nvSpPr>
        <p:spPr bwMode="auto">
          <a:xfrm flipV="1">
            <a:off x="7662863" y="5163693"/>
            <a:ext cx="0" cy="285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smtClean="0">
              <a:solidFill>
                <a:srgbClr val="FFFFFF"/>
              </a:solidFill>
              <a:ea typeface="ＭＳ Ｐゴシック" pitchFamily="34" charset="-128"/>
            </a:endParaRPr>
          </a:p>
        </p:txBody>
      </p:sp>
      <p:sp>
        <p:nvSpPr>
          <p:cNvPr id="185370" name="Line 26"/>
          <p:cNvSpPr>
            <a:spLocks noChangeShapeType="1"/>
          </p:cNvSpPr>
          <p:nvPr/>
        </p:nvSpPr>
        <p:spPr bwMode="auto">
          <a:xfrm flipV="1">
            <a:off x="8691563" y="5163693"/>
            <a:ext cx="0" cy="285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smtClean="0">
              <a:solidFill>
                <a:srgbClr val="FFFFFF"/>
              </a:solidFill>
              <a:ea typeface="ＭＳ Ｐゴシック" pitchFamily="34" charset="-128"/>
            </a:endParaRPr>
          </a:p>
        </p:txBody>
      </p:sp>
      <p:sp>
        <p:nvSpPr>
          <p:cNvPr id="185371" name="Oval 27"/>
          <p:cNvSpPr>
            <a:spLocks noChangeArrowheads="1"/>
          </p:cNvSpPr>
          <p:nvPr/>
        </p:nvSpPr>
        <p:spPr bwMode="auto">
          <a:xfrm>
            <a:off x="3767138" y="48684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372" name="Oval 28"/>
          <p:cNvSpPr>
            <a:spLocks noChangeArrowheads="1"/>
          </p:cNvSpPr>
          <p:nvPr/>
        </p:nvSpPr>
        <p:spPr bwMode="auto">
          <a:xfrm>
            <a:off x="4510088" y="51065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373" name="Oval 29"/>
          <p:cNvSpPr>
            <a:spLocks noChangeArrowheads="1"/>
          </p:cNvSpPr>
          <p:nvPr/>
        </p:nvSpPr>
        <p:spPr bwMode="auto">
          <a:xfrm>
            <a:off x="3843338" y="42969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374" name="Oval 30"/>
          <p:cNvSpPr>
            <a:spLocks noChangeArrowheads="1"/>
          </p:cNvSpPr>
          <p:nvPr/>
        </p:nvSpPr>
        <p:spPr bwMode="auto">
          <a:xfrm>
            <a:off x="4662488" y="50303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375" name="Oval 31"/>
          <p:cNvSpPr>
            <a:spLocks noChangeArrowheads="1"/>
          </p:cNvSpPr>
          <p:nvPr/>
        </p:nvSpPr>
        <p:spPr bwMode="auto">
          <a:xfrm>
            <a:off x="4538663" y="51255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376" name="Oval 32"/>
          <p:cNvSpPr>
            <a:spLocks noChangeArrowheads="1"/>
          </p:cNvSpPr>
          <p:nvPr/>
        </p:nvSpPr>
        <p:spPr bwMode="auto">
          <a:xfrm>
            <a:off x="4548188" y="50970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377" name="Oval 33"/>
          <p:cNvSpPr>
            <a:spLocks noChangeArrowheads="1"/>
          </p:cNvSpPr>
          <p:nvPr/>
        </p:nvSpPr>
        <p:spPr bwMode="auto">
          <a:xfrm>
            <a:off x="4957763" y="47445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378" name="Oval 34"/>
          <p:cNvSpPr>
            <a:spLocks noChangeArrowheads="1"/>
          </p:cNvSpPr>
          <p:nvPr/>
        </p:nvSpPr>
        <p:spPr bwMode="auto">
          <a:xfrm>
            <a:off x="6081713" y="3020568"/>
            <a:ext cx="66675" cy="66675"/>
          </a:xfrm>
          <a:prstGeom prst="ellipse">
            <a:avLst/>
          </a:prstGeom>
          <a:solidFill>
            <a:srgbClr val="3366FF"/>
          </a:solidFill>
          <a:ln w="9525">
            <a:solidFill>
              <a:schemeClr val="bg1"/>
            </a:solidFill>
            <a:round/>
            <a:headEnd/>
            <a:tailEnd/>
          </a:ln>
        </p:spPr>
        <p:txBody>
          <a:bodyPr/>
          <a:lstStyle/>
          <a:p>
            <a:endParaRPr lang="en-US" smtClean="0">
              <a:solidFill>
                <a:srgbClr val="FFFFFF"/>
              </a:solidFill>
              <a:ea typeface="ＭＳ Ｐゴシック" pitchFamily="34" charset="-128"/>
            </a:endParaRPr>
          </a:p>
        </p:txBody>
      </p:sp>
      <p:sp>
        <p:nvSpPr>
          <p:cNvPr id="185379" name="Oval 35"/>
          <p:cNvSpPr>
            <a:spLocks noChangeArrowheads="1"/>
          </p:cNvSpPr>
          <p:nvPr/>
        </p:nvSpPr>
        <p:spPr bwMode="auto">
          <a:xfrm>
            <a:off x="4891088" y="42683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380" name="Oval 36"/>
          <p:cNvSpPr>
            <a:spLocks noChangeArrowheads="1"/>
          </p:cNvSpPr>
          <p:nvPr/>
        </p:nvSpPr>
        <p:spPr bwMode="auto">
          <a:xfrm>
            <a:off x="4919663" y="46683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381" name="Oval 37"/>
          <p:cNvSpPr>
            <a:spLocks noChangeArrowheads="1"/>
          </p:cNvSpPr>
          <p:nvPr/>
        </p:nvSpPr>
        <p:spPr bwMode="auto">
          <a:xfrm>
            <a:off x="4976813" y="42397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382" name="Oval 38"/>
          <p:cNvSpPr>
            <a:spLocks noChangeArrowheads="1"/>
          </p:cNvSpPr>
          <p:nvPr/>
        </p:nvSpPr>
        <p:spPr bwMode="auto">
          <a:xfrm>
            <a:off x="5072063" y="42873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383" name="Oval 39"/>
          <p:cNvSpPr>
            <a:spLocks noChangeArrowheads="1"/>
          </p:cNvSpPr>
          <p:nvPr/>
        </p:nvSpPr>
        <p:spPr bwMode="auto">
          <a:xfrm>
            <a:off x="4195763" y="50493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384" name="Oval 40"/>
          <p:cNvSpPr>
            <a:spLocks noChangeArrowheads="1"/>
          </p:cNvSpPr>
          <p:nvPr/>
        </p:nvSpPr>
        <p:spPr bwMode="auto">
          <a:xfrm>
            <a:off x="4576763" y="51160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385" name="Oval 41"/>
          <p:cNvSpPr>
            <a:spLocks noChangeArrowheads="1"/>
          </p:cNvSpPr>
          <p:nvPr/>
        </p:nvSpPr>
        <p:spPr bwMode="auto">
          <a:xfrm>
            <a:off x="4110038" y="49636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386" name="Oval 42"/>
          <p:cNvSpPr>
            <a:spLocks noChangeArrowheads="1"/>
          </p:cNvSpPr>
          <p:nvPr/>
        </p:nvSpPr>
        <p:spPr bwMode="auto">
          <a:xfrm>
            <a:off x="5119688" y="49160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387" name="Oval 43"/>
          <p:cNvSpPr>
            <a:spLocks noChangeArrowheads="1"/>
          </p:cNvSpPr>
          <p:nvPr/>
        </p:nvSpPr>
        <p:spPr bwMode="auto">
          <a:xfrm>
            <a:off x="4710113" y="50208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388" name="Oval 44"/>
          <p:cNvSpPr>
            <a:spLocks noChangeArrowheads="1"/>
          </p:cNvSpPr>
          <p:nvPr/>
        </p:nvSpPr>
        <p:spPr bwMode="auto">
          <a:xfrm>
            <a:off x="5538788" y="41635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389" name="Oval 45"/>
          <p:cNvSpPr>
            <a:spLocks noChangeArrowheads="1"/>
          </p:cNvSpPr>
          <p:nvPr/>
        </p:nvSpPr>
        <p:spPr bwMode="auto">
          <a:xfrm>
            <a:off x="5167313" y="45064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390" name="Oval 46"/>
          <p:cNvSpPr>
            <a:spLocks noChangeArrowheads="1"/>
          </p:cNvSpPr>
          <p:nvPr/>
        </p:nvSpPr>
        <p:spPr bwMode="auto">
          <a:xfrm>
            <a:off x="5767388" y="43731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391" name="Oval 47"/>
          <p:cNvSpPr>
            <a:spLocks noChangeArrowheads="1"/>
          </p:cNvSpPr>
          <p:nvPr/>
        </p:nvSpPr>
        <p:spPr bwMode="auto">
          <a:xfrm>
            <a:off x="4462463" y="50874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392" name="Oval 48"/>
          <p:cNvSpPr>
            <a:spLocks noChangeArrowheads="1"/>
          </p:cNvSpPr>
          <p:nvPr/>
        </p:nvSpPr>
        <p:spPr bwMode="auto">
          <a:xfrm>
            <a:off x="4567238" y="50684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393" name="Oval 49"/>
          <p:cNvSpPr>
            <a:spLocks noChangeArrowheads="1"/>
          </p:cNvSpPr>
          <p:nvPr/>
        </p:nvSpPr>
        <p:spPr bwMode="auto">
          <a:xfrm>
            <a:off x="4881563" y="50112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394" name="Oval 50"/>
          <p:cNvSpPr>
            <a:spLocks noChangeArrowheads="1"/>
          </p:cNvSpPr>
          <p:nvPr/>
        </p:nvSpPr>
        <p:spPr bwMode="auto">
          <a:xfrm>
            <a:off x="3195638" y="3896868"/>
            <a:ext cx="66675" cy="66675"/>
          </a:xfrm>
          <a:prstGeom prst="ellipse">
            <a:avLst/>
          </a:prstGeom>
          <a:solidFill>
            <a:srgbClr val="99FF33"/>
          </a:solidFill>
          <a:ln w="9525">
            <a:solidFill>
              <a:schemeClr val="bg1"/>
            </a:solidFill>
            <a:round/>
            <a:headEnd/>
            <a:tailEnd/>
          </a:ln>
        </p:spPr>
        <p:txBody>
          <a:bodyPr/>
          <a:lstStyle/>
          <a:p>
            <a:endParaRPr lang="en-US" smtClean="0">
              <a:solidFill>
                <a:srgbClr val="FFFFFF"/>
              </a:solidFill>
              <a:ea typeface="ＭＳ Ｐゴシック" pitchFamily="34" charset="-128"/>
            </a:endParaRPr>
          </a:p>
        </p:txBody>
      </p:sp>
      <p:sp>
        <p:nvSpPr>
          <p:cNvPr id="185395" name="Oval 51"/>
          <p:cNvSpPr>
            <a:spLocks noChangeArrowheads="1"/>
          </p:cNvSpPr>
          <p:nvPr/>
        </p:nvSpPr>
        <p:spPr bwMode="auto">
          <a:xfrm>
            <a:off x="3519488" y="46207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396" name="Oval 52"/>
          <p:cNvSpPr>
            <a:spLocks noChangeArrowheads="1"/>
          </p:cNvSpPr>
          <p:nvPr/>
        </p:nvSpPr>
        <p:spPr bwMode="auto">
          <a:xfrm>
            <a:off x="5519738" y="51255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397" name="Oval 53"/>
          <p:cNvSpPr>
            <a:spLocks noChangeArrowheads="1"/>
          </p:cNvSpPr>
          <p:nvPr/>
        </p:nvSpPr>
        <p:spPr bwMode="auto">
          <a:xfrm>
            <a:off x="5186363" y="48207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398" name="Oval 54"/>
          <p:cNvSpPr>
            <a:spLocks noChangeArrowheads="1"/>
          </p:cNvSpPr>
          <p:nvPr/>
        </p:nvSpPr>
        <p:spPr bwMode="auto">
          <a:xfrm>
            <a:off x="4872038" y="47922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399" name="Oval 55"/>
          <p:cNvSpPr>
            <a:spLocks noChangeArrowheads="1"/>
          </p:cNvSpPr>
          <p:nvPr/>
        </p:nvSpPr>
        <p:spPr bwMode="auto">
          <a:xfrm>
            <a:off x="4233863" y="50112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00" name="Oval 56"/>
          <p:cNvSpPr>
            <a:spLocks noChangeArrowheads="1"/>
          </p:cNvSpPr>
          <p:nvPr/>
        </p:nvSpPr>
        <p:spPr bwMode="auto">
          <a:xfrm>
            <a:off x="4681538" y="50589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01" name="Oval 57"/>
          <p:cNvSpPr>
            <a:spLocks noChangeArrowheads="1"/>
          </p:cNvSpPr>
          <p:nvPr/>
        </p:nvSpPr>
        <p:spPr bwMode="auto">
          <a:xfrm>
            <a:off x="4271963" y="50589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02" name="Oval 58"/>
          <p:cNvSpPr>
            <a:spLocks noChangeArrowheads="1"/>
          </p:cNvSpPr>
          <p:nvPr/>
        </p:nvSpPr>
        <p:spPr bwMode="auto">
          <a:xfrm>
            <a:off x="5033963" y="47826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03" name="Oval 59"/>
          <p:cNvSpPr>
            <a:spLocks noChangeArrowheads="1"/>
          </p:cNvSpPr>
          <p:nvPr/>
        </p:nvSpPr>
        <p:spPr bwMode="auto">
          <a:xfrm>
            <a:off x="4719638" y="50684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04" name="Oval 60"/>
          <p:cNvSpPr>
            <a:spLocks noChangeArrowheads="1"/>
          </p:cNvSpPr>
          <p:nvPr/>
        </p:nvSpPr>
        <p:spPr bwMode="auto">
          <a:xfrm>
            <a:off x="4919663" y="44778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05" name="Oval 61"/>
          <p:cNvSpPr>
            <a:spLocks noChangeArrowheads="1"/>
          </p:cNvSpPr>
          <p:nvPr/>
        </p:nvSpPr>
        <p:spPr bwMode="auto">
          <a:xfrm>
            <a:off x="5710238" y="48874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06" name="Oval 62"/>
          <p:cNvSpPr>
            <a:spLocks noChangeArrowheads="1"/>
          </p:cNvSpPr>
          <p:nvPr/>
        </p:nvSpPr>
        <p:spPr bwMode="auto">
          <a:xfrm>
            <a:off x="4633913" y="50874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07" name="Oval 63"/>
          <p:cNvSpPr>
            <a:spLocks noChangeArrowheads="1"/>
          </p:cNvSpPr>
          <p:nvPr/>
        </p:nvSpPr>
        <p:spPr bwMode="auto">
          <a:xfrm>
            <a:off x="4538663" y="51255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08" name="Oval 64"/>
          <p:cNvSpPr>
            <a:spLocks noChangeArrowheads="1"/>
          </p:cNvSpPr>
          <p:nvPr/>
        </p:nvSpPr>
        <p:spPr bwMode="auto">
          <a:xfrm>
            <a:off x="4652963" y="50779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09" name="Oval 65"/>
          <p:cNvSpPr>
            <a:spLocks noChangeArrowheads="1"/>
          </p:cNvSpPr>
          <p:nvPr/>
        </p:nvSpPr>
        <p:spPr bwMode="auto">
          <a:xfrm>
            <a:off x="4957763" y="50208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10" name="Oval 66"/>
          <p:cNvSpPr>
            <a:spLocks noChangeArrowheads="1"/>
          </p:cNvSpPr>
          <p:nvPr/>
        </p:nvSpPr>
        <p:spPr bwMode="auto">
          <a:xfrm>
            <a:off x="3605213" y="48207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11" name="Oval 67"/>
          <p:cNvSpPr>
            <a:spLocks noChangeArrowheads="1"/>
          </p:cNvSpPr>
          <p:nvPr/>
        </p:nvSpPr>
        <p:spPr bwMode="auto">
          <a:xfrm>
            <a:off x="3890963" y="49065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12" name="Oval 68"/>
          <p:cNvSpPr>
            <a:spLocks noChangeArrowheads="1"/>
          </p:cNvSpPr>
          <p:nvPr/>
        </p:nvSpPr>
        <p:spPr bwMode="auto">
          <a:xfrm>
            <a:off x="4538663" y="51255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13" name="Oval 69"/>
          <p:cNvSpPr>
            <a:spLocks noChangeArrowheads="1"/>
          </p:cNvSpPr>
          <p:nvPr/>
        </p:nvSpPr>
        <p:spPr bwMode="auto">
          <a:xfrm>
            <a:off x="4548188" y="51160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14" name="Oval 70"/>
          <p:cNvSpPr>
            <a:spLocks noChangeArrowheads="1"/>
          </p:cNvSpPr>
          <p:nvPr/>
        </p:nvSpPr>
        <p:spPr bwMode="auto">
          <a:xfrm>
            <a:off x="4195763" y="50208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15" name="Oval 71"/>
          <p:cNvSpPr>
            <a:spLocks noChangeArrowheads="1"/>
          </p:cNvSpPr>
          <p:nvPr/>
        </p:nvSpPr>
        <p:spPr bwMode="auto">
          <a:xfrm>
            <a:off x="4833938" y="49731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16" name="Oval 72"/>
          <p:cNvSpPr>
            <a:spLocks noChangeArrowheads="1"/>
          </p:cNvSpPr>
          <p:nvPr/>
        </p:nvSpPr>
        <p:spPr bwMode="auto">
          <a:xfrm>
            <a:off x="4729163" y="50779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17" name="Oval 73"/>
          <p:cNvSpPr>
            <a:spLocks noChangeArrowheads="1"/>
          </p:cNvSpPr>
          <p:nvPr/>
        </p:nvSpPr>
        <p:spPr bwMode="auto">
          <a:xfrm>
            <a:off x="3119438" y="48588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18" name="Oval 74"/>
          <p:cNvSpPr>
            <a:spLocks noChangeArrowheads="1"/>
          </p:cNvSpPr>
          <p:nvPr/>
        </p:nvSpPr>
        <p:spPr bwMode="auto">
          <a:xfrm>
            <a:off x="5014913" y="47160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19" name="Oval 75"/>
          <p:cNvSpPr>
            <a:spLocks noChangeArrowheads="1"/>
          </p:cNvSpPr>
          <p:nvPr/>
        </p:nvSpPr>
        <p:spPr bwMode="auto">
          <a:xfrm>
            <a:off x="3767138" y="47350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20" name="Oval 76"/>
          <p:cNvSpPr>
            <a:spLocks noChangeArrowheads="1"/>
          </p:cNvSpPr>
          <p:nvPr/>
        </p:nvSpPr>
        <p:spPr bwMode="auto">
          <a:xfrm>
            <a:off x="4386263" y="49350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21" name="Oval 77"/>
          <p:cNvSpPr>
            <a:spLocks noChangeArrowheads="1"/>
          </p:cNvSpPr>
          <p:nvPr/>
        </p:nvSpPr>
        <p:spPr bwMode="auto">
          <a:xfrm>
            <a:off x="4462463" y="51065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22" name="Oval 78"/>
          <p:cNvSpPr>
            <a:spLocks noChangeArrowheads="1"/>
          </p:cNvSpPr>
          <p:nvPr/>
        </p:nvSpPr>
        <p:spPr bwMode="auto">
          <a:xfrm>
            <a:off x="5386388" y="46207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23" name="Oval 79"/>
          <p:cNvSpPr>
            <a:spLocks noChangeArrowheads="1"/>
          </p:cNvSpPr>
          <p:nvPr/>
        </p:nvSpPr>
        <p:spPr bwMode="auto">
          <a:xfrm>
            <a:off x="4614863" y="50970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24" name="Oval 80"/>
          <p:cNvSpPr>
            <a:spLocks noChangeArrowheads="1"/>
          </p:cNvSpPr>
          <p:nvPr/>
        </p:nvSpPr>
        <p:spPr bwMode="auto">
          <a:xfrm>
            <a:off x="5033963" y="47255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25" name="Oval 81"/>
          <p:cNvSpPr>
            <a:spLocks noChangeArrowheads="1"/>
          </p:cNvSpPr>
          <p:nvPr/>
        </p:nvSpPr>
        <p:spPr bwMode="auto">
          <a:xfrm>
            <a:off x="5643563" y="46112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26" name="Oval 82"/>
          <p:cNvSpPr>
            <a:spLocks noChangeArrowheads="1"/>
          </p:cNvSpPr>
          <p:nvPr/>
        </p:nvSpPr>
        <p:spPr bwMode="auto">
          <a:xfrm>
            <a:off x="5853113" y="40111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27" name="Oval 83"/>
          <p:cNvSpPr>
            <a:spLocks noChangeArrowheads="1"/>
          </p:cNvSpPr>
          <p:nvPr/>
        </p:nvSpPr>
        <p:spPr bwMode="auto">
          <a:xfrm>
            <a:off x="5900738" y="43064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28" name="Oval 84"/>
          <p:cNvSpPr>
            <a:spLocks noChangeArrowheads="1"/>
          </p:cNvSpPr>
          <p:nvPr/>
        </p:nvSpPr>
        <p:spPr bwMode="auto">
          <a:xfrm>
            <a:off x="4652963" y="50684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29" name="Oval 85"/>
          <p:cNvSpPr>
            <a:spLocks noChangeArrowheads="1"/>
          </p:cNvSpPr>
          <p:nvPr/>
        </p:nvSpPr>
        <p:spPr bwMode="auto">
          <a:xfrm>
            <a:off x="4538663" y="51255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30" name="Oval 86"/>
          <p:cNvSpPr>
            <a:spLocks noChangeArrowheads="1"/>
          </p:cNvSpPr>
          <p:nvPr/>
        </p:nvSpPr>
        <p:spPr bwMode="auto">
          <a:xfrm>
            <a:off x="5653088" y="37920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31" name="Oval 87"/>
          <p:cNvSpPr>
            <a:spLocks noChangeArrowheads="1"/>
          </p:cNvSpPr>
          <p:nvPr/>
        </p:nvSpPr>
        <p:spPr bwMode="auto">
          <a:xfrm>
            <a:off x="4967288" y="49731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32" name="Oval 88"/>
          <p:cNvSpPr>
            <a:spLocks noChangeArrowheads="1"/>
          </p:cNvSpPr>
          <p:nvPr/>
        </p:nvSpPr>
        <p:spPr bwMode="auto">
          <a:xfrm>
            <a:off x="4691063" y="48017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33" name="Oval 89"/>
          <p:cNvSpPr>
            <a:spLocks noChangeArrowheads="1"/>
          </p:cNvSpPr>
          <p:nvPr/>
        </p:nvSpPr>
        <p:spPr bwMode="auto">
          <a:xfrm>
            <a:off x="4614863" y="49922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34" name="Oval 90"/>
          <p:cNvSpPr>
            <a:spLocks noChangeArrowheads="1"/>
          </p:cNvSpPr>
          <p:nvPr/>
        </p:nvSpPr>
        <p:spPr bwMode="auto">
          <a:xfrm>
            <a:off x="4614863" y="49636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35" name="Oval 91"/>
          <p:cNvSpPr>
            <a:spLocks noChangeArrowheads="1"/>
          </p:cNvSpPr>
          <p:nvPr/>
        </p:nvSpPr>
        <p:spPr bwMode="auto">
          <a:xfrm>
            <a:off x="6005513" y="28872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36" name="Oval 92"/>
          <p:cNvSpPr>
            <a:spLocks noChangeArrowheads="1"/>
          </p:cNvSpPr>
          <p:nvPr/>
        </p:nvSpPr>
        <p:spPr bwMode="auto">
          <a:xfrm>
            <a:off x="5834063" y="43159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37" name="Oval 93"/>
          <p:cNvSpPr>
            <a:spLocks noChangeArrowheads="1"/>
          </p:cNvSpPr>
          <p:nvPr/>
        </p:nvSpPr>
        <p:spPr bwMode="auto">
          <a:xfrm>
            <a:off x="5167313" y="47826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38" name="Oval 94"/>
          <p:cNvSpPr>
            <a:spLocks noChangeArrowheads="1"/>
          </p:cNvSpPr>
          <p:nvPr/>
        </p:nvSpPr>
        <p:spPr bwMode="auto">
          <a:xfrm>
            <a:off x="4662488" y="48493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39" name="Oval 95"/>
          <p:cNvSpPr>
            <a:spLocks noChangeArrowheads="1"/>
          </p:cNvSpPr>
          <p:nvPr/>
        </p:nvSpPr>
        <p:spPr bwMode="auto">
          <a:xfrm>
            <a:off x="4643438" y="48779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40" name="Oval 96"/>
          <p:cNvSpPr>
            <a:spLocks noChangeArrowheads="1"/>
          </p:cNvSpPr>
          <p:nvPr/>
        </p:nvSpPr>
        <p:spPr bwMode="auto">
          <a:xfrm>
            <a:off x="5005388" y="41540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41" name="Oval 97"/>
          <p:cNvSpPr>
            <a:spLocks noChangeArrowheads="1"/>
          </p:cNvSpPr>
          <p:nvPr/>
        </p:nvSpPr>
        <p:spPr bwMode="auto">
          <a:xfrm>
            <a:off x="4967288" y="49731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42" name="Oval 98"/>
          <p:cNvSpPr>
            <a:spLocks noChangeArrowheads="1"/>
          </p:cNvSpPr>
          <p:nvPr/>
        </p:nvSpPr>
        <p:spPr bwMode="auto">
          <a:xfrm>
            <a:off x="4833938" y="41445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43" name="Oval 99"/>
          <p:cNvSpPr>
            <a:spLocks noChangeArrowheads="1"/>
          </p:cNvSpPr>
          <p:nvPr/>
        </p:nvSpPr>
        <p:spPr bwMode="auto">
          <a:xfrm>
            <a:off x="4652963" y="50112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44" name="Oval 100"/>
          <p:cNvSpPr>
            <a:spLocks noChangeArrowheads="1"/>
          </p:cNvSpPr>
          <p:nvPr/>
        </p:nvSpPr>
        <p:spPr bwMode="auto">
          <a:xfrm>
            <a:off x="4100513" y="42302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45" name="Oval 101"/>
          <p:cNvSpPr>
            <a:spLocks noChangeArrowheads="1"/>
          </p:cNvSpPr>
          <p:nvPr/>
        </p:nvSpPr>
        <p:spPr bwMode="auto">
          <a:xfrm>
            <a:off x="5538788" y="41730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46" name="Oval 102"/>
          <p:cNvSpPr>
            <a:spLocks noChangeArrowheads="1"/>
          </p:cNvSpPr>
          <p:nvPr/>
        </p:nvSpPr>
        <p:spPr bwMode="auto">
          <a:xfrm>
            <a:off x="5138738" y="46207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47" name="Oval 103"/>
          <p:cNvSpPr>
            <a:spLocks noChangeArrowheads="1"/>
          </p:cNvSpPr>
          <p:nvPr/>
        </p:nvSpPr>
        <p:spPr bwMode="auto">
          <a:xfrm>
            <a:off x="4567238" y="50970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48" name="Oval 104"/>
          <p:cNvSpPr>
            <a:spLocks noChangeArrowheads="1"/>
          </p:cNvSpPr>
          <p:nvPr/>
        </p:nvSpPr>
        <p:spPr bwMode="auto">
          <a:xfrm>
            <a:off x="5472113" y="35730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49" name="Oval 105"/>
          <p:cNvSpPr>
            <a:spLocks noChangeArrowheads="1"/>
          </p:cNvSpPr>
          <p:nvPr/>
        </p:nvSpPr>
        <p:spPr bwMode="auto">
          <a:xfrm>
            <a:off x="5500688" y="33825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50" name="Oval 106"/>
          <p:cNvSpPr>
            <a:spLocks noChangeArrowheads="1"/>
          </p:cNvSpPr>
          <p:nvPr/>
        </p:nvSpPr>
        <p:spPr bwMode="auto">
          <a:xfrm>
            <a:off x="4786313" y="47255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51" name="Oval 107"/>
          <p:cNvSpPr>
            <a:spLocks noChangeArrowheads="1"/>
          </p:cNvSpPr>
          <p:nvPr/>
        </p:nvSpPr>
        <p:spPr bwMode="auto">
          <a:xfrm>
            <a:off x="4319588" y="46588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52" name="Oval 108"/>
          <p:cNvSpPr>
            <a:spLocks noChangeArrowheads="1"/>
          </p:cNvSpPr>
          <p:nvPr/>
        </p:nvSpPr>
        <p:spPr bwMode="auto">
          <a:xfrm>
            <a:off x="4738688" y="47160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53" name="Oval 109"/>
          <p:cNvSpPr>
            <a:spLocks noChangeArrowheads="1"/>
          </p:cNvSpPr>
          <p:nvPr/>
        </p:nvSpPr>
        <p:spPr bwMode="auto">
          <a:xfrm>
            <a:off x="4776788" y="46683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54" name="Oval 110"/>
          <p:cNvSpPr>
            <a:spLocks noChangeArrowheads="1"/>
          </p:cNvSpPr>
          <p:nvPr/>
        </p:nvSpPr>
        <p:spPr bwMode="auto">
          <a:xfrm>
            <a:off x="4595813" y="50398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55" name="Oval 111"/>
          <p:cNvSpPr>
            <a:spLocks noChangeArrowheads="1"/>
          </p:cNvSpPr>
          <p:nvPr/>
        </p:nvSpPr>
        <p:spPr bwMode="auto">
          <a:xfrm>
            <a:off x="5014913" y="3687318"/>
            <a:ext cx="66675" cy="66675"/>
          </a:xfrm>
          <a:prstGeom prst="ellipse">
            <a:avLst/>
          </a:prstGeom>
          <a:solidFill>
            <a:srgbClr val="FF0000"/>
          </a:solidFill>
          <a:ln w="9525">
            <a:solidFill>
              <a:schemeClr val="bg1"/>
            </a:solidFill>
            <a:round/>
            <a:headEnd/>
            <a:tailEnd/>
          </a:ln>
        </p:spPr>
        <p:txBody>
          <a:bodyPr/>
          <a:lstStyle/>
          <a:p>
            <a:endParaRPr lang="en-US" smtClean="0">
              <a:solidFill>
                <a:srgbClr val="FFFFFF"/>
              </a:solidFill>
              <a:ea typeface="ＭＳ Ｐゴシック" pitchFamily="34" charset="-128"/>
            </a:endParaRPr>
          </a:p>
        </p:txBody>
      </p:sp>
      <p:sp>
        <p:nvSpPr>
          <p:cNvPr id="185456" name="Oval 112"/>
          <p:cNvSpPr>
            <a:spLocks noChangeArrowheads="1"/>
          </p:cNvSpPr>
          <p:nvPr/>
        </p:nvSpPr>
        <p:spPr bwMode="auto">
          <a:xfrm>
            <a:off x="5100638" y="34587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57" name="Oval 113"/>
          <p:cNvSpPr>
            <a:spLocks noChangeArrowheads="1"/>
          </p:cNvSpPr>
          <p:nvPr/>
        </p:nvSpPr>
        <p:spPr bwMode="auto">
          <a:xfrm>
            <a:off x="4138613" y="45255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58" name="Oval 114"/>
          <p:cNvSpPr>
            <a:spLocks noChangeArrowheads="1"/>
          </p:cNvSpPr>
          <p:nvPr/>
        </p:nvSpPr>
        <p:spPr bwMode="auto">
          <a:xfrm>
            <a:off x="4633913" y="49446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59" name="Oval 115"/>
          <p:cNvSpPr>
            <a:spLocks noChangeArrowheads="1"/>
          </p:cNvSpPr>
          <p:nvPr/>
        </p:nvSpPr>
        <p:spPr bwMode="auto">
          <a:xfrm>
            <a:off x="4262438" y="50589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60" name="Oval 116"/>
          <p:cNvSpPr>
            <a:spLocks noChangeArrowheads="1"/>
          </p:cNvSpPr>
          <p:nvPr/>
        </p:nvSpPr>
        <p:spPr bwMode="auto">
          <a:xfrm>
            <a:off x="4443413" y="50208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61" name="Oval 117"/>
          <p:cNvSpPr>
            <a:spLocks noChangeArrowheads="1"/>
          </p:cNvSpPr>
          <p:nvPr/>
        </p:nvSpPr>
        <p:spPr bwMode="auto">
          <a:xfrm>
            <a:off x="5891213" y="46779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62" name="Oval 118"/>
          <p:cNvSpPr>
            <a:spLocks noChangeArrowheads="1"/>
          </p:cNvSpPr>
          <p:nvPr/>
        </p:nvSpPr>
        <p:spPr bwMode="auto">
          <a:xfrm>
            <a:off x="4348163" y="47826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63" name="Oval 119"/>
          <p:cNvSpPr>
            <a:spLocks noChangeArrowheads="1"/>
          </p:cNvSpPr>
          <p:nvPr/>
        </p:nvSpPr>
        <p:spPr bwMode="auto">
          <a:xfrm>
            <a:off x="3167063" y="45159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64" name="Oval 120"/>
          <p:cNvSpPr>
            <a:spLocks noChangeArrowheads="1"/>
          </p:cNvSpPr>
          <p:nvPr/>
        </p:nvSpPr>
        <p:spPr bwMode="auto">
          <a:xfrm>
            <a:off x="4090988" y="44588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65" name="Oval 121"/>
          <p:cNvSpPr>
            <a:spLocks noChangeArrowheads="1"/>
          </p:cNvSpPr>
          <p:nvPr/>
        </p:nvSpPr>
        <p:spPr bwMode="auto">
          <a:xfrm>
            <a:off x="4500563" y="50684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66" name="Oval 122"/>
          <p:cNvSpPr>
            <a:spLocks noChangeArrowheads="1"/>
          </p:cNvSpPr>
          <p:nvPr/>
        </p:nvSpPr>
        <p:spPr bwMode="auto">
          <a:xfrm>
            <a:off x="4805363" y="40778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67" name="Oval 123"/>
          <p:cNvSpPr>
            <a:spLocks noChangeArrowheads="1"/>
          </p:cNvSpPr>
          <p:nvPr/>
        </p:nvSpPr>
        <p:spPr bwMode="auto">
          <a:xfrm>
            <a:off x="5024438" y="46112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68" name="Oval 124"/>
          <p:cNvSpPr>
            <a:spLocks noChangeArrowheads="1"/>
          </p:cNvSpPr>
          <p:nvPr/>
        </p:nvSpPr>
        <p:spPr bwMode="auto">
          <a:xfrm>
            <a:off x="3509963" y="48588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69" name="Oval 125"/>
          <p:cNvSpPr>
            <a:spLocks noChangeArrowheads="1"/>
          </p:cNvSpPr>
          <p:nvPr/>
        </p:nvSpPr>
        <p:spPr bwMode="auto">
          <a:xfrm>
            <a:off x="4195763" y="44207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70" name="Oval 126"/>
          <p:cNvSpPr>
            <a:spLocks noChangeArrowheads="1"/>
          </p:cNvSpPr>
          <p:nvPr/>
        </p:nvSpPr>
        <p:spPr bwMode="auto">
          <a:xfrm>
            <a:off x="4119563" y="45445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71" name="Oval 127"/>
          <p:cNvSpPr>
            <a:spLocks noChangeArrowheads="1"/>
          </p:cNvSpPr>
          <p:nvPr/>
        </p:nvSpPr>
        <p:spPr bwMode="auto">
          <a:xfrm>
            <a:off x="4348163" y="47922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72" name="Oval 128"/>
          <p:cNvSpPr>
            <a:spLocks noChangeArrowheads="1"/>
          </p:cNvSpPr>
          <p:nvPr/>
        </p:nvSpPr>
        <p:spPr bwMode="auto">
          <a:xfrm>
            <a:off x="4281488" y="47541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73" name="Oval 129"/>
          <p:cNvSpPr>
            <a:spLocks noChangeArrowheads="1"/>
          </p:cNvSpPr>
          <p:nvPr/>
        </p:nvSpPr>
        <p:spPr bwMode="auto">
          <a:xfrm>
            <a:off x="4386263" y="47826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74" name="Oval 130"/>
          <p:cNvSpPr>
            <a:spLocks noChangeArrowheads="1"/>
          </p:cNvSpPr>
          <p:nvPr/>
        </p:nvSpPr>
        <p:spPr bwMode="auto">
          <a:xfrm>
            <a:off x="4195763" y="45731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75" name="Oval 131"/>
          <p:cNvSpPr>
            <a:spLocks noChangeArrowheads="1"/>
          </p:cNvSpPr>
          <p:nvPr/>
        </p:nvSpPr>
        <p:spPr bwMode="auto">
          <a:xfrm>
            <a:off x="4414838" y="49350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76" name="Oval 132"/>
          <p:cNvSpPr>
            <a:spLocks noChangeArrowheads="1"/>
          </p:cNvSpPr>
          <p:nvPr/>
        </p:nvSpPr>
        <p:spPr bwMode="auto">
          <a:xfrm>
            <a:off x="4557713" y="50970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77" name="Oval 133"/>
          <p:cNvSpPr>
            <a:spLocks noChangeArrowheads="1"/>
          </p:cNvSpPr>
          <p:nvPr/>
        </p:nvSpPr>
        <p:spPr bwMode="auto">
          <a:xfrm>
            <a:off x="4719638" y="48398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78" name="Oval 134"/>
          <p:cNvSpPr>
            <a:spLocks noChangeArrowheads="1"/>
          </p:cNvSpPr>
          <p:nvPr/>
        </p:nvSpPr>
        <p:spPr bwMode="auto">
          <a:xfrm>
            <a:off x="4319588" y="45255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79" name="Oval 135"/>
          <p:cNvSpPr>
            <a:spLocks noChangeArrowheads="1"/>
          </p:cNvSpPr>
          <p:nvPr/>
        </p:nvSpPr>
        <p:spPr bwMode="auto">
          <a:xfrm>
            <a:off x="3795713" y="35730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80" name="Oval 136"/>
          <p:cNvSpPr>
            <a:spLocks noChangeArrowheads="1"/>
          </p:cNvSpPr>
          <p:nvPr/>
        </p:nvSpPr>
        <p:spPr bwMode="auto">
          <a:xfrm>
            <a:off x="4071938" y="38587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81" name="Oval 137"/>
          <p:cNvSpPr>
            <a:spLocks noChangeArrowheads="1"/>
          </p:cNvSpPr>
          <p:nvPr/>
        </p:nvSpPr>
        <p:spPr bwMode="auto">
          <a:xfrm>
            <a:off x="4005263" y="42588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82" name="Oval 138"/>
          <p:cNvSpPr>
            <a:spLocks noChangeArrowheads="1"/>
          </p:cNvSpPr>
          <p:nvPr/>
        </p:nvSpPr>
        <p:spPr bwMode="auto">
          <a:xfrm>
            <a:off x="4052888" y="39444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83" name="Oval 139"/>
          <p:cNvSpPr>
            <a:spLocks noChangeArrowheads="1"/>
          </p:cNvSpPr>
          <p:nvPr/>
        </p:nvSpPr>
        <p:spPr bwMode="auto">
          <a:xfrm>
            <a:off x="3967163" y="40683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84" name="Oval 140"/>
          <p:cNvSpPr>
            <a:spLocks noChangeArrowheads="1"/>
          </p:cNvSpPr>
          <p:nvPr/>
        </p:nvSpPr>
        <p:spPr bwMode="auto">
          <a:xfrm>
            <a:off x="4672013" y="48684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85" name="Oval 141"/>
          <p:cNvSpPr>
            <a:spLocks noChangeArrowheads="1"/>
          </p:cNvSpPr>
          <p:nvPr/>
        </p:nvSpPr>
        <p:spPr bwMode="auto">
          <a:xfrm>
            <a:off x="4548188" y="51065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86" name="Oval 142"/>
          <p:cNvSpPr>
            <a:spLocks noChangeArrowheads="1"/>
          </p:cNvSpPr>
          <p:nvPr/>
        </p:nvSpPr>
        <p:spPr bwMode="auto">
          <a:xfrm>
            <a:off x="4281488" y="45445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87" name="Oval 143"/>
          <p:cNvSpPr>
            <a:spLocks noChangeArrowheads="1"/>
          </p:cNvSpPr>
          <p:nvPr/>
        </p:nvSpPr>
        <p:spPr bwMode="auto">
          <a:xfrm>
            <a:off x="4443413" y="49731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88" name="Oval 144"/>
          <p:cNvSpPr>
            <a:spLocks noChangeArrowheads="1"/>
          </p:cNvSpPr>
          <p:nvPr/>
        </p:nvSpPr>
        <p:spPr bwMode="auto">
          <a:xfrm>
            <a:off x="4090988" y="41730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89" name="Oval 145"/>
          <p:cNvSpPr>
            <a:spLocks noChangeArrowheads="1"/>
          </p:cNvSpPr>
          <p:nvPr/>
        </p:nvSpPr>
        <p:spPr bwMode="auto">
          <a:xfrm>
            <a:off x="4338638" y="47064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90" name="Oval 146"/>
          <p:cNvSpPr>
            <a:spLocks noChangeArrowheads="1"/>
          </p:cNvSpPr>
          <p:nvPr/>
        </p:nvSpPr>
        <p:spPr bwMode="auto">
          <a:xfrm>
            <a:off x="4310063" y="48017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91" name="Oval 147"/>
          <p:cNvSpPr>
            <a:spLocks noChangeArrowheads="1"/>
          </p:cNvSpPr>
          <p:nvPr/>
        </p:nvSpPr>
        <p:spPr bwMode="auto">
          <a:xfrm>
            <a:off x="4357688" y="49065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92" name="Oval 148"/>
          <p:cNvSpPr>
            <a:spLocks noChangeArrowheads="1"/>
          </p:cNvSpPr>
          <p:nvPr/>
        </p:nvSpPr>
        <p:spPr bwMode="auto">
          <a:xfrm>
            <a:off x="4452938" y="50208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93" name="Oval 149"/>
          <p:cNvSpPr>
            <a:spLocks noChangeArrowheads="1"/>
          </p:cNvSpPr>
          <p:nvPr/>
        </p:nvSpPr>
        <p:spPr bwMode="auto">
          <a:xfrm>
            <a:off x="4186238" y="45159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94" name="Oval 150"/>
          <p:cNvSpPr>
            <a:spLocks noChangeArrowheads="1"/>
          </p:cNvSpPr>
          <p:nvPr/>
        </p:nvSpPr>
        <p:spPr bwMode="auto">
          <a:xfrm>
            <a:off x="4967288" y="41254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95" name="Oval 151"/>
          <p:cNvSpPr>
            <a:spLocks noChangeArrowheads="1"/>
          </p:cNvSpPr>
          <p:nvPr/>
        </p:nvSpPr>
        <p:spPr bwMode="auto">
          <a:xfrm>
            <a:off x="4500563" y="50779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96" name="Oval 152"/>
          <p:cNvSpPr>
            <a:spLocks noChangeArrowheads="1"/>
          </p:cNvSpPr>
          <p:nvPr/>
        </p:nvSpPr>
        <p:spPr bwMode="auto">
          <a:xfrm>
            <a:off x="4500563" y="50779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97" name="Oval 153"/>
          <p:cNvSpPr>
            <a:spLocks noChangeArrowheads="1"/>
          </p:cNvSpPr>
          <p:nvPr/>
        </p:nvSpPr>
        <p:spPr bwMode="auto">
          <a:xfrm>
            <a:off x="4805363" y="43254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98" name="Oval 154"/>
          <p:cNvSpPr>
            <a:spLocks noChangeArrowheads="1"/>
          </p:cNvSpPr>
          <p:nvPr/>
        </p:nvSpPr>
        <p:spPr bwMode="auto">
          <a:xfrm>
            <a:off x="4110038" y="44969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499" name="Oval 155"/>
          <p:cNvSpPr>
            <a:spLocks noChangeArrowheads="1"/>
          </p:cNvSpPr>
          <p:nvPr/>
        </p:nvSpPr>
        <p:spPr bwMode="auto">
          <a:xfrm>
            <a:off x="4386263" y="49636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00" name="Oval 156"/>
          <p:cNvSpPr>
            <a:spLocks noChangeArrowheads="1"/>
          </p:cNvSpPr>
          <p:nvPr/>
        </p:nvSpPr>
        <p:spPr bwMode="auto">
          <a:xfrm>
            <a:off x="4148138" y="46207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01" name="Oval 157"/>
          <p:cNvSpPr>
            <a:spLocks noChangeArrowheads="1"/>
          </p:cNvSpPr>
          <p:nvPr/>
        </p:nvSpPr>
        <p:spPr bwMode="auto">
          <a:xfrm>
            <a:off x="4852988" y="47160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02" name="Oval 158"/>
          <p:cNvSpPr>
            <a:spLocks noChangeArrowheads="1"/>
          </p:cNvSpPr>
          <p:nvPr/>
        </p:nvSpPr>
        <p:spPr bwMode="auto">
          <a:xfrm>
            <a:off x="4643438" y="50112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03" name="Oval 159"/>
          <p:cNvSpPr>
            <a:spLocks noChangeArrowheads="1"/>
          </p:cNvSpPr>
          <p:nvPr/>
        </p:nvSpPr>
        <p:spPr bwMode="auto">
          <a:xfrm>
            <a:off x="4319588" y="48588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04" name="Oval 160"/>
          <p:cNvSpPr>
            <a:spLocks noChangeArrowheads="1"/>
          </p:cNvSpPr>
          <p:nvPr/>
        </p:nvSpPr>
        <p:spPr bwMode="auto">
          <a:xfrm>
            <a:off x="4329113" y="47445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05" name="Oval 161"/>
          <p:cNvSpPr>
            <a:spLocks noChangeArrowheads="1"/>
          </p:cNvSpPr>
          <p:nvPr/>
        </p:nvSpPr>
        <p:spPr bwMode="auto">
          <a:xfrm>
            <a:off x="4338638" y="48303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06" name="Oval 162"/>
          <p:cNvSpPr>
            <a:spLocks noChangeArrowheads="1"/>
          </p:cNvSpPr>
          <p:nvPr/>
        </p:nvSpPr>
        <p:spPr bwMode="auto">
          <a:xfrm>
            <a:off x="4481513" y="50684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07" name="Oval 163"/>
          <p:cNvSpPr>
            <a:spLocks noChangeArrowheads="1"/>
          </p:cNvSpPr>
          <p:nvPr/>
        </p:nvSpPr>
        <p:spPr bwMode="auto">
          <a:xfrm>
            <a:off x="4471988" y="50589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08" name="Oval 164"/>
          <p:cNvSpPr>
            <a:spLocks noChangeArrowheads="1"/>
          </p:cNvSpPr>
          <p:nvPr/>
        </p:nvSpPr>
        <p:spPr bwMode="auto">
          <a:xfrm>
            <a:off x="4662488" y="50970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09" name="Oval 165"/>
          <p:cNvSpPr>
            <a:spLocks noChangeArrowheads="1"/>
          </p:cNvSpPr>
          <p:nvPr/>
        </p:nvSpPr>
        <p:spPr bwMode="auto">
          <a:xfrm>
            <a:off x="4719638" y="47350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10" name="Oval 166"/>
          <p:cNvSpPr>
            <a:spLocks noChangeArrowheads="1"/>
          </p:cNvSpPr>
          <p:nvPr/>
        </p:nvSpPr>
        <p:spPr bwMode="auto">
          <a:xfrm>
            <a:off x="5662613" y="42969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11" name="Oval 167"/>
          <p:cNvSpPr>
            <a:spLocks noChangeArrowheads="1"/>
          </p:cNvSpPr>
          <p:nvPr/>
        </p:nvSpPr>
        <p:spPr bwMode="auto">
          <a:xfrm>
            <a:off x="5233988" y="27633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12" name="Oval 168"/>
          <p:cNvSpPr>
            <a:spLocks noChangeArrowheads="1"/>
          </p:cNvSpPr>
          <p:nvPr/>
        </p:nvSpPr>
        <p:spPr bwMode="auto">
          <a:xfrm>
            <a:off x="4300538" y="49827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13" name="Oval 169"/>
          <p:cNvSpPr>
            <a:spLocks noChangeArrowheads="1"/>
          </p:cNvSpPr>
          <p:nvPr/>
        </p:nvSpPr>
        <p:spPr bwMode="auto">
          <a:xfrm>
            <a:off x="5976938" y="37539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14" name="Oval 170"/>
          <p:cNvSpPr>
            <a:spLocks noChangeArrowheads="1"/>
          </p:cNvSpPr>
          <p:nvPr/>
        </p:nvSpPr>
        <p:spPr bwMode="auto">
          <a:xfrm>
            <a:off x="5053013" y="26014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15" name="Oval 171"/>
          <p:cNvSpPr>
            <a:spLocks noChangeArrowheads="1"/>
          </p:cNvSpPr>
          <p:nvPr/>
        </p:nvSpPr>
        <p:spPr bwMode="auto">
          <a:xfrm>
            <a:off x="6557963" y="1829943"/>
            <a:ext cx="66675" cy="66675"/>
          </a:xfrm>
          <a:prstGeom prst="ellipse">
            <a:avLst/>
          </a:prstGeom>
          <a:solidFill>
            <a:srgbClr val="969696"/>
          </a:solidFill>
          <a:ln w="9525">
            <a:solidFill>
              <a:schemeClr val="bg1"/>
            </a:solidFill>
            <a:round/>
            <a:headEnd/>
            <a:tailEnd/>
          </a:ln>
        </p:spPr>
        <p:txBody>
          <a:bodyPr/>
          <a:lstStyle/>
          <a:p>
            <a:endParaRPr lang="en-US" smtClean="0">
              <a:solidFill>
                <a:srgbClr val="FFFFFF"/>
              </a:solidFill>
              <a:ea typeface="ＭＳ Ｐゴシック" pitchFamily="34" charset="-128"/>
            </a:endParaRPr>
          </a:p>
        </p:txBody>
      </p:sp>
      <p:sp>
        <p:nvSpPr>
          <p:cNvPr id="185516" name="Oval 172"/>
          <p:cNvSpPr>
            <a:spLocks noChangeArrowheads="1"/>
          </p:cNvSpPr>
          <p:nvPr/>
        </p:nvSpPr>
        <p:spPr bwMode="auto">
          <a:xfrm>
            <a:off x="4405313" y="50970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17" name="Oval 173"/>
          <p:cNvSpPr>
            <a:spLocks noChangeArrowheads="1"/>
          </p:cNvSpPr>
          <p:nvPr/>
        </p:nvSpPr>
        <p:spPr bwMode="auto">
          <a:xfrm>
            <a:off x="4805363" y="43731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18" name="Oval 174"/>
          <p:cNvSpPr>
            <a:spLocks noChangeArrowheads="1"/>
          </p:cNvSpPr>
          <p:nvPr/>
        </p:nvSpPr>
        <p:spPr bwMode="auto">
          <a:xfrm>
            <a:off x="5519738" y="40206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19" name="Oval 175"/>
          <p:cNvSpPr>
            <a:spLocks noChangeArrowheads="1"/>
          </p:cNvSpPr>
          <p:nvPr/>
        </p:nvSpPr>
        <p:spPr bwMode="auto">
          <a:xfrm>
            <a:off x="5653088" y="43731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20" name="Oval 176"/>
          <p:cNvSpPr>
            <a:spLocks noChangeArrowheads="1"/>
          </p:cNvSpPr>
          <p:nvPr/>
        </p:nvSpPr>
        <p:spPr bwMode="auto">
          <a:xfrm>
            <a:off x="4948238" y="46017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21" name="Oval 177"/>
          <p:cNvSpPr>
            <a:spLocks noChangeArrowheads="1"/>
          </p:cNvSpPr>
          <p:nvPr/>
        </p:nvSpPr>
        <p:spPr bwMode="auto">
          <a:xfrm>
            <a:off x="4576763" y="50684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22" name="Oval 178"/>
          <p:cNvSpPr>
            <a:spLocks noChangeArrowheads="1"/>
          </p:cNvSpPr>
          <p:nvPr/>
        </p:nvSpPr>
        <p:spPr bwMode="auto">
          <a:xfrm>
            <a:off x="5005388" y="43254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23" name="Oval 179"/>
          <p:cNvSpPr>
            <a:spLocks noChangeArrowheads="1"/>
          </p:cNvSpPr>
          <p:nvPr/>
        </p:nvSpPr>
        <p:spPr bwMode="auto">
          <a:xfrm>
            <a:off x="4681538" y="50874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24" name="Oval 180"/>
          <p:cNvSpPr>
            <a:spLocks noChangeArrowheads="1"/>
          </p:cNvSpPr>
          <p:nvPr/>
        </p:nvSpPr>
        <p:spPr bwMode="auto">
          <a:xfrm>
            <a:off x="4538663" y="51255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25" name="Oval 181"/>
          <p:cNvSpPr>
            <a:spLocks noChangeArrowheads="1"/>
          </p:cNvSpPr>
          <p:nvPr/>
        </p:nvSpPr>
        <p:spPr bwMode="auto">
          <a:xfrm>
            <a:off x="4595813" y="50398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26" name="Oval 182"/>
          <p:cNvSpPr>
            <a:spLocks noChangeArrowheads="1"/>
          </p:cNvSpPr>
          <p:nvPr/>
        </p:nvSpPr>
        <p:spPr bwMode="auto">
          <a:xfrm>
            <a:off x="4862513" y="42778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27" name="Oval 183"/>
          <p:cNvSpPr>
            <a:spLocks noChangeArrowheads="1"/>
          </p:cNvSpPr>
          <p:nvPr/>
        </p:nvSpPr>
        <p:spPr bwMode="auto">
          <a:xfrm>
            <a:off x="4824413" y="47255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28" name="Oval 184"/>
          <p:cNvSpPr>
            <a:spLocks noChangeArrowheads="1"/>
          </p:cNvSpPr>
          <p:nvPr/>
        </p:nvSpPr>
        <p:spPr bwMode="auto">
          <a:xfrm>
            <a:off x="4700588" y="48588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29" name="Oval 185"/>
          <p:cNvSpPr>
            <a:spLocks noChangeArrowheads="1"/>
          </p:cNvSpPr>
          <p:nvPr/>
        </p:nvSpPr>
        <p:spPr bwMode="auto">
          <a:xfrm>
            <a:off x="4986338" y="40968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30" name="Oval 186"/>
          <p:cNvSpPr>
            <a:spLocks noChangeArrowheads="1"/>
          </p:cNvSpPr>
          <p:nvPr/>
        </p:nvSpPr>
        <p:spPr bwMode="auto">
          <a:xfrm>
            <a:off x="4976813" y="41730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31" name="Oval 187"/>
          <p:cNvSpPr>
            <a:spLocks noChangeArrowheads="1"/>
          </p:cNvSpPr>
          <p:nvPr/>
        </p:nvSpPr>
        <p:spPr bwMode="auto">
          <a:xfrm>
            <a:off x="5453063" y="37730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32" name="Oval 188"/>
          <p:cNvSpPr>
            <a:spLocks noChangeArrowheads="1"/>
          </p:cNvSpPr>
          <p:nvPr/>
        </p:nvSpPr>
        <p:spPr bwMode="auto">
          <a:xfrm>
            <a:off x="4462463" y="50589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33" name="Oval 189"/>
          <p:cNvSpPr>
            <a:spLocks noChangeArrowheads="1"/>
          </p:cNvSpPr>
          <p:nvPr/>
        </p:nvSpPr>
        <p:spPr bwMode="auto">
          <a:xfrm>
            <a:off x="4319588" y="48398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34" name="Oval 190"/>
          <p:cNvSpPr>
            <a:spLocks noChangeArrowheads="1"/>
          </p:cNvSpPr>
          <p:nvPr/>
        </p:nvSpPr>
        <p:spPr bwMode="auto">
          <a:xfrm>
            <a:off x="4538663" y="51160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35" name="Oval 191"/>
          <p:cNvSpPr>
            <a:spLocks noChangeArrowheads="1"/>
          </p:cNvSpPr>
          <p:nvPr/>
        </p:nvSpPr>
        <p:spPr bwMode="auto">
          <a:xfrm>
            <a:off x="4481513" y="50970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36" name="Oval 192"/>
          <p:cNvSpPr>
            <a:spLocks noChangeArrowheads="1"/>
          </p:cNvSpPr>
          <p:nvPr/>
        </p:nvSpPr>
        <p:spPr bwMode="auto">
          <a:xfrm>
            <a:off x="4433888" y="49922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37" name="Oval 193"/>
          <p:cNvSpPr>
            <a:spLocks noChangeArrowheads="1"/>
          </p:cNvSpPr>
          <p:nvPr/>
        </p:nvSpPr>
        <p:spPr bwMode="auto">
          <a:xfrm>
            <a:off x="4405313" y="49636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38" name="Oval 194"/>
          <p:cNvSpPr>
            <a:spLocks noChangeArrowheads="1"/>
          </p:cNvSpPr>
          <p:nvPr/>
        </p:nvSpPr>
        <p:spPr bwMode="auto">
          <a:xfrm>
            <a:off x="4595813" y="50493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39" name="Oval 195"/>
          <p:cNvSpPr>
            <a:spLocks noChangeArrowheads="1"/>
          </p:cNvSpPr>
          <p:nvPr/>
        </p:nvSpPr>
        <p:spPr bwMode="auto">
          <a:xfrm>
            <a:off x="4424363" y="49922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40" name="Oval 196"/>
          <p:cNvSpPr>
            <a:spLocks noChangeArrowheads="1"/>
          </p:cNvSpPr>
          <p:nvPr/>
        </p:nvSpPr>
        <p:spPr bwMode="auto">
          <a:xfrm>
            <a:off x="4281488" y="49255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41" name="Oval 197"/>
          <p:cNvSpPr>
            <a:spLocks noChangeArrowheads="1"/>
          </p:cNvSpPr>
          <p:nvPr/>
        </p:nvSpPr>
        <p:spPr bwMode="auto">
          <a:xfrm>
            <a:off x="4186238" y="47160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42" name="Oval 198"/>
          <p:cNvSpPr>
            <a:spLocks noChangeArrowheads="1"/>
          </p:cNvSpPr>
          <p:nvPr/>
        </p:nvSpPr>
        <p:spPr bwMode="auto">
          <a:xfrm>
            <a:off x="4281488" y="46493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43" name="Oval 199"/>
          <p:cNvSpPr>
            <a:spLocks noChangeArrowheads="1"/>
          </p:cNvSpPr>
          <p:nvPr/>
        </p:nvSpPr>
        <p:spPr bwMode="auto">
          <a:xfrm>
            <a:off x="3605213" y="37920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44" name="Oval 200"/>
          <p:cNvSpPr>
            <a:spLocks noChangeArrowheads="1"/>
          </p:cNvSpPr>
          <p:nvPr/>
        </p:nvSpPr>
        <p:spPr bwMode="auto">
          <a:xfrm>
            <a:off x="4281488" y="46017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45" name="Oval 201"/>
          <p:cNvSpPr>
            <a:spLocks noChangeArrowheads="1"/>
          </p:cNvSpPr>
          <p:nvPr/>
        </p:nvSpPr>
        <p:spPr bwMode="auto">
          <a:xfrm>
            <a:off x="4119563" y="48017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46" name="Oval 202"/>
          <p:cNvSpPr>
            <a:spLocks noChangeArrowheads="1"/>
          </p:cNvSpPr>
          <p:nvPr/>
        </p:nvSpPr>
        <p:spPr bwMode="auto">
          <a:xfrm>
            <a:off x="4081463" y="44683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47" name="Oval 203"/>
          <p:cNvSpPr>
            <a:spLocks noChangeArrowheads="1"/>
          </p:cNvSpPr>
          <p:nvPr/>
        </p:nvSpPr>
        <p:spPr bwMode="auto">
          <a:xfrm>
            <a:off x="4167188" y="46302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48" name="Oval 204"/>
          <p:cNvSpPr>
            <a:spLocks noChangeArrowheads="1"/>
          </p:cNvSpPr>
          <p:nvPr/>
        </p:nvSpPr>
        <p:spPr bwMode="auto">
          <a:xfrm>
            <a:off x="4567238" y="50970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49" name="Oval 205"/>
          <p:cNvSpPr>
            <a:spLocks noChangeArrowheads="1"/>
          </p:cNvSpPr>
          <p:nvPr/>
        </p:nvSpPr>
        <p:spPr bwMode="auto">
          <a:xfrm>
            <a:off x="4691063" y="48779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51" name="Oval 207"/>
          <p:cNvSpPr>
            <a:spLocks noChangeArrowheads="1"/>
          </p:cNvSpPr>
          <p:nvPr/>
        </p:nvSpPr>
        <p:spPr bwMode="auto">
          <a:xfrm>
            <a:off x="4681538" y="50017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52" name="Oval 208"/>
          <p:cNvSpPr>
            <a:spLocks noChangeArrowheads="1"/>
          </p:cNvSpPr>
          <p:nvPr/>
        </p:nvSpPr>
        <p:spPr bwMode="auto">
          <a:xfrm>
            <a:off x="3910013" y="46017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53" name="Oval 209"/>
          <p:cNvSpPr>
            <a:spLocks noChangeArrowheads="1"/>
          </p:cNvSpPr>
          <p:nvPr/>
        </p:nvSpPr>
        <p:spPr bwMode="auto">
          <a:xfrm>
            <a:off x="4081463" y="41159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54" name="Oval 210"/>
          <p:cNvSpPr>
            <a:spLocks noChangeArrowheads="1"/>
          </p:cNvSpPr>
          <p:nvPr/>
        </p:nvSpPr>
        <p:spPr bwMode="auto">
          <a:xfrm>
            <a:off x="4291013" y="48874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55" name="Oval 211"/>
          <p:cNvSpPr>
            <a:spLocks noChangeArrowheads="1"/>
          </p:cNvSpPr>
          <p:nvPr/>
        </p:nvSpPr>
        <p:spPr bwMode="auto">
          <a:xfrm>
            <a:off x="4071938" y="42111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56" name="Oval 212"/>
          <p:cNvSpPr>
            <a:spLocks noChangeArrowheads="1"/>
          </p:cNvSpPr>
          <p:nvPr/>
        </p:nvSpPr>
        <p:spPr bwMode="auto">
          <a:xfrm>
            <a:off x="4090988" y="43254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57" name="Oval 213"/>
          <p:cNvSpPr>
            <a:spLocks noChangeArrowheads="1"/>
          </p:cNvSpPr>
          <p:nvPr/>
        </p:nvSpPr>
        <p:spPr bwMode="auto">
          <a:xfrm>
            <a:off x="4786313" y="46969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58" name="Oval 214"/>
          <p:cNvSpPr>
            <a:spLocks noChangeArrowheads="1"/>
          </p:cNvSpPr>
          <p:nvPr/>
        </p:nvSpPr>
        <p:spPr bwMode="auto">
          <a:xfrm>
            <a:off x="4605338" y="50208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59" name="Oval 215"/>
          <p:cNvSpPr>
            <a:spLocks noChangeArrowheads="1"/>
          </p:cNvSpPr>
          <p:nvPr/>
        </p:nvSpPr>
        <p:spPr bwMode="auto">
          <a:xfrm>
            <a:off x="4291013" y="42969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60" name="Oval 216"/>
          <p:cNvSpPr>
            <a:spLocks noChangeArrowheads="1"/>
          </p:cNvSpPr>
          <p:nvPr/>
        </p:nvSpPr>
        <p:spPr bwMode="auto">
          <a:xfrm>
            <a:off x="4319588" y="48493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61" name="Oval 217"/>
          <p:cNvSpPr>
            <a:spLocks noChangeArrowheads="1"/>
          </p:cNvSpPr>
          <p:nvPr/>
        </p:nvSpPr>
        <p:spPr bwMode="auto">
          <a:xfrm>
            <a:off x="4433888" y="49636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62" name="Oval 218"/>
          <p:cNvSpPr>
            <a:spLocks noChangeArrowheads="1"/>
          </p:cNvSpPr>
          <p:nvPr/>
        </p:nvSpPr>
        <p:spPr bwMode="auto">
          <a:xfrm>
            <a:off x="4157663" y="45159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63" name="Oval 219"/>
          <p:cNvSpPr>
            <a:spLocks noChangeArrowheads="1"/>
          </p:cNvSpPr>
          <p:nvPr/>
        </p:nvSpPr>
        <p:spPr bwMode="auto">
          <a:xfrm>
            <a:off x="5005388" y="42873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64" name="Oval 220"/>
          <p:cNvSpPr>
            <a:spLocks noChangeArrowheads="1"/>
          </p:cNvSpPr>
          <p:nvPr/>
        </p:nvSpPr>
        <p:spPr bwMode="auto">
          <a:xfrm>
            <a:off x="4862513" y="48017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65" name="Oval 221"/>
          <p:cNvSpPr>
            <a:spLocks noChangeArrowheads="1"/>
          </p:cNvSpPr>
          <p:nvPr/>
        </p:nvSpPr>
        <p:spPr bwMode="auto">
          <a:xfrm>
            <a:off x="4310063" y="46398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66" name="Oval 222"/>
          <p:cNvSpPr>
            <a:spLocks noChangeArrowheads="1"/>
          </p:cNvSpPr>
          <p:nvPr/>
        </p:nvSpPr>
        <p:spPr bwMode="auto">
          <a:xfrm>
            <a:off x="4071938" y="48112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67" name="Oval 223"/>
          <p:cNvSpPr>
            <a:spLocks noChangeArrowheads="1"/>
          </p:cNvSpPr>
          <p:nvPr/>
        </p:nvSpPr>
        <p:spPr bwMode="auto">
          <a:xfrm>
            <a:off x="4233863" y="43445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68" name="Oval 224"/>
          <p:cNvSpPr>
            <a:spLocks noChangeArrowheads="1"/>
          </p:cNvSpPr>
          <p:nvPr/>
        </p:nvSpPr>
        <p:spPr bwMode="auto">
          <a:xfrm>
            <a:off x="4862513" y="45921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69" name="Oval 225"/>
          <p:cNvSpPr>
            <a:spLocks noChangeArrowheads="1"/>
          </p:cNvSpPr>
          <p:nvPr/>
        </p:nvSpPr>
        <p:spPr bwMode="auto">
          <a:xfrm>
            <a:off x="4833938" y="47922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70" name="Oval 226"/>
          <p:cNvSpPr>
            <a:spLocks noChangeArrowheads="1"/>
          </p:cNvSpPr>
          <p:nvPr/>
        </p:nvSpPr>
        <p:spPr bwMode="auto">
          <a:xfrm>
            <a:off x="5005388" y="39730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71" name="Oval 227"/>
          <p:cNvSpPr>
            <a:spLocks noChangeArrowheads="1"/>
          </p:cNvSpPr>
          <p:nvPr/>
        </p:nvSpPr>
        <p:spPr bwMode="auto">
          <a:xfrm>
            <a:off x="4586288" y="50684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72" name="Oval 228"/>
          <p:cNvSpPr>
            <a:spLocks noChangeArrowheads="1"/>
          </p:cNvSpPr>
          <p:nvPr/>
        </p:nvSpPr>
        <p:spPr bwMode="auto">
          <a:xfrm>
            <a:off x="4367213" y="46969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73" name="Oval 229"/>
          <p:cNvSpPr>
            <a:spLocks noChangeArrowheads="1"/>
          </p:cNvSpPr>
          <p:nvPr/>
        </p:nvSpPr>
        <p:spPr bwMode="auto">
          <a:xfrm>
            <a:off x="4205288" y="46112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74" name="Oval 230"/>
          <p:cNvSpPr>
            <a:spLocks noChangeArrowheads="1"/>
          </p:cNvSpPr>
          <p:nvPr/>
        </p:nvSpPr>
        <p:spPr bwMode="auto">
          <a:xfrm>
            <a:off x="4310063" y="46874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75" name="Oval 231"/>
          <p:cNvSpPr>
            <a:spLocks noChangeArrowheads="1"/>
          </p:cNvSpPr>
          <p:nvPr/>
        </p:nvSpPr>
        <p:spPr bwMode="auto">
          <a:xfrm>
            <a:off x="4814888" y="46207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76" name="Oval 232"/>
          <p:cNvSpPr>
            <a:spLocks noChangeArrowheads="1"/>
          </p:cNvSpPr>
          <p:nvPr/>
        </p:nvSpPr>
        <p:spPr bwMode="auto">
          <a:xfrm>
            <a:off x="4852988" y="46683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77" name="Oval 233"/>
          <p:cNvSpPr>
            <a:spLocks noChangeArrowheads="1"/>
          </p:cNvSpPr>
          <p:nvPr/>
        </p:nvSpPr>
        <p:spPr bwMode="auto">
          <a:xfrm>
            <a:off x="4567238" y="50779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78" name="Oval 234"/>
          <p:cNvSpPr>
            <a:spLocks noChangeArrowheads="1"/>
          </p:cNvSpPr>
          <p:nvPr/>
        </p:nvSpPr>
        <p:spPr bwMode="auto">
          <a:xfrm>
            <a:off x="4405313" y="49255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79" name="Oval 235"/>
          <p:cNvSpPr>
            <a:spLocks noChangeArrowheads="1"/>
          </p:cNvSpPr>
          <p:nvPr/>
        </p:nvSpPr>
        <p:spPr bwMode="auto">
          <a:xfrm>
            <a:off x="4414838" y="49255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80" name="Oval 236"/>
          <p:cNvSpPr>
            <a:spLocks noChangeArrowheads="1"/>
          </p:cNvSpPr>
          <p:nvPr/>
        </p:nvSpPr>
        <p:spPr bwMode="auto">
          <a:xfrm>
            <a:off x="4262438" y="46017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81" name="Oval 237"/>
          <p:cNvSpPr>
            <a:spLocks noChangeArrowheads="1"/>
          </p:cNvSpPr>
          <p:nvPr/>
        </p:nvSpPr>
        <p:spPr bwMode="auto">
          <a:xfrm>
            <a:off x="4538663" y="51255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82" name="Oval 238"/>
          <p:cNvSpPr>
            <a:spLocks noChangeArrowheads="1"/>
          </p:cNvSpPr>
          <p:nvPr/>
        </p:nvSpPr>
        <p:spPr bwMode="auto">
          <a:xfrm>
            <a:off x="5405438" y="45540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83" name="Oval 239"/>
          <p:cNvSpPr>
            <a:spLocks noChangeArrowheads="1"/>
          </p:cNvSpPr>
          <p:nvPr/>
        </p:nvSpPr>
        <p:spPr bwMode="auto">
          <a:xfrm>
            <a:off x="4595813" y="50684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84" name="Oval 240"/>
          <p:cNvSpPr>
            <a:spLocks noChangeArrowheads="1"/>
          </p:cNvSpPr>
          <p:nvPr/>
        </p:nvSpPr>
        <p:spPr bwMode="auto">
          <a:xfrm>
            <a:off x="5681663" y="40302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85" name="Oval 241"/>
          <p:cNvSpPr>
            <a:spLocks noChangeArrowheads="1"/>
          </p:cNvSpPr>
          <p:nvPr/>
        </p:nvSpPr>
        <p:spPr bwMode="auto">
          <a:xfrm>
            <a:off x="5567363" y="43731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86" name="Oval 242"/>
          <p:cNvSpPr>
            <a:spLocks noChangeArrowheads="1"/>
          </p:cNvSpPr>
          <p:nvPr/>
        </p:nvSpPr>
        <p:spPr bwMode="auto">
          <a:xfrm>
            <a:off x="4491038" y="51065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87" name="Oval 243"/>
          <p:cNvSpPr>
            <a:spLocks noChangeArrowheads="1"/>
          </p:cNvSpPr>
          <p:nvPr/>
        </p:nvSpPr>
        <p:spPr bwMode="auto">
          <a:xfrm>
            <a:off x="4014788" y="49446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88" name="Oval 244"/>
          <p:cNvSpPr>
            <a:spLocks noChangeArrowheads="1"/>
          </p:cNvSpPr>
          <p:nvPr/>
        </p:nvSpPr>
        <p:spPr bwMode="auto">
          <a:xfrm>
            <a:off x="5214938" y="42492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89" name="Oval 245"/>
          <p:cNvSpPr>
            <a:spLocks noChangeArrowheads="1"/>
          </p:cNvSpPr>
          <p:nvPr/>
        </p:nvSpPr>
        <p:spPr bwMode="auto">
          <a:xfrm>
            <a:off x="2976563" y="3125343"/>
            <a:ext cx="66675" cy="66675"/>
          </a:xfrm>
          <a:prstGeom prst="ellipse">
            <a:avLst/>
          </a:prstGeom>
          <a:solidFill>
            <a:schemeClr val="bg1"/>
          </a:solidFill>
          <a:ln w="9525">
            <a:solidFill>
              <a:schemeClr val="bg1"/>
            </a:solidFill>
            <a:round/>
            <a:headEnd/>
            <a:tailEnd/>
          </a:ln>
        </p:spPr>
        <p:txBody>
          <a:bodyPr/>
          <a:lstStyle/>
          <a:p>
            <a:endParaRPr lang="en-US" smtClean="0">
              <a:solidFill>
                <a:srgbClr val="FFFFFF"/>
              </a:solidFill>
              <a:ea typeface="ＭＳ Ｐゴシック" pitchFamily="34" charset="-128"/>
            </a:endParaRPr>
          </a:p>
        </p:txBody>
      </p:sp>
      <p:sp>
        <p:nvSpPr>
          <p:cNvPr id="185590" name="Oval 246"/>
          <p:cNvSpPr>
            <a:spLocks noChangeArrowheads="1"/>
          </p:cNvSpPr>
          <p:nvPr/>
        </p:nvSpPr>
        <p:spPr bwMode="auto">
          <a:xfrm>
            <a:off x="4367213" y="50874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91" name="Oval 247"/>
          <p:cNvSpPr>
            <a:spLocks noChangeArrowheads="1"/>
          </p:cNvSpPr>
          <p:nvPr/>
        </p:nvSpPr>
        <p:spPr bwMode="auto">
          <a:xfrm>
            <a:off x="4043363" y="50112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92" name="Oval 248"/>
          <p:cNvSpPr>
            <a:spLocks noChangeArrowheads="1"/>
          </p:cNvSpPr>
          <p:nvPr/>
        </p:nvSpPr>
        <p:spPr bwMode="auto">
          <a:xfrm>
            <a:off x="5576888" y="42016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93" name="Oval 249"/>
          <p:cNvSpPr>
            <a:spLocks noChangeArrowheads="1"/>
          </p:cNvSpPr>
          <p:nvPr/>
        </p:nvSpPr>
        <p:spPr bwMode="auto">
          <a:xfrm>
            <a:off x="4538663" y="51255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94" name="Oval 250"/>
          <p:cNvSpPr>
            <a:spLocks noChangeArrowheads="1"/>
          </p:cNvSpPr>
          <p:nvPr/>
        </p:nvSpPr>
        <p:spPr bwMode="auto">
          <a:xfrm>
            <a:off x="4719638" y="50303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95" name="Oval 251"/>
          <p:cNvSpPr>
            <a:spLocks noChangeArrowheads="1"/>
          </p:cNvSpPr>
          <p:nvPr/>
        </p:nvSpPr>
        <p:spPr bwMode="auto">
          <a:xfrm>
            <a:off x="4881563" y="48303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96" name="Oval 252"/>
          <p:cNvSpPr>
            <a:spLocks noChangeArrowheads="1"/>
          </p:cNvSpPr>
          <p:nvPr/>
        </p:nvSpPr>
        <p:spPr bwMode="auto">
          <a:xfrm>
            <a:off x="4776788" y="47160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97" name="Oval 253"/>
          <p:cNvSpPr>
            <a:spLocks noChangeArrowheads="1"/>
          </p:cNvSpPr>
          <p:nvPr/>
        </p:nvSpPr>
        <p:spPr bwMode="auto">
          <a:xfrm>
            <a:off x="4786313" y="47636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98" name="Oval 254"/>
          <p:cNvSpPr>
            <a:spLocks noChangeArrowheads="1"/>
          </p:cNvSpPr>
          <p:nvPr/>
        </p:nvSpPr>
        <p:spPr bwMode="auto">
          <a:xfrm>
            <a:off x="5100638" y="47922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599" name="Oval 255"/>
          <p:cNvSpPr>
            <a:spLocks noChangeArrowheads="1"/>
          </p:cNvSpPr>
          <p:nvPr/>
        </p:nvSpPr>
        <p:spPr bwMode="auto">
          <a:xfrm>
            <a:off x="5881688" y="40016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00" name="Oval 256"/>
          <p:cNvSpPr>
            <a:spLocks noChangeArrowheads="1"/>
          </p:cNvSpPr>
          <p:nvPr/>
        </p:nvSpPr>
        <p:spPr bwMode="auto">
          <a:xfrm>
            <a:off x="6196013" y="47255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01" name="Oval 257"/>
          <p:cNvSpPr>
            <a:spLocks noChangeArrowheads="1"/>
          </p:cNvSpPr>
          <p:nvPr/>
        </p:nvSpPr>
        <p:spPr bwMode="auto">
          <a:xfrm>
            <a:off x="4891088" y="40016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02" name="Oval 258"/>
          <p:cNvSpPr>
            <a:spLocks noChangeArrowheads="1"/>
          </p:cNvSpPr>
          <p:nvPr/>
        </p:nvSpPr>
        <p:spPr bwMode="auto">
          <a:xfrm>
            <a:off x="4919663" y="50303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03" name="Oval 259"/>
          <p:cNvSpPr>
            <a:spLocks noChangeArrowheads="1"/>
          </p:cNvSpPr>
          <p:nvPr/>
        </p:nvSpPr>
        <p:spPr bwMode="auto">
          <a:xfrm>
            <a:off x="5443538" y="45445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04" name="Oval 260"/>
          <p:cNvSpPr>
            <a:spLocks noChangeArrowheads="1"/>
          </p:cNvSpPr>
          <p:nvPr/>
        </p:nvSpPr>
        <p:spPr bwMode="auto">
          <a:xfrm>
            <a:off x="5291138" y="15346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05" name="Oval 261"/>
          <p:cNvSpPr>
            <a:spLocks noChangeArrowheads="1"/>
          </p:cNvSpPr>
          <p:nvPr/>
        </p:nvSpPr>
        <p:spPr bwMode="auto">
          <a:xfrm>
            <a:off x="4729163" y="50779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06" name="Oval 262"/>
          <p:cNvSpPr>
            <a:spLocks noChangeArrowheads="1"/>
          </p:cNvSpPr>
          <p:nvPr/>
        </p:nvSpPr>
        <p:spPr bwMode="auto">
          <a:xfrm>
            <a:off x="4691063" y="47255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07" name="Oval 263"/>
          <p:cNvSpPr>
            <a:spLocks noChangeArrowheads="1"/>
          </p:cNvSpPr>
          <p:nvPr/>
        </p:nvSpPr>
        <p:spPr bwMode="auto">
          <a:xfrm>
            <a:off x="6110288" y="2639568"/>
            <a:ext cx="66675" cy="66675"/>
          </a:xfrm>
          <a:prstGeom prst="ellipse">
            <a:avLst/>
          </a:prstGeom>
          <a:solidFill>
            <a:srgbClr val="FF33CC"/>
          </a:solidFill>
          <a:ln w="9525">
            <a:solidFill>
              <a:schemeClr val="bg1"/>
            </a:solidFill>
            <a:round/>
            <a:headEnd/>
            <a:tailEnd/>
          </a:ln>
        </p:spPr>
        <p:txBody>
          <a:bodyPr/>
          <a:lstStyle/>
          <a:p>
            <a:endParaRPr lang="en-US" smtClean="0">
              <a:solidFill>
                <a:srgbClr val="FFFFFF"/>
              </a:solidFill>
              <a:ea typeface="ＭＳ Ｐゴシック" pitchFamily="34" charset="-128"/>
            </a:endParaRPr>
          </a:p>
        </p:txBody>
      </p:sp>
      <p:sp>
        <p:nvSpPr>
          <p:cNvPr id="185608" name="Oval 264"/>
          <p:cNvSpPr>
            <a:spLocks noChangeArrowheads="1"/>
          </p:cNvSpPr>
          <p:nvPr/>
        </p:nvSpPr>
        <p:spPr bwMode="auto">
          <a:xfrm>
            <a:off x="4586288" y="51065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09" name="Oval 265"/>
          <p:cNvSpPr>
            <a:spLocks noChangeArrowheads="1"/>
          </p:cNvSpPr>
          <p:nvPr/>
        </p:nvSpPr>
        <p:spPr bwMode="auto">
          <a:xfrm>
            <a:off x="5157788" y="27824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10" name="Oval 266"/>
          <p:cNvSpPr>
            <a:spLocks noChangeArrowheads="1"/>
          </p:cNvSpPr>
          <p:nvPr/>
        </p:nvSpPr>
        <p:spPr bwMode="auto">
          <a:xfrm>
            <a:off x="5176838" y="42778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11" name="Oval 267"/>
          <p:cNvSpPr>
            <a:spLocks noChangeArrowheads="1"/>
          </p:cNvSpPr>
          <p:nvPr/>
        </p:nvSpPr>
        <p:spPr bwMode="auto">
          <a:xfrm>
            <a:off x="5100638" y="45636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12" name="Oval 268"/>
          <p:cNvSpPr>
            <a:spLocks noChangeArrowheads="1"/>
          </p:cNvSpPr>
          <p:nvPr/>
        </p:nvSpPr>
        <p:spPr bwMode="auto">
          <a:xfrm>
            <a:off x="6853238" y="3392043"/>
            <a:ext cx="66675" cy="66675"/>
          </a:xfrm>
          <a:prstGeom prst="ellipse">
            <a:avLst/>
          </a:prstGeom>
          <a:solidFill>
            <a:srgbClr val="009900"/>
          </a:solidFill>
          <a:ln w="9525">
            <a:solidFill>
              <a:schemeClr val="bg1"/>
            </a:solidFill>
            <a:round/>
            <a:headEnd/>
            <a:tailEnd/>
          </a:ln>
        </p:spPr>
        <p:txBody>
          <a:bodyPr/>
          <a:lstStyle/>
          <a:p>
            <a:endParaRPr lang="en-US" smtClean="0">
              <a:solidFill>
                <a:srgbClr val="FFFFFF"/>
              </a:solidFill>
              <a:ea typeface="ＭＳ Ｐゴシック" pitchFamily="34" charset="-128"/>
            </a:endParaRPr>
          </a:p>
        </p:txBody>
      </p:sp>
      <p:sp>
        <p:nvSpPr>
          <p:cNvPr id="185613" name="Oval 269"/>
          <p:cNvSpPr>
            <a:spLocks noChangeArrowheads="1"/>
          </p:cNvSpPr>
          <p:nvPr/>
        </p:nvSpPr>
        <p:spPr bwMode="auto">
          <a:xfrm>
            <a:off x="4510088" y="50874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14" name="Oval 270"/>
          <p:cNvSpPr>
            <a:spLocks noChangeArrowheads="1"/>
          </p:cNvSpPr>
          <p:nvPr/>
        </p:nvSpPr>
        <p:spPr bwMode="auto">
          <a:xfrm>
            <a:off x="5414963" y="45540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15" name="Oval 271"/>
          <p:cNvSpPr>
            <a:spLocks noChangeArrowheads="1"/>
          </p:cNvSpPr>
          <p:nvPr/>
        </p:nvSpPr>
        <p:spPr bwMode="auto">
          <a:xfrm>
            <a:off x="5348288" y="48493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16" name="Oval 272"/>
          <p:cNvSpPr>
            <a:spLocks noChangeArrowheads="1"/>
          </p:cNvSpPr>
          <p:nvPr/>
        </p:nvSpPr>
        <p:spPr bwMode="auto">
          <a:xfrm>
            <a:off x="4757738" y="42683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17" name="Oval 273"/>
          <p:cNvSpPr>
            <a:spLocks noChangeArrowheads="1"/>
          </p:cNvSpPr>
          <p:nvPr/>
        </p:nvSpPr>
        <p:spPr bwMode="auto">
          <a:xfrm>
            <a:off x="4795838" y="42207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18" name="Oval 274"/>
          <p:cNvSpPr>
            <a:spLocks noChangeArrowheads="1"/>
          </p:cNvSpPr>
          <p:nvPr/>
        </p:nvSpPr>
        <p:spPr bwMode="auto">
          <a:xfrm>
            <a:off x="5329238" y="47541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19" name="Oval 275"/>
          <p:cNvSpPr>
            <a:spLocks noChangeArrowheads="1"/>
          </p:cNvSpPr>
          <p:nvPr/>
        </p:nvSpPr>
        <p:spPr bwMode="auto">
          <a:xfrm>
            <a:off x="4938713" y="40683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20" name="Oval 276"/>
          <p:cNvSpPr>
            <a:spLocks noChangeArrowheads="1"/>
          </p:cNvSpPr>
          <p:nvPr/>
        </p:nvSpPr>
        <p:spPr bwMode="auto">
          <a:xfrm>
            <a:off x="4214813" y="50017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21" name="Oval 277"/>
          <p:cNvSpPr>
            <a:spLocks noChangeArrowheads="1"/>
          </p:cNvSpPr>
          <p:nvPr/>
        </p:nvSpPr>
        <p:spPr bwMode="auto">
          <a:xfrm>
            <a:off x="4129088" y="42873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22" name="Oval 278"/>
          <p:cNvSpPr>
            <a:spLocks noChangeArrowheads="1"/>
          </p:cNvSpPr>
          <p:nvPr/>
        </p:nvSpPr>
        <p:spPr bwMode="auto">
          <a:xfrm>
            <a:off x="5738813" y="37635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23" name="Oval 279"/>
          <p:cNvSpPr>
            <a:spLocks noChangeArrowheads="1"/>
          </p:cNvSpPr>
          <p:nvPr/>
        </p:nvSpPr>
        <p:spPr bwMode="auto">
          <a:xfrm>
            <a:off x="4672013" y="50017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24" name="Oval 280"/>
          <p:cNvSpPr>
            <a:spLocks noChangeArrowheads="1"/>
          </p:cNvSpPr>
          <p:nvPr/>
        </p:nvSpPr>
        <p:spPr bwMode="auto">
          <a:xfrm>
            <a:off x="5329238" y="38778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25" name="Oval 281"/>
          <p:cNvSpPr>
            <a:spLocks noChangeArrowheads="1"/>
          </p:cNvSpPr>
          <p:nvPr/>
        </p:nvSpPr>
        <p:spPr bwMode="auto">
          <a:xfrm>
            <a:off x="5148263" y="40492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26" name="Oval 282"/>
          <p:cNvSpPr>
            <a:spLocks noChangeArrowheads="1"/>
          </p:cNvSpPr>
          <p:nvPr/>
        </p:nvSpPr>
        <p:spPr bwMode="auto">
          <a:xfrm>
            <a:off x="5014913" y="37730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27" name="Oval 283"/>
          <p:cNvSpPr>
            <a:spLocks noChangeArrowheads="1"/>
          </p:cNvSpPr>
          <p:nvPr/>
        </p:nvSpPr>
        <p:spPr bwMode="auto">
          <a:xfrm>
            <a:off x="5138738" y="37730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28" name="Oval 284"/>
          <p:cNvSpPr>
            <a:spLocks noChangeArrowheads="1"/>
          </p:cNvSpPr>
          <p:nvPr/>
        </p:nvSpPr>
        <p:spPr bwMode="auto">
          <a:xfrm>
            <a:off x="4776788" y="47826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29" name="Oval 285"/>
          <p:cNvSpPr>
            <a:spLocks noChangeArrowheads="1"/>
          </p:cNvSpPr>
          <p:nvPr/>
        </p:nvSpPr>
        <p:spPr bwMode="auto">
          <a:xfrm>
            <a:off x="5091113" y="42873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30" name="Oval 286"/>
          <p:cNvSpPr>
            <a:spLocks noChangeArrowheads="1"/>
          </p:cNvSpPr>
          <p:nvPr/>
        </p:nvSpPr>
        <p:spPr bwMode="auto">
          <a:xfrm>
            <a:off x="4662488" y="48303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31" name="Oval 287"/>
          <p:cNvSpPr>
            <a:spLocks noChangeArrowheads="1"/>
          </p:cNvSpPr>
          <p:nvPr/>
        </p:nvSpPr>
        <p:spPr bwMode="auto">
          <a:xfrm>
            <a:off x="4891088" y="38778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32" name="Oval 288"/>
          <p:cNvSpPr>
            <a:spLocks noChangeArrowheads="1"/>
          </p:cNvSpPr>
          <p:nvPr/>
        </p:nvSpPr>
        <p:spPr bwMode="auto">
          <a:xfrm>
            <a:off x="5014913" y="41445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33" name="Oval 289"/>
          <p:cNvSpPr>
            <a:spLocks noChangeArrowheads="1"/>
          </p:cNvSpPr>
          <p:nvPr/>
        </p:nvSpPr>
        <p:spPr bwMode="auto">
          <a:xfrm>
            <a:off x="4729163" y="48969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34" name="Oval 290"/>
          <p:cNvSpPr>
            <a:spLocks noChangeArrowheads="1"/>
          </p:cNvSpPr>
          <p:nvPr/>
        </p:nvSpPr>
        <p:spPr bwMode="auto">
          <a:xfrm>
            <a:off x="5176838" y="33539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35" name="Oval 291"/>
          <p:cNvSpPr>
            <a:spLocks noChangeArrowheads="1"/>
          </p:cNvSpPr>
          <p:nvPr/>
        </p:nvSpPr>
        <p:spPr bwMode="auto">
          <a:xfrm>
            <a:off x="5710238" y="39540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36" name="Oval 292"/>
          <p:cNvSpPr>
            <a:spLocks noChangeArrowheads="1"/>
          </p:cNvSpPr>
          <p:nvPr/>
        </p:nvSpPr>
        <p:spPr bwMode="auto">
          <a:xfrm>
            <a:off x="5462588" y="3306318"/>
            <a:ext cx="66675" cy="66675"/>
          </a:xfrm>
          <a:prstGeom prst="ellipse">
            <a:avLst/>
          </a:prstGeom>
          <a:solidFill>
            <a:schemeClr val="tx2"/>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37" name="Oval 293"/>
          <p:cNvSpPr>
            <a:spLocks noChangeArrowheads="1"/>
          </p:cNvSpPr>
          <p:nvPr/>
        </p:nvSpPr>
        <p:spPr bwMode="auto">
          <a:xfrm>
            <a:off x="4891088" y="42588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38" name="Oval 294"/>
          <p:cNvSpPr>
            <a:spLocks noChangeArrowheads="1"/>
          </p:cNvSpPr>
          <p:nvPr/>
        </p:nvSpPr>
        <p:spPr bwMode="auto">
          <a:xfrm>
            <a:off x="4614863" y="50303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39" name="Oval 295"/>
          <p:cNvSpPr>
            <a:spLocks noChangeArrowheads="1"/>
          </p:cNvSpPr>
          <p:nvPr/>
        </p:nvSpPr>
        <p:spPr bwMode="auto">
          <a:xfrm>
            <a:off x="4452938" y="50684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40" name="Oval 296"/>
          <p:cNvSpPr>
            <a:spLocks noChangeArrowheads="1"/>
          </p:cNvSpPr>
          <p:nvPr/>
        </p:nvSpPr>
        <p:spPr bwMode="auto">
          <a:xfrm>
            <a:off x="4081463" y="46112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41" name="Oval 297"/>
          <p:cNvSpPr>
            <a:spLocks noChangeArrowheads="1"/>
          </p:cNvSpPr>
          <p:nvPr/>
        </p:nvSpPr>
        <p:spPr bwMode="auto">
          <a:xfrm>
            <a:off x="4929188" y="45159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42" name="Oval 298"/>
          <p:cNvSpPr>
            <a:spLocks noChangeArrowheads="1"/>
          </p:cNvSpPr>
          <p:nvPr/>
        </p:nvSpPr>
        <p:spPr bwMode="auto">
          <a:xfrm>
            <a:off x="4500563" y="50589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43" name="Oval 299"/>
          <p:cNvSpPr>
            <a:spLocks noChangeArrowheads="1"/>
          </p:cNvSpPr>
          <p:nvPr/>
        </p:nvSpPr>
        <p:spPr bwMode="auto">
          <a:xfrm>
            <a:off x="4529138" y="51255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44" name="Oval 300"/>
          <p:cNvSpPr>
            <a:spLocks noChangeArrowheads="1"/>
          </p:cNvSpPr>
          <p:nvPr/>
        </p:nvSpPr>
        <p:spPr bwMode="auto">
          <a:xfrm>
            <a:off x="4433888" y="50017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45" name="Oval 301"/>
          <p:cNvSpPr>
            <a:spLocks noChangeArrowheads="1"/>
          </p:cNvSpPr>
          <p:nvPr/>
        </p:nvSpPr>
        <p:spPr bwMode="auto">
          <a:xfrm>
            <a:off x="5119688" y="28205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46" name="Oval 302"/>
          <p:cNvSpPr>
            <a:spLocks noChangeArrowheads="1"/>
          </p:cNvSpPr>
          <p:nvPr/>
        </p:nvSpPr>
        <p:spPr bwMode="auto">
          <a:xfrm>
            <a:off x="4672013" y="49541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47" name="Oval 303"/>
          <p:cNvSpPr>
            <a:spLocks noChangeArrowheads="1"/>
          </p:cNvSpPr>
          <p:nvPr/>
        </p:nvSpPr>
        <p:spPr bwMode="auto">
          <a:xfrm>
            <a:off x="5167313" y="39063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48" name="Oval 304"/>
          <p:cNvSpPr>
            <a:spLocks noChangeArrowheads="1"/>
          </p:cNvSpPr>
          <p:nvPr/>
        </p:nvSpPr>
        <p:spPr bwMode="auto">
          <a:xfrm>
            <a:off x="4452938" y="50112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49" name="Oval 305"/>
          <p:cNvSpPr>
            <a:spLocks noChangeArrowheads="1"/>
          </p:cNvSpPr>
          <p:nvPr/>
        </p:nvSpPr>
        <p:spPr bwMode="auto">
          <a:xfrm>
            <a:off x="4976813" y="42492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50" name="Oval 306"/>
          <p:cNvSpPr>
            <a:spLocks noChangeArrowheads="1"/>
          </p:cNvSpPr>
          <p:nvPr/>
        </p:nvSpPr>
        <p:spPr bwMode="auto">
          <a:xfrm>
            <a:off x="5195888" y="24490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51" name="Oval 307"/>
          <p:cNvSpPr>
            <a:spLocks noChangeArrowheads="1"/>
          </p:cNvSpPr>
          <p:nvPr/>
        </p:nvSpPr>
        <p:spPr bwMode="auto">
          <a:xfrm>
            <a:off x="4243388" y="47636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52" name="Oval 308"/>
          <p:cNvSpPr>
            <a:spLocks noChangeArrowheads="1"/>
          </p:cNvSpPr>
          <p:nvPr/>
        </p:nvSpPr>
        <p:spPr bwMode="auto">
          <a:xfrm>
            <a:off x="4605338" y="50017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53" name="Oval 309"/>
          <p:cNvSpPr>
            <a:spLocks noChangeArrowheads="1"/>
          </p:cNvSpPr>
          <p:nvPr/>
        </p:nvSpPr>
        <p:spPr bwMode="auto">
          <a:xfrm>
            <a:off x="5053013" y="44397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54" name="Oval 310"/>
          <p:cNvSpPr>
            <a:spLocks noChangeArrowheads="1"/>
          </p:cNvSpPr>
          <p:nvPr/>
        </p:nvSpPr>
        <p:spPr bwMode="auto">
          <a:xfrm>
            <a:off x="4338638" y="48017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55" name="Oval 311"/>
          <p:cNvSpPr>
            <a:spLocks noChangeArrowheads="1"/>
          </p:cNvSpPr>
          <p:nvPr/>
        </p:nvSpPr>
        <p:spPr bwMode="auto">
          <a:xfrm>
            <a:off x="4748213" y="47922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56" name="Oval 312"/>
          <p:cNvSpPr>
            <a:spLocks noChangeArrowheads="1"/>
          </p:cNvSpPr>
          <p:nvPr/>
        </p:nvSpPr>
        <p:spPr bwMode="auto">
          <a:xfrm>
            <a:off x="4195763" y="45159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57" name="Oval 313"/>
          <p:cNvSpPr>
            <a:spLocks noChangeArrowheads="1"/>
          </p:cNvSpPr>
          <p:nvPr/>
        </p:nvSpPr>
        <p:spPr bwMode="auto">
          <a:xfrm>
            <a:off x="4348163" y="47826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58" name="Oval 314"/>
          <p:cNvSpPr>
            <a:spLocks noChangeArrowheads="1"/>
          </p:cNvSpPr>
          <p:nvPr/>
        </p:nvSpPr>
        <p:spPr bwMode="auto">
          <a:xfrm>
            <a:off x="4652963" y="49636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59" name="Oval 315"/>
          <p:cNvSpPr>
            <a:spLocks noChangeArrowheads="1"/>
          </p:cNvSpPr>
          <p:nvPr/>
        </p:nvSpPr>
        <p:spPr bwMode="auto">
          <a:xfrm>
            <a:off x="4652963" y="50398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60" name="Oval 316"/>
          <p:cNvSpPr>
            <a:spLocks noChangeArrowheads="1"/>
          </p:cNvSpPr>
          <p:nvPr/>
        </p:nvSpPr>
        <p:spPr bwMode="auto">
          <a:xfrm>
            <a:off x="4567238" y="50970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61" name="Oval 317"/>
          <p:cNvSpPr>
            <a:spLocks noChangeArrowheads="1"/>
          </p:cNvSpPr>
          <p:nvPr/>
        </p:nvSpPr>
        <p:spPr bwMode="auto">
          <a:xfrm>
            <a:off x="4462463" y="50208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62" name="Oval 318"/>
          <p:cNvSpPr>
            <a:spLocks noChangeArrowheads="1"/>
          </p:cNvSpPr>
          <p:nvPr/>
        </p:nvSpPr>
        <p:spPr bwMode="auto">
          <a:xfrm>
            <a:off x="4081463" y="47731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63" name="Oval 319"/>
          <p:cNvSpPr>
            <a:spLocks noChangeArrowheads="1"/>
          </p:cNvSpPr>
          <p:nvPr/>
        </p:nvSpPr>
        <p:spPr bwMode="auto">
          <a:xfrm>
            <a:off x="4224338" y="43635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64" name="Oval 320"/>
          <p:cNvSpPr>
            <a:spLocks noChangeArrowheads="1"/>
          </p:cNvSpPr>
          <p:nvPr/>
        </p:nvSpPr>
        <p:spPr bwMode="auto">
          <a:xfrm>
            <a:off x="4443413" y="50017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65" name="Oval 321"/>
          <p:cNvSpPr>
            <a:spLocks noChangeArrowheads="1"/>
          </p:cNvSpPr>
          <p:nvPr/>
        </p:nvSpPr>
        <p:spPr bwMode="auto">
          <a:xfrm>
            <a:off x="4138613" y="46302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66" name="Oval 322"/>
          <p:cNvSpPr>
            <a:spLocks noChangeArrowheads="1"/>
          </p:cNvSpPr>
          <p:nvPr/>
        </p:nvSpPr>
        <p:spPr bwMode="auto">
          <a:xfrm>
            <a:off x="4243388" y="44397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67" name="Oval 323"/>
          <p:cNvSpPr>
            <a:spLocks noChangeArrowheads="1"/>
          </p:cNvSpPr>
          <p:nvPr/>
        </p:nvSpPr>
        <p:spPr bwMode="auto">
          <a:xfrm>
            <a:off x="4538663" y="51255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68" name="Oval 324"/>
          <p:cNvSpPr>
            <a:spLocks noChangeArrowheads="1"/>
          </p:cNvSpPr>
          <p:nvPr/>
        </p:nvSpPr>
        <p:spPr bwMode="auto">
          <a:xfrm>
            <a:off x="5872163" y="43635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69" name="Oval 325"/>
          <p:cNvSpPr>
            <a:spLocks noChangeArrowheads="1"/>
          </p:cNvSpPr>
          <p:nvPr/>
        </p:nvSpPr>
        <p:spPr bwMode="auto">
          <a:xfrm>
            <a:off x="5405438" y="39540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70" name="Oval 326"/>
          <p:cNvSpPr>
            <a:spLocks noChangeArrowheads="1"/>
          </p:cNvSpPr>
          <p:nvPr/>
        </p:nvSpPr>
        <p:spPr bwMode="auto">
          <a:xfrm>
            <a:off x="4424363" y="49446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71" name="Oval 327"/>
          <p:cNvSpPr>
            <a:spLocks noChangeArrowheads="1"/>
          </p:cNvSpPr>
          <p:nvPr/>
        </p:nvSpPr>
        <p:spPr bwMode="auto">
          <a:xfrm>
            <a:off x="4548188" y="51065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72" name="Oval 328"/>
          <p:cNvSpPr>
            <a:spLocks noChangeArrowheads="1"/>
          </p:cNvSpPr>
          <p:nvPr/>
        </p:nvSpPr>
        <p:spPr bwMode="auto">
          <a:xfrm>
            <a:off x="4062413" y="44683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73" name="Oval 329"/>
          <p:cNvSpPr>
            <a:spLocks noChangeArrowheads="1"/>
          </p:cNvSpPr>
          <p:nvPr/>
        </p:nvSpPr>
        <p:spPr bwMode="auto">
          <a:xfrm>
            <a:off x="4052888" y="40968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74" name="Oval 330"/>
          <p:cNvSpPr>
            <a:spLocks noChangeArrowheads="1"/>
          </p:cNvSpPr>
          <p:nvPr/>
        </p:nvSpPr>
        <p:spPr bwMode="auto">
          <a:xfrm>
            <a:off x="4176713" y="44016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75" name="Oval 331"/>
          <p:cNvSpPr>
            <a:spLocks noChangeArrowheads="1"/>
          </p:cNvSpPr>
          <p:nvPr/>
        </p:nvSpPr>
        <p:spPr bwMode="auto">
          <a:xfrm>
            <a:off x="3757613" y="45921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76" name="Oval 332"/>
          <p:cNvSpPr>
            <a:spLocks noChangeArrowheads="1"/>
          </p:cNvSpPr>
          <p:nvPr/>
        </p:nvSpPr>
        <p:spPr bwMode="auto">
          <a:xfrm>
            <a:off x="4186238" y="43540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77" name="Oval 333"/>
          <p:cNvSpPr>
            <a:spLocks noChangeArrowheads="1"/>
          </p:cNvSpPr>
          <p:nvPr/>
        </p:nvSpPr>
        <p:spPr bwMode="auto">
          <a:xfrm>
            <a:off x="4129088" y="40683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78" name="Oval 334"/>
          <p:cNvSpPr>
            <a:spLocks noChangeArrowheads="1"/>
          </p:cNvSpPr>
          <p:nvPr/>
        </p:nvSpPr>
        <p:spPr bwMode="auto">
          <a:xfrm>
            <a:off x="4252913" y="45159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79" name="Oval 335"/>
          <p:cNvSpPr>
            <a:spLocks noChangeArrowheads="1"/>
          </p:cNvSpPr>
          <p:nvPr/>
        </p:nvSpPr>
        <p:spPr bwMode="auto">
          <a:xfrm>
            <a:off x="4414838" y="49922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80" name="Oval 336"/>
          <p:cNvSpPr>
            <a:spLocks noChangeArrowheads="1"/>
          </p:cNvSpPr>
          <p:nvPr/>
        </p:nvSpPr>
        <p:spPr bwMode="auto">
          <a:xfrm>
            <a:off x="4110038" y="39635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81" name="Oval 337"/>
          <p:cNvSpPr>
            <a:spLocks noChangeArrowheads="1"/>
          </p:cNvSpPr>
          <p:nvPr/>
        </p:nvSpPr>
        <p:spPr bwMode="auto">
          <a:xfrm>
            <a:off x="4510088" y="50874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82" name="Oval 338"/>
          <p:cNvSpPr>
            <a:spLocks noChangeArrowheads="1"/>
          </p:cNvSpPr>
          <p:nvPr/>
        </p:nvSpPr>
        <p:spPr bwMode="auto">
          <a:xfrm>
            <a:off x="4414838" y="49541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83" name="Oval 339"/>
          <p:cNvSpPr>
            <a:spLocks noChangeArrowheads="1"/>
          </p:cNvSpPr>
          <p:nvPr/>
        </p:nvSpPr>
        <p:spPr bwMode="auto">
          <a:xfrm>
            <a:off x="4510088" y="51065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84" name="Oval 340"/>
          <p:cNvSpPr>
            <a:spLocks noChangeArrowheads="1"/>
          </p:cNvSpPr>
          <p:nvPr/>
        </p:nvSpPr>
        <p:spPr bwMode="auto">
          <a:xfrm>
            <a:off x="4967288" y="38968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85" name="Oval 341"/>
          <p:cNvSpPr>
            <a:spLocks noChangeArrowheads="1"/>
          </p:cNvSpPr>
          <p:nvPr/>
        </p:nvSpPr>
        <p:spPr bwMode="auto">
          <a:xfrm>
            <a:off x="4262438" y="46207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86" name="Oval 342"/>
          <p:cNvSpPr>
            <a:spLocks noChangeArrowheads="1"/>
          </p:cNvSpPr>
          <p:nvPr/>
        </p:nvSpPr>
        <p:spPr bwMode="auto">
          <a:xfrm>
            <a:off x="4319588" y="48398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87" name="Oval 343"/>
          <p:cNvSpPr>
            <a:spLocks noChangeArrowheads="1"/>
          </p:cNvSpPr>
          <p:nvPr/>
        </p:nvSpPr>
        <p:spPr bwMode="auto">
          <a:xfrm>
            <a:off x="4738688" y="48017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88" name="Oval 344"/>
          <p:cNvSpPr>
            <a:spLocks noChangeArrowheads="1"/>
          </p:cNvSpPr>
          <p:nvPr/>
        </p:nvSpPr>
        <p:spPr bwMode="auto">
          <a:xfrm>
            <a:off x="4110038" y="43159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89" name="Oval 345"/>
          <p:cNvSpPr>
            <a:spLocks noChangeArrowheads="1"/>
          </p:cNvSpPr>
          <p:nvPr/>
        </p:nvSpPr>
        <p:spPr bwMode="auto">
          <a:xfrm>
            <a:off x="4729163" y="47922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90" name="Oval 346"/>
          <p:cNvSpPr>
            <a:spLocks noChangeArrowheads="1"/>
          </p:cNvSpPr>
          <p:nvPr/>
        </p:nvSpPr>
        <p:spPr bwMode="auto">
          <a:xfrm>
            <a:off x="4243388" y="45255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91" name="Oval 347"/>
          <p:cNvSpPr>
            <a:spLocks noChangeArrowheads="1"/>
          </p:cNvSpPr>
          <p:nvPr/>
        </p:nvSpPr>
        <p:spPr bwMode="auto">
          <a:xfrm>
            <a:off x="4224338" y="46779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92" name="Oval 348"/>
          <p:cNvSpPr>
            <a:spLocks noChangeArrowheads="1"/>
          </p:cNvSpPr>
          <p:nvPr/>
        </p:nvSpPr>
        <p:spPr bwMode="auto">
          <a:xfrm>
            <a:off x="4672013" y="49160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93" name="Oval 349"/>
          <p:cNvSpPr>
            <a:spLocks noChangeArrowheads="1"/>
          </p:cNvSpPr>
          <p:nvPr/>
        </p:nvSpPr>
        <p:spPr bwMode="auto">
          <a:xfrm>
            <a:off x="4767263" y="45350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94" name="Oval 350"/>
          <p:cNvSpPr>
            <a:spLocks noChangeArrowheads="1"/>
          </p:cNvSpPr>
          <p:nvPr/>
        </p:nvSpPr>
        <p:spPr bwMode="auto">
          <a:xfrm>
            <a:off x="4357688" y="48588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95" name="Oval 351"/>
          <p:cNvSpPr>
            <a:spLocks noChangeArrowheads="1"/>
          </p:cNvSpPr>
          <p:nvPr/>
        </p:nvSpPr>
        <p:spPr bwMode="auto">
          <a:xfrm>
            <a:off x="4452938" y="50112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96" name="Oval 352"/>
          <p:cNvSpPr>
            <a:spLocks noChangeArrowheads="1"/>
          </p:cNvSpPr>
          <p:nvPr/>
        </p:nvSpPr>
        <p:spPr bwMode="auto">
          <a:xfrm>
            <a:off x="4833938" y="45159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97" name="Oval 353"/>
          <p:cNvSpPr>
            <a:spLocks noChangeArrowheads="1"/>
          </p:cNvSpPr>
          <p:nvPr/>
        </p:nvSpPr>
        <p:spPr bwMode="auto">
          <a:xfrm>
            <a:off x="4662488" y="49541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98" name="Oval 354"/>
          <p:cNvSpPr>
            <a:spLocks noChangeArrowheads="1"/>
          </p:cNvSpPr>
          <p:nvPr/>
        </p:nvSpPr>
        <p:spPr bwMode="auto">
          <a:xfrm>
            <a:off x="4795838" y="47541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699" name="Oval 355"/>
          <p:cNvSpPr>
            <a:spLocks noChangeArrowheads="1"/>
          </p:cNvSpPr>
          <p:nvPr/>
        </p:nvSpPr>
        <p:spPr bwMode="auto">
          <a:xfrm>
            <a:off x="4414838" y="49636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700" name="Oval 356"/>
          <p:cNvSpPr>
            <a:spLocks noChangeArrowheads="1"/>
          </p:cNvSpPr>
          <p:nvPr/>
        </p:nvSpPr>
        <p:spPr bwMode="auto">
          <a:xfrm>
            <a:off x="4795838" y="45826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701" name="Oval 357"/>
          <p:cNvSpPr>
            <a:spLocks noChangeArrowheads="1"/>
          </p:cNvSpPr>
          <p:nvPr/>
        </p:nvSpPr>
        <p:spPr bwMode="auto">
          <a:xfrm>
            <a:off x="5053013" y="42207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702" name="Oval 358"/>
          <p:cNvSpPr>
            <a:spLocks noChangeArrowheads="1"/>
          </p:cNvSpPr>
          <p:nvPr/>
        </p:nvSpPr>
        <p:spPr bwMode="auto">
          <a:xfrm>
            <a:off x="5253038" y="38587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703" name="Oval 359"/>
          <p:cNvSpPr>
            <a:spLocks noChangeArrowheads="1"/>
          </p:cNvSpPr>
          <p:nvPr/>
        </p:nvSpPr>
        <p:spPr bwMode="auto">
          <a:xfrm>
            <a:off x="5091113" y="415404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704" name="Oval 360"/>
          <p:cNvSpPr>
            <a:spLocks noChangeArrowheads="1"/>
          </p:cNvSpPr>
          <p:nvPr/>
        </p:nvSpPr>
        <p:spPr bwMode="auto">
          <a:xfrm>
            <a:off x="4691063" y="49446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705" name="Oval 361"/>
          <p:cNvSpPr>
            <a:spLocks noChangeArrowheads="1"/>
          </p:cNvSpPr>
          <p:nvPr/>
        </p:nvSpPr>
        <p:spPr bwMode="auto">
          <a:xfrm>
            <a:off x="5119688" y="36301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706" name="Oval 362"/>
          <p:cNvSpPr>
            <a:spLocks noChangeArrowheads="1"/>
          </p:cNvSpPr>
          <p:nvPr/>
        </p:nvSpPr>
        <p:spPr bwMode="auto">
          <a:xfrm>
            <a:off x="4376738" y="4896993"/>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707" name="Oval 363"/>
          <p:cNvSpPr>
            <a:spLocks noChangeArrowheads="1"/>
          </p:cNvSpPr>
          <p:nvPr/>
        </p:nvSpPr>
        <p:spPr bwMode="auto">
          <a:xfrm>
            <a:off x="4548188" y="511606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708" name="Oval 364"/>
          <p:cNvSpPr>
            <a:spLocks noChangeArrowheads="1"/>
          </p:cNvSpPr>
          <p:nvPr/>
        </p:nvSpPr>
        <p:spPr bwMode="auto">
          <a:xfrm>
            <a:off x="4595813" y="5020818"/>
            <a:ext cx="66675" cy="66675"/>
          </a:xfrm>
          <a:prstGeom prst="ellipse">
            <a:avLst/>
          </a:prstGeom>
          <a:solidFill>
            <a:srgbClr val="FFFFFF"/>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5709" name="Rectangle 365"/>
          <p:cNvSpPr>
            <a:spLocks noChangeArrowheads="1"/>
          </p:cNvSpPr>
          <p:nvPr/>
        </p:nvSpPr>
        <p:spPr bwMode="auto">
          <a:xfrm>
            <a:off x="4429125" y="5073206"/>
            <a:ext cx="84138"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smtClean="0">
                <a:solidFill>
                  <a:srgbClr val="000000"/>
                </a:solidFill>
                <a:latin typeface="Arial" charset="0"/>
                <a:ea typeface="ＭＳ Ｐゴシック" pitchFamily="34" charset="-128"/>
              </a:rPr>
              <a:t>0</a:t>
            </a:r>
            <a:endParaRPr lang="en-US" altLang="en-US" sz="1200" smtClean="0">
              <a:solidFill>
                <a:srgbClr val="FFFFFF"/>
              </a:solidFill>
              <a:latin typeface="Arial" charset="0"/>
              <a:ea typeface="ＭＳ Ｐゴシック" pitchFamily="34" charset="-128"/>
            </a:endParaRPr>
          </a:p>
        </p:txBody>
      </p:sp>
      <p:sp>
        <p:nvSpPr>
          <p:cNvPr id="185710" name="Rectangle 366"/>
          <p:cNvSpPr>
            <a:spLocks noChangeArrowheads="1"/>
          </p:cNvSpPr>
          <p:nvPr/>
        </p:nvSpPr>
        <p:spPr bwMode="auto">
          <a:xfrm>
            <a:off x="4429125" y="4377881"/>
            <a:ext cx="84138"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smtClean="0">
                <a:solidFill>
                  <a:srgbClr val="000000"/>
                </a:solidFill>
                <a:latin typeface="Arial" charset="0"/>
                <a:ea typeface="ＭＳ Ｐゴシック" pitchFamily="34" charset="-128"/>
              </a:rPr>
              <a:t>1</a:t>
            </a:r>
            <a:endParaRPr lang="en-US" altLang="en-US" sz="1200" smtClean="0">
              <a:solidFill>
                <a:srgbClr val="FFFFFF"/>
              </a:solidFill>
              <a:latin typeface="Arial" charset="0"/>
              <a:ea typeface="ＭＳ Ｐゴシック" pitchFamily="34" charset="-128"/>
            </a:endParaRPr>
          </a:p>
        </p:txBody>
      </p:sp>
      <p:sp>
        <p:nvSpPr>
          <p:cNvPr id="185711" name="Rectangle 367"/>
          <p:cNvSpPr>
            <a:spLocks noChangeArrowheads="1"/>
          </p:cNvSpPr>
          <p:nvPr/>
        </p:nvSpPr>
        <p:spPr bwMode="auto">
          <a:xfrm>
            <a:off x="4429125" y="3682556"/>
            <a:ext cx="84138"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smtClean="0">
                <a:solidFill>
                  <a:srgbClr val="000000"/>
                </a:solidFill>
                <a:latin typeface="Arial" charset="0"/>
                <a:ea typeface="ＭＳ Ｐゴシック" pitchFamily="34" charset="-128"/>
              </a:rPr>
              <a:t>2</a:t>
            </a:r>
            <a:endParaRPr lang="en-US" altLang="en-US" sz="1200" smtClean="0">
              <a:solidFill>
                <a:srgbClr val="FFFFFF"/>
              </a:solidFill>
              <a:latin typeface="Arial" charset="0"/>
              <a:ea typeface="ＭＳ Ｐゴシック" pitchFamily="34" charset="-128"/>
            </a:endParaRPr>
          </a:p>
        </p:txBody>
      </p:sp>
      <p:sp>
        <p:nvSpPr>
          <p:cNvPr id="185712" name="Rectangle 368"/>
          <p:cNvSpPr>
            <a:spLocks noChangeArrowheads="1"/>
          </p:cNvSpPr>
          <p:nvPr/>
        </p:nvSpPr>
        <p:spPr bwMode="auto">
          <a:xfrm>
            <a:off x="4429125" y="2996756"/>
            <a:ext cx="84138"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smtClean="0">
                <a:solidFill>
                  <a:srgbClr val="000000"/>
                </a:solidFill>
                <a:latin typeface="Arial" charset="0"/>
                <a:ea typeface="ＭＳ Ｐゴシック" pitchFamily="34" charset="-128"/>
              </a:rPr>
              <a:t>3</a:t>
            </a:r>
            <a:endParaRPr lang="en-US" altLang="en-US" sz="1200" smtClean="0">
              <a:solidFill>
                <a:srgbClr val="FFFFFF"/>
              </a:solidFill>
              <a:latin typeface="Arial" charset="0"/>
              <a:ea typeface="ＭＳ Ｐゴシック" pitchFamily="34" charset="-128"/>
            </a:endParaRPr>
          </a:p>
        </p:txBody>
      </p:sp>
      <p:sp>
        <p:nvSpPr>
          <p:cNvPr id="185713" name="Rectangle 369"/>
          <p:cNvSpPr>
            <a:spLocks noChangeArrowheads="1"/>
          </p:cNvSpPr>
          <p:nvPr/>
        </p:nvSpPr>
        <p:spPr bwMode="auto">
          <a:xfrm>
            <a:off x="4429125" y="2301431"/>
            <a:ext cx="84138"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smtClean="0">
                <a:solidFill>
                  <a:srgbClr val="000000"/>
                </a:solidFill>
                <a:latin typeface="Arial" charset="0"/>
                <a:ea typeface="ＭＳ Ｐゴシック" pitchFamily="34" charset="-128"/>
              </a:rPr>
              <a:t>4</a:t>
            </a:r>
            <a:endParaRPr lang="en-US" altLang="en-US" sz="1200" smtClean="0">
              <a:solidFill>
                <a:srgbClr val="FFFFFF"/>
              </a:solidFill>
              <a:latin typeface="Arial" charset="0"/>
              <a:ea typeface="ＭＳ Ｐゴシック" pitchFamily="34" charset="-128"/>
            </a:endParaRPr>
          </a:p>
        </p:txBody>
      </p:sp>
      <p:sp>
        <p:nvSpPr>
          <p:cNvPr id="185714" name="Rectangle 370"/>
          <p:cNvSpPr>
            <a:spLocks noChangeArrowheads="1"/>
          </p:cNvSpPr>
          <p:nvPr/>
        </p:nvSpPr>
        <p:spPr bwMode="auto">
          <a:xfrm>
            <a:off x="4429125" y="1606106"/>
            <a:ext cx="84138"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smtClean="0">
                <a:solidFill>
                  <a:srgbClr val="000000"/>
                </a:solidFill>
                <a:latin typeface="Arial" charset="0"/>
                <a:ea typeface="ＭＳ Ｐゴシック" pitchFamily="34" charset="-128"/>
              </a:rPr>
              <a:t>5</a:t>
            </a:r>
            <a:endParaRPr lang="en-US" altLang="en-US" sz="1200" smtClean="0">
              <a:solidFill>
                <a:srgbClr val="FFFFFF"/>
              </a:solidFill>
              <a:latin typeface="Arial" charset="0"/>
              <a:ea typeface="ＭＳ Ｐゴシック" pitchFamily="34" charset="-128"/>
            </a:endParaRPr>
          </a:p>
        </p:txBody>
      </p:sp>
      <p:sp>
        <p:nvSpPr>
          <p:cNvPr id="185715" name="Rectangle 371"/>
          <p:cNvSpPr>
            <a:spLocks noChangeArrowheads="1"/>
          </p:cNvSpPr>
          <p:nvPr/>
        </p:nvSpPr>
        <p:spPr bwMode="auto">
          <a:xfrm>
            <a:off x="4429125" y="910781"/>
            <a:ext cx="84138"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smtClean="0">
                <a:solidFill>
                  <a:srgbClr val="000000"/>
                </a:solidFill>
                <a:latin typeface="Arial" charset="0"/>
                <a:ea typeface="ＭＳ Ｐゴシック" pitchFamily="34" charset="-128"/>
              </a:rPr>
              <a:t>6</a:t>
            </a:r>
            <a:endParaRPr lang="en-US" altLang="en-US" sz="1200" smtClean="0">
              <a:solidFill>
                <a:srgbClr val="FFFFFF"/>
              </a:solidFill>
              <a:latin typeface="Arial" charset="0"/>
              <a:ea typeface="ＭＳ Ｐゴシック" pitchFamily="34" charset="-128"/>
            </a:endParaRPr>
          </a:p>
        </p:txBody>
      </p:sp>
      <p:sp>
        <p:nvSpPr>
          <p:cNvPr id="185736" name="Rectangle 392"/>
          <p:cNvSpPr>
            <a:spLocks noChangeArrowheads="1"/>
          </p:cNvSpPr>
          <p:nvPr/>
        </p:nvSpPr>
        <p:spPr bwMode="auto">
          <a:xfrm>
            <a:off x="4291013" y="5479606"/>
            <a:ext cx="541337"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b="1" smtClean="0">
                <a:solidFill>
                  <a:srgbClr val="000000"/>
                </a:solidFill>
                <a:latin typeface="Arial" charset="0"/>
                <a:ea typeface="ＭＳ Ｐゴシック" pitchFamily="34" charset="-128"/>
              </a:rPr>
              <a:t>Log</a:t>
            </a:r>
            <a:r>
              <a:rPr lang="en-US" altLang="en-US" sz="1200" b="1" baseline="-25000" smtClean="0">
                <a:solidFill>
                  <a:srgbClr val="000000"/>
                </a:solidFill>
                <a:latin typeface="Arial" charset="0"/>
                <a:ea typeface="ＭＳ Ｐゴシック" pitchFamily="34" charset="-128"/>
              </a:rPr>
              <a:t>2</a:t>
            </a:r>
            <a:r>
              <a:rPr lang="en-US" altLang="en-US" sz="1200" b="1" smtClean="0">
                <a:solidFill>
                  <a:srgbClr val="000000"/>
                </a:solidFill>
                <a:latin typeface="Arial" charset="0"/>
                <a:ea typeface="ＭＳ Ｐゴシック" pitchFamily="34" charset="-128"/>
              </a:rPr>
              <a:t>FC</a:t>
            </a:r>
            <a:endParaRPr lang="en-US" altLang="en-US" sz="1200" b="1" smtClean="0">
              <a:solidFill>
                <a:srgbClr val="FFFFFF"/>
              </a:solidFill>
              <a:latin typeface="Arial" charset="0"/>
              <a:ea typeface="ＭＳ Ｐゴシック" pitchFamily="34" charset="-128"/>
            </a:endParaRPr>
          </a:p>
        </p:txBody>
      </p:sp>
      <p:sp>
        <p:nvSpPr>
          <p:cNvPr id="185737" name="Rectangle 393"/>
          <p:cNvSpPr>
            <a:spLocks noChangeArrowheads="1"/>
          </p:cNvSpPr>
          <p:nvPr/>
        </p:nvSpPr>
        <p:spPr bwMode="auto">
          <a:xfrm rot="16200000">
            <a:off x="3932232" y="1328035"/>
            <a:ext cx="49372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b="1" dirty="0" smtClean="0">
                <a:solidFill>
                  <a:srgbClr val="000000"/>
                </a:solidFill>
                <a:latin typeface="Arial" charset="0"/>
                <a:ea typeface="ＭＳ Ｐゴシック" pitchFamily="34" charset="-128"/>
              </a:rPr>
              <a:t>-log</a:t>
            </a:r>
            <a:r>
              <a:rPr lang="en-US" altLang="en-US" sz="1200" b="1" baseline="-25000" dirty="0" smtClean="0">
                <a:solidFill>
                  <a:srgbClr val="000000"/>
                </a:solidFill>
                <a:latin typeface="Arial" charset="0"/>
                <a:ea typeface="ＭＳ Ｐゴシック" pitchFamily="34" charset="-128"/>
              </a:rPr>
              <a:t>10</a:t>
            </a:r>
            <a:r>
              <a:rPr lang="en-US" altLang="en-US" sz="1200" b="1" dirty="0" smtClean="0">
                <a:solidFill>
                  <a:srgbClr val="000000"/>
                </a:solidFill>
                <a:latin typeface="Arial" charset="0"/>
                <a:ea typeface="ＭＳ Ｐゴシック" pitchFamily="34" charset="-128"/>
              </a:rPr>
              <a:t>p</a:t>
            </a:r>
          </a:p>
        </p:txBody>
      </p:sp>
      <p:sp>
        <p:nvSpPr>
          <p:cNvPr id="392" name="Rectangle 531"/>
          <p:cNvSpPr>
            <a:spLocks noChangeArrowheads="1"/>
          </p:cNvSpPr>
          <p:nvPr/>
        </p:nvSpPr>
        <p:spPr bwMode="auto">
          <a:xfrm>
            <a:off x="359403" y="5249418"/>
            <a:ext cx="1349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dirty="0" smtClean="0">
                <a:solidFill>
                  <a:srgbClr val="000000"/>
                </a:solidFill>
                <a:latin typeface="Arial" charset="0"/>
                <a:ea typeface="ＭＳ Ｐゴシック" pitchFamily="34" charset="-128"/>
              </a:rPr>
              <a:t>-8</a:t>
            </a:r>
            <a:endParaRPr lang="en-US" altLang="en-US" sz="1200" dirty="0" smtClean="0">
              <a:solidFill>
                <a:srgbClr val="FFFFFF"/>
              </a:solidFill>
              <a:latin typeface="Arial" charset="0"/>
              <a:ea typeface="ＭＳ Ｐゴシック" pitchFamily="34" charset="-128"/>
            </a:endParaRPr>
          </a:p>
        </p:txBody>
      </p:sp>
      <p:sp>
        <p:nvSpPr>
          <p:cNvPr id="393" name="Rectangle 532"/>
          <p:cNvSpPr>
            <a:spLocks noChangeArrowheads="1"/>
          </p:cNvSpPr>
          <p:nvPr/>
        </p:nvSpPr>
        <p:spPr bwMode="auto">
          <a:xfrm>
            <a:off x="1397628" y="5249418"/>
            <a:ext cx="1349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smtClean="0">
                <a:solidFill>
                  <a:srgbClr val="000000"/>
                </a:solidFill>
                <a:latin typeface="Arial" charset="0"/>
                <a:ea typeface="ＭＳ Ｐゴシック" pitchFamily="34" charset="-128"/>
              </a:rPr>
              <a:t>-6</a:t>
            </a:r>
            <a:endParaRPr lang="en-US" altLang="en-US" sz="1200" smtClean="0">
              <a:solidFill>
                <a:srgbClr val="FFFFFF"/>
              </a:solidFill>
              <a:latin typeface="Arial" charset="0"/>
              <a:ea typeface="ＭＳ Ｐゴシック" pitchFamily="34" charset="-128"/>
            </a:endParaRPr>
          </a:p>
        </p:txBody>
      </p:sp>
      <p:sp>
        <p:nvSpPr>
          <p:cNvPr id="394" name="Rectangle 533"/>
          <p:cNvSpPr>
            <a:spLocks noChangeArrowheads="1"/>
          </p:cNvSpPr>
          <p:nvPr/>
        </p:nvSpPr>
        <p:spPr bwMode="auto">
          <a:xfrm>
            <a:off x="2433361" y="5249418"/>
            <a:ext cx="1349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smtClean="0">
                <a:solidFill>
                  <a:srgbClr val="000000"/>
                </a:solidFill>
                <a:latin typeface="Arial" charset="0"/>
                <a:ea typeface="ＭＳ Ｐゴシック" pitchFamily="34" charset="-128"/>
              </a:rPr>
              <a:t>-4</a:t>
            </a:r>
            <a:endParaRPr lang="en-US" altLang="en-US" sz="1200" smtClean="0">
              <a:solidFill>
                <a:srgbClr val="FFFFFF"/>
              </a:solidFill>
              <a:latin typeface="Arial" charset="0"/>
              <a:ea typeface="ＭＳ Ｐゴシック" pitchFamily="34" charset="-128"/>
            </a:endParaRPr>
          </a:p>
        </p:txBody>
      </p:sp>
      <p:sp>
        <p:nvSpPr>
          <p:cNvPr id="395" name="Rectangle 534"/>
          <p:cNvSpPr>
            <a:spLocks noChangeArrowheads="1"/>
          </p:cNvSpPr>
          <p:nvPr/>
        </p:nvSpPr>
        <p:spPr bwMode="auto">
          <a:xfrm>
            <a:off x="3471586" y="5249418"/>
            <a:ext cx="1349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dirty="0" smtClean="0">
                <a:solidFill>
                  <a:srgbClr val="000000"/>
                </a:solidFill>
                <a:latin typeface="Arial" charset="0"/>
                <a:ea typeface="ＭＳ Ｐゴシック" pitchFamily="34" charset="-128"/>
              </a:rPr>
              <a:t>-2</a:t>
            </a:r>
            <a:endParaRPr lang="en-US" altLang="en-US" sz="1200" dirty="0" smtClean="0">
              <a:solidFill>
                <a:srgbClr val="FFFFFF"/>
              </a:solidFill>
              <a:latin typeface="Arial" charset="0"/>
              <a:ea typeface="ＭＳ Ｐゴシック" pitchFamily="34" charset="-128"/>
            </a:endParaRPr>
          </a:p>
        </p:txBody>
      </p:sp>
      <p:sp>
        <p:nvSpPr>
          <p:cNvPr id="396" name="Rectangle 535"/>
          <p:cNvSpPr>
            <a:spLocks noChangeArrowheads="1"/>
          </p:cNvSpPr>
          <p:nvPr/>
        </p:nvSpPr>
        <p:spPr bwMode="auto">
          <a:xfrm>
            <a:off x="4536337" y="5249418"/>
            <a:ext cx="84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smtClean="0">
                <a:solidFill>
                  <a:srgbClr val="000000"/>
                </a:solidFill>
                <a:latin typeface="Arial" charset="0"/>
                <a:ea typeface="ＭＳ Ｐゴシック" pitchFamily="34" charset="-128"/>
              </a:rPr>
              <a:t>0</a:t>
            </a:r>
            <a:endParaRPr lang="en-US" altLang="en-US" sz="1200" smtClean="0">
              <a:solidFill>
                <a:srgbClr val="FFFFFF"/>
              </a:solidFill>
              <a:latin typeface="Arial" charset="0"/>
              <a:ea typeface="ＭＳ Ｐゴシック" pitchFamily="34" charset="-128"/>
            </a:endParaRPr>
          </a:p>
        </p:txBody>
      </p:sp>
      <p:sp>
        <p:nvSpPr>
          <p:cNvPr id="397" name="Rectangle 536"/>
          <p:cNvSpPr>
            <a:spLocks noChangeArrowheads="1"/>
          </p:cNvSpPr>
          <p:nvPr/>
        </p:nvSpPr>
        <p:spPr bwMode="auto">
          <a:xfrm>
            <a:off x="5565037" y="5249418"/>
            <a:ext cx="84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dirty="0" smtClean="0">
                <a:solidFill>
                  <a:srgbClr val="000000"/>
                </a:solidFill>
                <a:latin typeface="Arial" charset="0"/>
                <a:ea typeface="ＭＳ Ｐゴシック" pitchFamily="34" charset="-128"/>
              </a:rPr>
              <a:t>2</a:t>
            </a:r>
            <a:endParaRPr lang="en-US" altLang="en-US" sz="1200" dirty="0" smtClean="0">
              <a:solidFill>
                <a:srgbClr val="FFFFFF"/>
              </a:solidFill>
              <a:latin typeface="Arial" charset="0"/>
              <a:ea typeface="ＭＳ Ｐゴシック" pitchFamily="34" charset="-128"/>
            </a:endParaRPr>
          </a:p>
        </p:txBody>
      </p:sp>
      <p:sp>
        <p:nvSpPr>
          <p:cNvPr id="398" name="Rectangle 537"/>
          <p:cNvSpPr>
            <a:spLocks noChangeArrowheads="1"/>
          </p:cNvSpPr>
          <p:nvPr/>
        </p:nvSpPr>
        <p:spPr bwMode="auto">
          <a:xfrm>
            <a:off x="6603262" y="5249418"/>
            <a:ext cx="84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smtClean="0">
                <a:solidFill>
                  <a:srgbClr val="000000"/>
                </a:solidFill>
                <a:latin typeface="Arial" charset="0"/>
                <a:ea typeface="ＭＳ Ｐゴシック" pitchFamily="34" charset="-128"/>
              </a:rPr>
              <a:t>4</a:t>
            </a:r>
            <a:endParaRPr lang="en-US" altLang="en-US" sz="1200" smtClean="0">
              <a:solidFill>
                <a:srgbClr val="FFFFFF"/>
              </a:solidFill>
              <a:latin typeface="Arial" charset="0"/>
              <a:ea typeface="ＭＳ Ｐゴシック" pitchFamily="34" charset="-128"/>
            </a:endParaRPr>
          </a:p>
        </p:txBody>
      </p:sp>
      <p:sp>
        <p:nvSpPr>
          <p:cNvPr id="399" name="Rectangle 538"/>
          <p:cNvSpPr>
            <a:spLocks noChangeArrowheads="1"/>
          </p:cNvSpPr>
          <p:nvPr/>
        </p:nvSpPr>
        <p:spPr bwMode="auto">
          <a:xfrm>
            <a:off x="7641487" y="5249418"/>
            <a:ext cx="84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smtClean="0">
                <a:solidFill>
                  <a:srgbClr val="000000"/>
                </a:solidFill>
                <a:latin typeface="Arial" charset="0"/>
                <a:ea typeface="ＭＳ Ｐゴシック" pitchFamily="34" charset="-128"/>
              </a:rPr>
              <a:t>6</a:t>
            </a:r>
            <a:endParaRPr lang="en-US" altLang="en-US" sz="1200" smtClean="0">
              <a:solidFill>
                <a:srgbClr val="FFFFFF"/>
              </a:solidFill>
              <a:latin typeface="Arial" charset="0"/>
              <a:ea typeface="ＭＳ Ｐゴシック" pitchFamily="34" charset="-128"/>
            </a:endParaRPr>
          </a:p>
        </p:txBody>
      </p:sp>
      <p:sp>
        <p:nvSpPr>
          <p:cNvPr id="400" name="Rectangle 539"/>
          <p:cNvSpPr>
            <a:spLocks noChangeArrowheads="1"/>
          </p:cNvSpPr>
          <p:nvPr/>
        </p:nvSpPr>
        <p:spPr bwMode="auto">
          <a:xfrm>
            <a:off x="8679712" y="5249418"/>
            <a:ext cx="84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dirty="0" smtClean="0">
                <a:solidFill>
                  <a:srgbClr val="000000"/>
                </a:solidFill>
                <a:latin typeface="Arial" charset="0"/>
                <a:ea typeface="ＭＳ Ｐゴシック" pitchFamily="34" charset="-128"/>
              </a:rPr>
              <a:t>8</a:t>
            </a:r>
            <a:endParaRPr lang="en-US" altLang="en-US" sz="1200" dirty="0" smtClean="0">
              <a:solidFill>
                <a:srgbClr val="FFFFFF"/>
              </a:solidFill>
              <a:latin typeface="Arial" charset="0"/>
              <a:ea typeface="ＭＳ Ｐゴシック" pitchFamily="34" charset="-128"/>
            </a:endParaRPr>
          </a:p>
        </p:txBody>
      </p:sp>
      <p:cxnSp>
        <p:nvCxnSpPr>
          <p:cNvPr id="407" name="Straight Arrow Connector 406"/>
          <p:cNvCxnSpPr/>
          <p:nvPr/>
        </p:nvCxnSpPr>
        <p:spPr bwMode="auto">
          <a:xfrm flipV="1">
            <a:off x="452438" y="3950049"/>
            <a:ext cx="0" cy="302419"/>
          </a:xfrm>
          <a:prstGeom prst="straightConnector1">
            <a:avLst/>
          </a:prstGeom>
          <a:solidFill>
            <a:schemeClr val="accent1"/>
          </a:solidFill>
          <a:ln w="12700" cap="flat" cmpd="sng" algn="ctr">
            <a:solidFill>
              <a:schemeClr val="bg1"/>
            </a:solidFill>
            <a:prstDash val="solid"/>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8" name="Straight Arrow Connector 407"/>
          <p:cNvCxnSpPr/>
          <p:nvPr/>
        </p:nvCxnSpPr>
        <p:spPr bwMode="auto">
          <a:xfrm flipV="1">
            <a:off x="8653463" y="3950049"/>
            <a:ext cx="0" cy="302419"/>
          </a:xfrm>
          <a:prstGeom prst="straightConnector1">
            <a:avLst/>
          </a:prstGeom>
          <a:solidFill>
            <a:schemeClr val="accent1"/>
          </a:solidFill>
          <a:ln w="12700" cap="flat" cmpd="sng" algn="ctr">
            <a:solidFill>
              <a:schemeClr val="bg1"/>
            </a:solidFill>
            <a:prstDash val="solid"/>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09" name="Rectangle 532"/>
          <p:cNvSpPr>
            <a:spLocks noChangeArrowheads="1"/>
          </p:cNvSpPr>
          <p:nvPr/>
        </p:nvSpPr>
        <p:spPr bwMode="auto">
          <a:xfrm>
            <a:off x="519906" y="4023423"/>
            <a:ext cx="155651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b="1" dirty="0" smtClean="0">
                <a:solidFill>
                  <a:srgbClr val="191919"/>
                </a:solidFill>
                <a:latin typeface="Arial" charset="0"/>
                <a:ea typeface="ＭＳ Ｐゴシック" pitchFamily="34" charset="-128"/>
              </a:rPr>
              <a:t>p˂0.05 </a:t>
            </a:r>
            <a:r>
              <a:rPr lang="en-US" altLang="en-US" sz="1200" dirty="0" smtClean="0">
                <a:solidFill>
                  <a:srgbClr val="191919"/>
                </a:solidFill>
                <a:latin typeface="Arial" charset="0"/>
                <a:ea typeface="ＭＳ Ｐゴシック" pitchFamily="34" charset="-128"/>
              </a:rPr>
              <a:t>(-log</a:t>
            </a:r>
            <a:r>
              <a:rPr lang="en-US" altLang="en-US" sz="1200" baseline="-25000" dirty="0" smtClean="0">
                <a:solidFill>
                  <a:srgbClr val="191919"/>
                </a:solidFill>
                <a:latin typeface="Arial" charset="0"/>
                <a:ea typeface="ＭＳ Ｐゴシック" pitchFamily="34" charset="-128"/>
              </a:rPr>
              <a:t>10</a:t>
            </a:r>
            <a:r>
              <a:rPr lang="en-US" altLang="en-US" sz="1200" dirty="0" smtClean="0">
                <a:solidFill>
                  <a:srgbClr val="191919"/>
                </a:solidFill>
                <a:latin typeface="Arial" charset="0"/>
                <a:ea typeface="ＭＳ Ｐゴシック" pitchFamily="34" charset="-128"/>
              </a:rPr>
              <a:t>p&gt;1.301)</a:t>
            </a:r>
          </a:p>
        </p:txBody>
      </p:sp>
      <p:pic>
        <p:nvPicPr>
          <p:cNvPr id="401" name="Picture 400"/>
          <p:cNvPicPr>
            <a:picLocks noChangeAspect="1"/>
          </p:cNvPicPr>
          <p:nvPr/>
        </p:nvPicPr>
        <p:blipFill rotWithShape="1">
          <a:blip r:embed="rId2"/>
          <a:srcRect b="16989"/>
          <a:stretch/>
        </p:blipFill>
        <p:spPr>
          <a:xfrm>
            <a:off x="659606" y="1661920"/>
            <a:ext cx="2978944" cy="1393573"/>
          </a:xfrm>
          <a:prstGeom prst="rect">
            <a:avLst/>
          </a:prstGeom>
        </p:spPr>
      </p:pic>
      <p:sp>
        <p:nvSpPr>
          <p:cNvPr id="406" name="Text Box 406"/>
          <p:cNvSpPr txBox="1">
            <a:spLocks noChangeArrowheads="1"/>
          </p:cNvSpPr>
          <p:nvPr/>
        </p:nvSpPr>
        <p:spPr bwMode="auto">
          <a:xfrm>
            <a:off x="360363" y="6014403"/>
            <a:ext cx="1340432"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200" dirty="0" smtClean="0">
                <a:solidFill>
                  <a:srgbClr val="191919"/>
                </a:solidFill>
                <a:latin typeface="Arial" charset="0"/>
                <a:ea typeface="ＭＳ Ｐゴシック" pitchFamily="34" charset="-128"/>
              </a:rPr>
              <a:t>PG O-44:2 (-PG)</a:t>
            </a:r>
          </a:p>
        </p:txBody>
      </p:sp>
      <p:sp>
        <p:nvSpPr>
          <p:cNvPr id="412" name="Text Box 407"/>
          <p:cNvSpPr txBox="1">
            <a:spLocks noChangeArrowheads="1"/>
          </p:cNvSpPr>
          <p:nvPr/>
        </p:nvSpPr>
        <p:spPr bwMode="auto">
          <a:xfrm>
            <a:off x="4610100" y="6014403"/>
            <a:ext cx="817563"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200" smtClean="0">
                <a:solidFill>
                  <a:srgbClr val="3366FF"/>
                </a:solidFill>
                <a:latin typeface="Arial" charset="0"/>
                <a:ea typeface="ＭＳ Ｐゴシック" pitchFamily="34" charset="-128"/>
              </a:rPr>
              <a:t>LPC 16:0</a:t>
            </a:r>
          </a:p>
        </p:txBody>
      </p:sp>
      <p:sp>
        <p:nvSpPr>
          <p:cNvPr id="413" name="Text Box 408"/>
          <p:cNvSpPr txBox="1">
            <a:spLocks noChangeArrowheads="1"/>
          </p:cNvSpPr>
          <p:nvPr/>
        </p:nvSpPr>
        <p:spPr bwMode="auto">
          <a:xfrm>
            <a:off x="5454650" y="6014403"/>
            <a:ext cx="15113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200" smtClean="0">
                <a:solidFill>
                  <a:srgbClr val="FF0000"/>
                </a:solidFill>
                <a:latin typeface="Arial" charset="0"/>
                <a:ea typeface="ＭＳ Ｐゴシック" pitchFamily="34" charset="-128"/>
              </a:rPr>
              <a:t>PC 36:4 (16:0/20:4)</a:t>
            </a:r>
          </a:p>
        </p:txBody>
      </p:sp>
      <p:sp>
        <p:nvSpPr>
          <p:cNvPr id="414" name="Text Box 409"/>
          <p:cNvSpPr txBox="1">
            <a:spLocks noChangeArrowheads="1"/>
          </p:cNvSpPr>
          <p:nvPr/>
        </p:nvSpPr>
        <p:spPr bwMode="auto">
          <a:xfrm>
            <a:off x="5408613" y="6262053"/>
            <a:ext cx="3567112"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200" smtClean="0">
                <a:solidFill>
                  <a:srgbClr val="CC6600"/>
                </a:solidFill>
                <a:latin typeface="Arial" charset="0"/>
                <a:ea typeface="ＭＳ Ｐゴシック" pitchFamily="34" charset="-128"/>
              </a:rPr>
              <a:t>SM 34:1;3 (LCB 18:2, 2-2H2O, LCB 18:1;3-3H2O)</a:t>
            </a:r>
          </a:p>
        </p:txBody>
      </p:sp>
      <p:sp>
        <p:nvSpPr>
          <p:cNvPr id="415" name="Text Box 410"/>
          <p:cNvSpPr txBox="1">
            <a:spLocks noChangeArrowheads="1"/>
          </p:cNvSpPr>
          <p:nvPr/>
        </p:nvSpPr>
        <p:spPr bwMode="auto">
          <a:xfrm>
            <a:off x="4030663" y="6262053"/>
            <a:ext cx="125095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200" smtClean="0">
                <a:solidFill>
                  <a:srgbClr val="009900"/>
                </a:solidFill>
                <a:latin typeface="Arial" charset="0"/>
                <a:ea typeface="ＭＳ Ｐゴシック" pitchFamily="34" charset="-128"/>
              </a:rPr>
              <a:t>SM 34:0;4 (SM)</a:t>
            </a:r>
          </a:p>
        </p:txBody>
      </p:sp>
      <p:sp>
        <p:nvSpPr>
          <p:cNvPr id="416" name="Text Box 411"/>
          <p:cNvSpPr txBox="1">
            <a:spLocks noChangeArrowheads="1"/>
          </p:cNvSpPr>
          <p:nvPr/>
        </p:nvSpPr>
        <p:spPr bwMode="auto">
          <a:xfrm>
            <a:off x="2616200" y="6262053"/>
            <a:ext cx="125095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200" smtClean="0">
                <a:solidFill>
                  <a:srgbClr val="FF33CC"/>
                </a:solidFill>
                <a:latin typeface="Arial" charset="0"/>
                <a:ea typeface="ＭＳ Ｐゴシック" pitchFamily="34" charset="-128"/>
              </a:rPr>
              <a:t>SM 32:3;4 (SM)</a:t>
            </a:r>
          </a:p>
        </p:txBody>
      </p:sp>
      <p:sp>
        <p:nvSpPr>
          <p:cNvPr id="417" name="Text Box 412"/>
          <p:cNvSpPr txBox="1">
            <a:spLocks noChangeArrowheads="1"/>
          </p:cNvSpPr>
          <p:nvPr/>
        </p:nvSpPr>
        <p:spPr bwMode="auto">
          <a:xfrm>
            <a:off x="7024688" y="6014403"/>
            <a:ext cx="1960562"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200" smtClean="0">
                <a:solidFill>
                  <a:srgbClr val="808080"/>
                </a:solidFill>
                <a:latin typeface="Arial" charset="0"/>
                <a:ea typeface="ＭＳ Ｐゴシック" pitchFamily="34" charset="-128"/>
              </a:rPr>
              <a:t>PC O-32:1 (PC) [alkyl link]</a:t>
            </a:r>
          </a:p>
        </p:txBody>
      </p:sp>
      <p:sp>
        <p:nvSpPr>
          <p:cNvPr id="418" name="Text Box 413"/>
          <p:cNvSpPr txBox="1">
            <a:spLocks noChangeArrowheads="1"/>
          </p:cNvSpPr>
          <p:nvPr/>
        </p:nvSpPr>
        <p:spPr bwMode="auto">
          <a:xfrm>
            <a:off x="3224213" y="6014403"/>
            <a:ext cx="1298575" cy="274637"/>
          </a:xfrm>
          <a:prstGeom prst="rect">
            <a:avLst/>
          </a:prstGeom>
          <a:solidFill>
            <a:schemeClr val="bg1">
              <a:lumMod val="50000"/>
              <a:lumOff val="50000"/>
            </a:schemeClr>
          </a:solidFill>
          <a:ln>
            <a:noFill/>
          </a:ln>
          <a:effectLst/>
        </p:spPr>
        <p:txBody>
          <a:bodyPr wrap="none">
            <a:spAutoFit/>
          </a:bodyPr>
          <a:lstStyle/>
          <a:p>
            <a:r>
              <a:rPr lang="en-US" altLang="en-US" sz="1200" smtClean="0">
                <a:solidFill>
                  <a:srgbClr val="99FF33"/>
                </a:solidFill>
                <a:latin typeface="Arial" charset="0"/>
                <a:ea typeface="ＭＳ Ｐゴシック" pitchFamily="34" charset="-128"/>
              </a:rPr>
              <a:t>LPE 12:3 (LPE</a:t>
            </a:r>
            <a:r>
              <a:rPr lang="en-US" altLang="en-US" sz="1200" baseline="-25000" smtClean="0">
                <a:solidFill>
                  <a:srgbClr val="99FF33"/>
                </a:solidFill>
                <a:latin typeface="Arial" charset="0"/>
                <a:ea typeface="ＭＳ Ｐゴシック" pitchFamily="34" charset="-128"/>
              </a:rPr>
              <a:t>p</a:t>
            </a:r>
            <a:r>
              <a:rPr lang="en-US" altLang="en-US" sz="1200" smtClean="0">
                <a:solidFill>
                  <a:srgbClr val="99FF33"/>
                </a:solidFill>
                <a:latin typeface="Arial" charset="0"/>
                <a:ea typeface="ＭＳ Ｐゴシック" pitchFamily="34" charset="-128"/>
              </a:rPr>
              <a:t>)</a:t>
            </a:r>
          </a:p>
        </p:txBody>
      </p:sp>
      <p:sp>
        <p:nvSpPr>
          <p:cNvPr id="419" name="Text Box 414"/>
          <p:cNvSpPr txBox="1">
            <a:spLocks noChangeArrowheads="1"/>
          </p:cNvSpPr>
          <p:nvPr/>
        </p:nvSpPr>
        <p:spPr bwMode="auto">
          <a:xfrm>
            <a:off x="1760538" y="6014403"/>
            <a:ext cx="1250950" cy="274637"/>
          </a:xfrm>
          <a:prstGeom prst="rect">
            <a:avLst/>
          </a:prstGeom>
          <a:solidFill>
            <a:schemeClr val="bg1">
              <a:lumMod val="50000"/>
              <a:lumOff val="50000"/>
            </a:schemeClr>
          </a:solidFill>
          <a:ln>
            <a:noFill/>
          </a:ln>
          <a:effectLst/>
        </p:spPr>
        <p:txBody>
          <a:bodyPr wrap="none">
            <a:spAutoFit/>
          </a:bodyPr>
          <a:lstStyle/>
          <a:p>
            <a:r>
              <a:rPr lang="en-US" altLang="en-US" sz="1200" dirty="0" smtClean="0">
                <a:solidFill>
                  <a:srgbClr val="FAFD00"/>
                </a:solidFill>
                <a:latin typeface="Arial" charset="0"/>
                <a:ea typeface="ＭＳ Ｐゴシック" pitchFamily="34" charset="-128"/>
              </a:rPr>
              <a:t>SM 38:4;2 (SM)</a:t>
            </a:r>
          </a:p>
        </p:txBody>
      </p:sp>
      <p:sp>
        <p:nvSpPr>
          <p:cNvPr id="420" name="Text Box 415"/>
          <p:cNvSpPr txBox="1">
            <a:spLocks noChangeArrowheads="1"/>
          </p:cNvSpPr>
          <p:nvPr/>
        </p:nvSpPr>
        <p:spPr bwMode="auto">
          <a:xfrm>
            <a:off x="82550" y="6262053"/>
            <a:ext cx="112395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200" smtClean="0">
                <a:solidFill>
                  <a:srgbClr val="6600FF"/>
                </a:solidFill>
                <a:latin typeface="Arial" charset="0"/>
                <a:ea typeface="ＭＳ Ｐゴシック" pitchFamily="34" charset="-128"/>
              </a:rPr>
              <a:t>PE 36:0 (-PE)</a:t>
            </a:r>
          </a:p>
        </p:txBody>
      </p:sp>
      <p:sp>
        <p:nvSpPr>
          <p:cNvPr id="421" name="Text Box 416"/>
          <p:cNvSpPr txBox="1">
            <a:spLocks noChangeArrowheads="1"/>
          </p:cNvSpPr>
          <p:nvPr/>
        </p:nvSpPr>
        <p:spPr bwMode="auto">
          <a:xfrm>
            <a:off x="1319213" y="6262053"/>
            <a:ext cx="125095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200" smtClean="0">
                <a:solidFill>
                  <a:srgbClr val="CC0066"/>
                </a:solidFill>
                <a:latin typeface="Arial" charset="0"/>
                <a:ea typeface="ＭＳ Ｐゴシック" pitchFamily="34" charset="-128"/>
              </a:rPr>
              <a:t>SM 24:1;2 (SM)</a:t>
            </a:r>
          </a:p>
        </p:txBody>
      </p:sp>
      <p:sp>
        <p:nvSpPr>
          <p:cNvPr id="422" name="Text Box 406"/>
          <p:cNvSpPr txBox="1">
            <a:spLocks noChangeArrowheads="1"/>
          </p:cNvSpPr>
          <p:nvPr/>
        </p:nvSpPr>
        <p:spPr bwMode="auto">
          <a:xfrm>
            <a:off x="322263" y="6521387"/>
            <a:ext cx="1731564" cy="276999"/>
          </a:xfrm>
          <a:prstGeom prst="rect">
            <a:avLst/>
          </a:prstGeom>
          <a:solidFill>
            <a:schemeClr val="bg1">
              <a:lumMod val="50000"/>
              <a:lumOff val="50000"/>
            </a:schemeClr>
          </a:solidFill>
          <a:ln>
            <a:noFill/>
          </a:ln>
          <a:effectLst/>
        </p:spPr>
        <p:txBody>
          <a:bodyPr wrap="none">
            <a:spAutoFit/>
          </a:bodyPr>
          <a:lstStyle/>
          <a:p>
            <a:r>
              <a:rPr lang="en-US" altLang="en-US" sz="1200" dirty="0" smtClean="0">
                <a:solidFill>
                  <a:srgbClr val="CCECFF"/>
                </a:solidFill>
                <a:latin typeface="Arial" charset="0"/>
                <a:ea typeface="ＭＳ Ｐゴシック" pitchFamily="34" charset="-128"/>
              </a:rPr>
              <a:t>LMMPE 18:0 (-MMPE)</a:t>
            </a:r>
          </a:p>
        </p:txBody>
      </p:sp>
      <p:sp>
        <p:nvSpPr>
          <p:cNvPr id="423" name="Text Box 406"/>
          <p:cNvSpPr txBox="1">
            <a:spLocks noChangeArrowheads="1"/>
          </p:cNvSpPr>
          <p:nvPr/>
        </p:nvSpPr>
        <p:spPr bwMode="auto">
          <a:xfrm>
            <a:off x="2175938" y="6515043"/>
            <a:ext cx="2627642" cy="276999"/>
          </a:xfrm>
          <a:prstGeom prst="rect">
            <a:avLst/>
          </a:prstGeom>
          <a:solidFill>
            <a:schemeClr val="bg1">
              <a:lumMod val="50000"/>
              <a:lumOff val="50000"/>
            </a:schemeClr>
          </a:solidFill>
          <a:ln>
            <a:noFill/>
          </a:ln>
          <a:effectLst/>
        </p:spPr>
        <p:txBody>
          <a:bodyPr wrap="none">
            <a:spAutoFit/>
          </a:bodyPr>
          <a:lstStyle/>
          <a:p>
            <a:r>
              <a:rPr lang="en-US" altLang="en-US" sz="1200" dirty="0" smtClean="0">
                <a:solidFill>
                  <a:srgbClr val="FFFFCC"/>
                </a:solidFill>
                <a:latin typeface="Arial" charset="0"/>
                <a:ea typeface="ＭＳ Ｐゴシック" pitchFamily="34" charset="-128"/>
              </a:rPr>
              <a:t>MM(</a:t>
            </a:r>
            <a:r>
              <a:rPr lang="en-US" altLang="en-US" sz="1200" dirty="0" err="1" smtClean="0">
                <a:solidFill>
                  <a:srgbClr val="FFFFCC"/>
                </a:solidFill>
                <a:latin typeface="Arial" charset="0"/>
                <a:ea typeface="ＭＳ Ｐゴシック" pitchFamily="34" charset="-128"/>
              </a:rPr>
              <a:t>monomethyl</a:t>
            </a:r>
            <a:r>
              <a:rPr lang="en-US" altLang="en-US" sz="1200" dirty="0" smtClean="0">
                <a:solidFill>
                  <a:srgbClr val="FFFFCC"/>
                </a:solidFill>
                <a:latin typeface="Arial" charset="0"/>
                <a:ea typeface="ＭＳ Ｐゴシック" pitchFamily="34" charset="-128"/>
              </a:rPr>
              <a:t>) PE 36:0 (-MMPE)</a:t>
            </a:r>
          </a:p>
        </p:txBody>
      </p:sp>
    </p:spTree>
    <p:extLst>
      <p:ext uri="{BB962C8B-B14F-4D97-AF65-F5344CB8AC3E}">
        <p14:creationId xmlns:p14="http://schemas.microsoft.com/office/powerpoint/2010/main" val="603370384"/>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871" name="Line 551"/>
          <p:cNvSpPr>
            <a:spLocks noChangeShapeType="1"/>
          </p:cNvSpPr>
          <p:nvPr/>
        </p:nvSpPr>
        <p:spPr bwMode="auto">
          <a:xfrm>
            <a:off x="452438" y="4722368"/>
            <a:ext cx="8201025" cy="0"/>
          </a:xfrm>
          <a:prstGeom prst="line">
            <a:avLst/>
          </a:prstGeom>
          <a:noFill/>
          <a:ln w="12700">
            <a:solidFill>
              <a:schemeClr val="bg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mtClean="0">
              <a:solidFill>
                <a:srgbClr val="FFFFFF"/>
              </a:solidFill>
              <a:ea typeface="ＭＳ Ｐゴシック" pitchFamily="34" charset="-128"/>
            </a:endParaRPr>
          </a:p>
        </p:txBody>
      </p:sp>
      <p:sp>
        <p:nvSpPr>
          <p:cNvPr id="184324" name="Text Box 4"/>
          <p:cNvSpPr txBox="1">
            <a:spLocks noChangeArrowheads="1"/>
          </p:cNvSpPr>
          <p:nvPr/>
        </p:nvSpPr>
        <p:spPr bwMode="auto">
          <a:xfrm>
            <a:off x="806805" y="26260"/>
            <a:ext cx="755905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en-US" b="1" dirty="0" err="1" smtClean="0">
                <a:solidFill>
                  <a:srgbClr val="191919"/>
                </a:solidFill>
                <a:latin typeface="Arial" charset="0"/>
                <a:ea typeface="ＭＳ Ｐゴシック" pitchFamily="34" charset="-128"/>
              </a:rPr>
              <a:t>Zebrafish</a:t>
            </a:r>
            <a:r>
              <a:rPr lang="en-US" altLang="en-US" b="1" dirty="0" smtClean="0">
                <a:solidFill>
                  <a:srgbClr val="191919"/>
                </a:solidFill>
                <a:latin typeface="Arial" charset="0"/>
                <a:ea typeface="ＭＳ Ｐゴシック" pitchFamily="34" charset="-128"/>
              </a:rPr>
              <a:t> lens positive mode (Total lipids).</a:t>
            </a:r>
          </a:p>
        </p:txBody>
      </p:sp>
      <p:sp>
        <p:nvSpPr>
          <p:cNvPr id="184331" name="Line 11"/>
          <p:cNvSpPr>
            <a:spLocks noChangeShapeType="1"/>
          </p:cNvSpPr>
          <p:nvPr/>
        </p:nvSpPr>
        <p:spPr bwMode="auto">
          <a:xfrm>
            <a:off x="4576763" y="715518"/>
            <a:ext cx="0" cy="4448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smtClean="0">
              <a:solidFill>
                <a:srgbClr val="FFFFFF"/>
              </a:solidFill>
              <a:ea typeface="ＭＳ Ｐゴシック" pitchFamily="34" charset="-128"/>
            </a:endParaRPr>
          </a:p>
        </p:txBody>
      </p:sp>
      <p:sp>
        <p:nvSpPr>
          <p:cNvPr id="184332" name="Line 12"/>
          <p:cNvSpPr>
            <a:spLocks noChangeShapeType="1"/>
          </p:cNvSpPr>
          <p:nvPr/>
        </p:nvSpPr>
        <p:spPr bwMode="auto">
          <a:xfrm>
            <a:off x="4548188" y="5163693"/>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smtClean="0">
              <a:solidFill>
                <a:srgbClr val="FFFFFF"/>
              </a:solidFill>
              <a:ea typeface="ＭＳ Ｐゴシック" pitchFamily="34" charset="-128"/>
            </a:endParaRPr>
          </a:p>
        </p:txBody>
      </p:sp>
      <p:sp>
        <p:nvSpPr>
          <p:cNvPr id="184333" name="Line 13"/>
          <p:cNvSpPr>
            <a:spLocks noChangeShapeType="1"/>
          </p:cNvSpPr>
          <p:nvPr/>
        </p:nvSpPr>
        <p:spPr bwMode="auto">
          <a:xfrm>
            <a:off x="4548188" y="4420743"/>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smtClean="0">
              <a:solidFill>
                <a:srgbClr val="FFFFFF"/>
              </a:solidFill>
              <a:ea typeface="ＭＳ Ｐゴシック" pitchFamily="34" charset="-128"/>
            </a:endParaRPr>
          </a:p>
        </p:txBody>
      </p:sp>
      <p:sp>
        <p:nvSpPr>
          <p:cNvPr id="184334" name="Line 14"/>
          <p:cNvSpPr>
            <a:spLocks noChangeShapeType="1"/>
          </p:cNvSpPr>
          <p:nvPr/>
        </p:nvSpPr>
        <p:spPr bwMode="auto">
          <a:xfrm>
            <a:off x="4548188" y="3677793"/>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smtClean="0">
              <a:solidFill>
                <a:srgbClr val="FFFFFF"/>
              </a:solidFill>
              <a:ea typeface="ＭＳ Ｐゴシック" pitchFamily="34" charset="-128"/>
            </a:endParaRPr>
          </a:p>
        </p:txBody>
      </p:sp>
      <p:sp>
        <p:nvSpPr>
          <p:cNvPr id="184335" name="Line 15"/>
          <p:cNvSpPr>
            <a:spLocks noChangeShapeType="1"/>
          </p:cNvSpPr>
          <p:nvPr/>
        </p:nvSpPr>
        <p:spPr bwMode="auto">
          <a:xfrm>
            <a:off x="4548188" y="2944368"/>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smtClean="0">
              <a:solidFill>
                <a:srgbClr val="FFFFFF"/>
              </a:solidFill>
              <a:ea typeface="ＭＳ Ｐゴシック" pitchFamily="34" charset="-128"/>
            </a:endParaRPr>
          </a:p>
        </p:txBody>
      </p:sp>
      <p:sp>
        <p:nvSpPr>
          <p:cNvPr id="184336" name="Line 16"/>
          <p:cNvSpPr>
            <a:spLocks noChangeShapeType="1"/>
          </p:cNvSpPr>
          <p:nvPr/>
        </p:nvSpPr>
        <p:spPr bwMode="auto">
          <a:xfrm>
            <a:off x="4548188" y="2201418"/>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smtClean="0">
              <a:solidFill>
                <a:srgbClr val="FFFFFF"/>
              </a:solidFill>
              <a:ea typeface="ＭＳ Ｐゴシック" pitchFamily="34" charset="-128"/>
            </a:endParaRPr>
          </a:p>
        </p:txBody>
      </p:sp>
      <p:sp>
        <p:nvSpPr>
          <p:cNvPr id="184337" name="Line 17"/>
          <p:cNvSpPr>
            <a:spLocks noChangeShapeType="1"/>
          </p:cNvSpPr>
          <p:nvPr/>
        </p:nvSpPr>
        <p:spPr bwMode="auto">
          <a:xfrm>
            <a:off x="4548188" y="1458468"/>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smtClean="0">
              <a:solidFill>
                <a:srgbClr val="FFFFFF"/>
              </a:solidFill>
              <a:ea typeface="ＭＳ Ｐゴシック" pitchFamily="34" charset="-128"/>
            </a:endParaRPr>
          </a:p>
        </p:txBody>
      </p:sp>
      <p:sp>
        <p:nvSpPr>
          <p:cNvPr id="184338" name="Line 18"/>
          <p:cNvSpPr>
            <a:spLocks noChangeShapeType="1"/>
          </p:cNvSpPr>
          <p:nvPr/>
        </p:nvSpPr>
        <p:spPr bwMode="auto">
          <a:xfrm>
            <a:off x="4548188" y="715518"/>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smtClean="0">
              <a:solidFill>
                <a:srgbClr val="FFFFFF"/>
              </a:solidFill>
              <a:ea typeface="ＭＳ Ｐゴシック" pitchFamily="34" charset="-128"/>
            </a:endParaRPr>
          </a:p>
        </p:txBody>
      </p:sp>
      <p:sp>
        <p:nvSpPr>
          <p:cNvPr id="184339" name="Line 19"/>
          <p:cNvSpPr>
            <a:spLocks noChangeShapeType="1"/>
          </p:cNvSpPr>
          <p:nvPr/>
        </p:nvSpPr>
        <p:spPr bwMode="auto">
          <a:xfrm>
            <a:off x="423863" y="5163693"/>
            <a:ext cx="82962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smtClean="0">
              <a:solidFill>
                <a:srgbClr val="FFFFFF"/>
              </a:solidFill>
              <a:ea typeface="ＭＳ Ｐゴシック" pitchFamily="34" charset="-128"/>
            </a:endParaRPr>
          </a:p>
        </p:txBody>
      </p:sp>
      <p:sp>
        <p:nvSpPr>
          <p:cNvPr id="184340" name="Line 20"/>
          <p:cNvSpPr>
            <a:spLocks noChangeShapeType="1"/>
          </p:cNvSpPr>
          <p:nvPr/>
        </p:nvSpPr>
        <p:spPr bwMode="auto">
          <a:xfrm flipV="1">
            <a:off x="423863" y="5163693"/>
            <a:ext cx="0" cy="285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smtClean="0">
              <a:solidFill>
                <a:srgbClr val="FFFFFF"/>
              </a:solidFill>
              <a:ea typeface="ＭＳ Ｐゴシック" pitchFamily="34" charset="-128"/>
            </a:endParaRPr>
          </a:p>
        </p:txBody>
      </p:sp>
      <p:sp>
        <p:nvSpPr>
          <p:cNvPr id="184341" name="Line 21"/>
          <p:cNvSpPr>
            <a:spLocks noChangeShapeType="1"/>
          </p:cNvSpPr>
          <p:nvPr/>
        </p:nvSpPr>
        <p:spPr bwMode="auto">
          <a:xfrm flipV="1">
            <a:off x="1462088" y="5163693"/>
            <a:ext cx="0" cy="285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smtClean="0">
              <a:solidFill>
                <a:srgbClr val="FFFFFF"/>
              </a:solidFill>
              <a:ea typeface="ＭＳ Ｐゴシック" pitchFamily="34" charset="-128"/>
            </a:endParaRPr>
          </a:p>
        </p:txBody>
      </p:sp>
      <p:sp>
        <p:nvSpPr>
          <p:cNvPr id="184342" name="Line 22"/>
          <p:cNvSpPr>
            <a:spLocks noChangeShapeType="1"/>
          </p:cNvSpPr>
          <p:nvPr/>
        </p:nvSpPr>
        <p:spPr bwMode="auto">
          <a:xfrm flipV="1">
            <a:off x="2500313" y="5163693"/>
            <a:ext cx="0" cy="285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smtClean="0">
              <a:solidFill>
                <a:srgbClr val="FFFFFF"/>
              </a:solidFill>
              <a:ea typeface="ＭＳ Ｐゴシック" pitchFamily="34" charset="-128"/>
            </a:endParaRPr>
          </a:p>
        </p:txBody>
      </p:sp>
      <p:sp>
        <p:nvSpPr>
          <p:cNvPr id="184343" name="Line 23"/>
          <p:cNvSpPr>
            <a:spLocks noChangeShapeType="1"/>
          </p:cNvSpPr>
          <p:nvPr/>
        </p:nvSpPr>
        <p:spPr bwMode="auto">
          <a:xfrm flipV="1">
            <a:off x="3538538" y="5163693"/>
            <a:ext cx="0" cy="285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smtClean="0">
              <a:solidFill>
                <a:srgbClr val="FFFFFF"/>
              </a:solidFill>
              <a:ea typeface="ＭＳ Ｐゴシック" pitchFamily="34" charset="-128"/>
            </a:endParaRPr>
          </a:p>
        </p:txBody>
      </p:sp>
      <p:sp>
        <p:nvSpPr>
          <p:cNvPr id="184344" name="Line 24"/>
          <p:cNvSpPr>
            <a:spLocks noChangeShapeType="1"/>
          </p:cNvSpPr>
          <p:nvPr/>
        </p:nvSpPr>
        <p:spPr bwMode="auto">
          <a:xfrm flipV="1">
            <a:off x="4576763" y="5163693"/>
            <a:ext cx="0" cy="285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smtClean="0">
              <a:solidFill>
                <a:srgbClr val="FFFFFF"/>
              </a:solidFill>
              <a:ea typeface="ＭＳ Ｐゴシック" pitchFamily="34" charset="-128"/>
            </a:endParaRPr>
          </a:p>
        </p:txBody>
      </p:sp>
      <p:sp>
        <p:nvSpPr>
          <p:cNvPr id="184345" name="Line 25"/>
          <p:cNvSpPr>
            <a:spLocks noChangeShapeType="1"/>
          </p:cNvSpPr>
          <p:nvPr/>
        </p:nvSpPr>
        <p:spPr bwMode="auto">
          <a:xfrm flipV="1">
            <a:off x="5605463" y="5163693"/>
            <a:ext cx="0" cy="285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smtClean="0">
              <a:solidFill>
                <a:srgbClr val="FFFFFF"/>
              </a:solidFill>
              <a:ea typeface="ＭＳ Ｐゴシック" pitchFamily="34" charset="-128"/>
            </a:endParaRPr>
          </a:p>
        </p:txBody>
      </p:sp>
      <p:sp>
        <p:nvSpPr>
          <p:cNvPr id="184346" name="Line 26"/>
          <p:cNvSpPr>
            <a:spLocks noChangeShapeType="1"/>
          </p:cNvSpPr>
          <p:nvPr/>
        </p:nvSpPr>
        <p:spPr bwMode="auto">
          <a:xfrm flipV="1">
            <a:off x="6643688" y="5163693"/>
            <a:ext cx="0" cy="285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smtClean="0">
              <a:solidFill>
                <a:srgbClr val="FFFFFF"/>
              </a:solidFill>
              <a:ea typeface="ＭＳ Ｐゴシック" pitchFamily="34" charset="-128"/>
            </a:endParaRPr>
          </a:p>
        </p:txBody>
      </p:sp>
      <p:sp>
        <p:nvSpPr>
          <p:cNvPr id="184347" name="Line 27"/>
          <p:cNvSpPr>
            <a:spLocks noChangeShapeType="1"/>
          </p:cNvSpPr>
          <p:nvPr/>
        </p:nvSpPr>
        <p:spPr bwMode="auto">
          <a:xfrm flipV="1">
            <a:off x="7681913" y="5163693"/>
            <a:ext cx="0" cy="285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smtClean="0">
              <a:solidFill>
                <a:srgbClr val="FFFFFF"/>
              </a:solidFill>
              <a:ea typeface="ＭＳ Ｐゴシック" pitchFamily="34" charset="-128"/>
            </a:endParaRPr>
          </a:p>
        </p:txBody>
      </p:sp>
      <p:sp>
        <p:nvSpPr>
          <p:cNvPr id="184348" name="Line 28"/>
          <p:cNvSpPr>
            <a:spLocks noChangeShapeType="1"/>
          </p:cNvSpPr>
          <p:nvPr/>
        </p:nvSpPr>
        <p:spPr bwMode="auto">
          <a:xfrm flipV="1">
            <a:off x="8720138" y="5163693"/>
            <a:ext cx="0" cy="285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smtClean="0">
              <a:solidFill>
                <a:srgbClr val="FFFFFF"/>
              </a:solidFill>
              <a:ea typeface="ＭＳ Ｐゴシック" pitchFamily="34" charset="-128"/>
            </a:endParaRPr>
          </a:p>
        </p:txBody>
      </p:sp>
      <p:sp>
        <p:nvSpPr>
          <p:cNvPr id="184349" name="Oval 29"/>
          <p:cNvSpPr>
            <a:spLocks noChangeArrowheads="1"/>
          </p:cNvSpPr>
          <p:nvPr/>
        </p:nvSpPr>
        <p:spPr bwMode="auto">
          <a:xfrm>
            <a:off x="5253038" y="45636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350" name="Oval 30"/>
          <p:cNvSpPr>
            <a:spLocks noChangeArrowheads="1"/>
          </p:cNvSpPr>
          <p:nvPr/>
        </p:nvSpPr>
        <p:spPr bwMode="auto">
          <a:xfrm>
            <a:off x="5243513" y="47160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351" name="Oval 31"/>
          <p:cNvSpPr>
            <a:spLocks noChangeArrowheads="1"/>
          </p:cNvSpPr>
          <p:nvPr/>
        </p:nvSpPr>
        <p:spPr bwMode="auto">
          <a:xfrm>
            <a:off x="439578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352" name="Oval 32"/>
          <p:cNvSpPr>
            <a:spLocks noChangeArrowheads="1"/>
          </p:cNvSpPr>
          <p:nvPr/>
        </p:nvSpPr>
        <p:spPr bwMode="auto">
          <a:xfrm>
            <a:off x="6510338" y="40587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353" name="Oval 33"/>
          <p:cNvSpPr>
            <a:spLocks noChangeArrowheads="1"/>
          </p:cNvSpPr>
          <p:nvPr/>
        </p:nvSpPr>
        <p:spPr bwMode="auto">
          <a:xfrm>
            <a:off x="4338638" y="49446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354" name="Oval 34"/>
          <p:cNvSpPr>
            <a:spLocks noChangeArrowheads="1"/>
          </p:cNvSpPr>
          <p:nvPr/>
        </p:nvSpPr>
        <p:spPr bwMode="auto">
          <a:xfrm>
            <a:off x="4652963"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355" name="Oval 35"/>
          <p:cNvSpPr>
            <a:spLocks noChangeArrowheads="1"/>
          </p:cNvSpPr>
          <p:nvPr/>
        </p:nvSpPr>
        <p:spPr bwMode="auto">
          <a:xfrm>
            <a:off x="439578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356" name="Oval 36"/>
          <p:cNvSpPr>
            <a:spLocks noChangeArrowheads="1"/>
          </p:cNvSpPr>
          <p:nvPr/>
        </p:nvSpPr>
        <p:spPr bwMode="auto">
          <a:xfrm>
            <a:off x="4471988" y="50684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357" name="Oval 37"/>
          <p:cNvSpPr>
            <a:spLocks noChangeArrowheads="1"/>
          </p:cNvSpPr>
          <p:nvPr/>
        </p:nvSpPr>
        <p:spPr bwMode="auto">
          <a:xfrm>
            <a:off x="439578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358" name="Oval 38"/>
          <p:cNvSpPr>
            <a:spLocks noChangeArrowheads="1"/>
          </p:cNvSpPr>
          <p:nvPr/>
        </p:nvSpPr>
        <p:spPr bwMode="auto">
          <a:xfrm>
            <a:off x="6167438" y="37730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359" name="Oval 39"/>
          <p:cNvSpPr>
            <a:spLocks noChangeArrowheads="1"/>
          </p:cNvSpPr>
          <p:nvPr/>
        </p:nvSpPr>
        <p:spPr bwMode="auto">
          <a:xfrm>
            <a:off x="5748338" y="35539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360" name="Oval 40"/>
          <p:cNvSpPr>
            <a:spLocks noChangeArrowheads="1"/>
          </p:cNvSpPr>
          <p:nvPr/>
        </p:nvSpPr>
        <p:spPr bwMode="auto">
          <a:xfrm>
            <a:off x="7453313" y="36492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361" name="Oval 41"/>
          <p:cNvSpPr>
            <a:spLocks noChangeArrowheads="1"/>
          </p:cNvSpPr>
          <p:nvPr/>
        </p:nvSpPr>
        <p:spPr bwMode="auto">
          <a:xfrm>
            <a:off x="5224463" y="42588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362" name="Oval 42"/>
          <p:cNvSpPr>
            <a:spLocks noChangeArrowheads="1"/>
          </p:cNvSpPr>
          <p:nvPr/>
        </p:nvSpPr>
        <p:spPr bwMode="auto">
          <a:xfrm>
            <a:off x="6691313" y="37254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363" name="Oval 43"/>
          <p:cNvSpPr>
            <a:spLocks noChangeArrowheads="1"/>
          </p:cNvSpPr>
          <p:nvPr/>
        </p:nvSpPr>
        <p:spPr bwMode="auto">
          <a:xfrm>
            <a:off x="7358063" y="35634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364" name="Oval 44"/>
          <p:cNvSpPr>
            <a:spLocks noChangeArrowheads="1"/>
          </p:cNvSpPr>
          <p:nvPr/>
        </p:nvSpPr>
        <p:spPr bwMode="auto">
          <a:xfrm>
            <a:off x="4510088" y="51160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365" name="Oval 45"/>
          <p:cNvSpPr>
            <a:spLocks noChangeArrowheads="1"/>
          </p:cNvSpPr>
          <p:nvPr/>
        </p:nvSpPr>
        <p:spPr bwMode="auto">
          <a:xfrm>
            <a:off x="5900738" y="44683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366" name="Oval 46"/>
          <p:cNvSpPr>
            <a:spLocks noChangeArrowheads="1"/>
          </p:cNvSpPr>
          <p:nvPr/>
        </p:nvSpPr>
        <p:spPr bwMode="auto">
          <a:xfrm>
            <a:off x="6453188" y="40206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367" name="Oval 47"/>
          <p:cNvSpPr>
            <a:spLocks noChangeArrowheads="1"/>
          </p:cNvSpPr>
          <p:nvPr/>
        </p:nvSpPr>
        <p:spPr bwMode="auto">
          <a:xfrm>
            <a:off x="5557838" y="47541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368" name="Oval 48"/>
          <p:cNvSpPr>
            <a:spLocks noChangeArrowheads="1"/>
          </p:cNvSpPr>
          <p:nvPr/>
        </p:nvSpPr>
        <p:spPr bwMode="auto">
          <a:xfrm>
            <a:off x="6138863" y="47541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369" name="Oval 49"/>
          <p:cNvSpPr>
            <a:spLocks noChangeArrowheads="1"/>
          </p:cNvSpPr>
          <p:nvPr/>
        </p:nvSpPr>
        <p:spPr bwMode="auto">
          <a:xfrm>
            <a:off x="4948238" y="48588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370" name="Oval 50"/>
          <p:cNvSpPr>
            <a:spLocks noChangeArrowheads="1"/>
          </p:cNvSpPr>
          <p:nvPr/>
        </p:nvSpPr>
        <p:spPr bwMode="auto">
          <a:xfrm>
            <a:off x="447198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371" name="Oval 51"/>
          <p:cNvSpPr>
            <a:spLocks noChangeArrowheads="1"/>
          </p:cNvSpPr>
          <p:nvPr/>
        </p:nvSpPr>
        <p:spPr bwMode="auto">
          <a:xfrm>
            <a:off x="439578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372" name="Oval 52"/>
          <p:cNvSpPr>
            <a:spLocks noChangeArrowheads="1"/>
          </p:cNvSpPr>
          <p:nvPr/>
        </p:nvSpPr>
        <p:spPr bwMode="auto">
          <a:xfrm>
            <a:off x="4748213"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373" name="Oval 53"/>
          <p:cNvSpPr>
            <a:spLocks noChangeArrowheads="1"/>
          </p:cNvSpPr>
          <p:nvPr/>
        </p:nvSpPr>
        <p:spPr bwMode="auto">
          <a:xfrm>
            <a:off x="5900738" y="42492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374" name="Oval 54"/>
          <p:cNvSpPr>
            <a:spLocks noChangeArrowheads="1"/>
          </p:cNvSpPr>
          <p:nvPr/>
        </p:nvSpPr>
        <p:spPr bwMode="auto">
          <a:xfrm>
            <a:off x="439578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375" name="Oval 55"/>
          <p:cNvSpPr>
            <a:spLocks noChangeArrowheads="1"/>
          </p:cNvSpPr>
          <p:nvPr/>
        </p:nvSpPr>
        <p:spPr bwMode="auto">
          <a:xfrm>
            <a:off x="5043488" y="48684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376" name="Oval 56"/>
          <p:cNvSpPr>
            <a:spLocks noChangeArrowheads="1"/>
          </p:cNvSpPr>
          <p:nvPr/>
        </p:nvSpPr>
        <p:spPr bwMode="auto">
          <a:xfrm>
            <a:off x="3405188" y="48588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377" name="Oval 57"/>
          <p:cNvSpPr>
            <a:spLocks noChangeArrowheads="1"/>
          </p:cNvSpPr>
          <p:nvPr/>
        </p:nvSpPr>
        <p:spPr bwMode="auto">
          <a:xfrm>
            <a:off x="447198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378" name="Oval 58"/>
          <p:cNvSpPr>
            <a:spLocks noChangeArrowheads="1"/>
          </p:cNvSpPr>
          <p:nvPr/>
        </p:nvSpPr>
        <p:spPr bwMode="auto">
          <a:xfrm>
            <a:off x="4014788" y="50589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379" name="Oval 59"/>
          <p:cNvSpPr>
            <a:spLocks noChangeArrowheads="1"/>
          </p:cNvSpPr>
          <p:nvPr/>
        </p:nvSpPr>
        <p:spPr bwMode="auto">
          <a:xfrm>
            <a:off x="4186238" y="50779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380" name="Oval 60"/>
          <p:cNvSpPr>
            <a:spLocks noChangeArrowheads="1"/>
          </p:cNvSpPr>
          <p:nvPr/>
        </p:nvSpPr>
        <p:spPr bwMode="auto">
          <a:xfrm>
            <a:off x="439578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381" name="Oval 61"/>
          <p:cNvSpPr>
            <a:spLocks noChangeArrowheads="1"/>
          </p:cNvSpPr>
          <p:nvPr/>
        </p:nvSpPr>
        <p:spPr bwMode="auto">
          <a:xfrm>
            <a:off x="370998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382" name="Oval 62"/>
          <p:cNvSpPr>
            <a:spLocks noChangeArrowheads="1"/>
          </p:cNvSpPr>
          <p:nvPr/>
        </p:nvSpPr>
        <p:spPr bwMode="auto">
          <a:xfrm>
            <a:off x="2557463" y="925068"/>
            <a:ext cx="66675" cy="66675"/>
          </a:xfrm>
          <a:prstGeom prst="ellipse">
            <a:avLst/>
          </a:prstGeom>
          <a:solidFill>
            <a:srgbClr val="CCECFF"/>
          </a:solidFill>
          <a:ln w="9525">
            <a:solidFill>
              <a:schemeClr val="bg1"/>
            </a:solidFill>
            <a:round/>
            <a:headEnd/>
            <a:tailEnd/>
          </a:ln>
        </p:spPr>
        <p:txBody>
          <a:bodyPr/>
          <a:lstStyle/>
          <a:p>
            <a:endParaRPr lang="en-US" smtClean="0">
              <a:solidFill>
                <a:srgbClr val="FFFFFF"/>
              </a:solidFill>
              <a:ea typeface="ＭＳ Ｐゴシック" pitchFamily="34" charset="-128"/>
            </a:endParaRPr>
          </a:p>
        </p:txBody>
      </p:sp>
      <p:sp>
        <p:nvSpPr>
          <p:cNvPr id="184383" name="Oval 63"/>
          <p:cNvSpPr>
            <a:spLocks noChangeArrowheads="1"/>
          </p:cNvSpPr>
          <p:nvPr/>
        </p:nvSpPr>
        <p:spPr bwMode="auto">
          <a:xfrm>
            <a:off x="3748088" y="46588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384" name="Oval 64"/>
          <p:cNvSpPr>
            <a:spLocks noChangeArrowheads="1"/>
          </p:cNvSpPr>
          <p:nvPr/>
        </p:nvSpPr>
        <p:spPr bwMode="auto">
          <a:xfrm>
            <a:off x="3776663" y="49731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385" name="Oval 65"/>
          <p:cNvSpPr>
            <a:spLocks noChangeArrowheads="1"/>
          </p:cNvSpPr>
          <p:nvPr/>
        </p:nvSpPr>
        <p:spPr bwMode="auto">
          <a:xfrm>
            <a:off x="4100513" y="50684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386" name="Oval 66"/>
          <p:cNvSpPr>
            <a:spLocks noChangeArrowheads="1"/>
          </p:cNvSpPr>
          <p:nvPr/>
        </p:nvSpPr>
        <p:spPr bwMode="auto">
          <a:xfrm>
            <a:off x="4881563" y="50684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387" name="Oval 67"/>
          <p:cNvSpPr>
            <a:spLocks noChangeArrowheads="1"/>
          </p:cNvSpPr>
          <p:nvPr/>
        </p:nvSpPr>
        <p:spPr bwMode="auto">
          <a:xfrm>
            <a:off x="4386263"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388" name="Oval 68"/>
          <p:cNvSpPr>
            <a:spLocks noChangeArrowheads="1"/>
          </p:cNvSpPr>
          <p:nvPr/>
        </p:nvSpPr>
        <p:spPr bwMode="auto">
          <a:xfrm>
            <a:off x="3252788" y="46683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389" name="Oval 69"/>
          <p:cNvSpPr>
            <a:spLocks noChangeArrowheads="1"/>
          </p:cNvSpPr>
          <p:nvPr/>
        </p:nvSpPr>
        <p:spPr bwMode="auto">
          <a:xfrm>
            <a:off x="4976813" y="49922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390" name="Oval 70"/>
          <p:cNvSpPr>
            <a:spLocks noChangeArrowheads="1"/>
          </p:cNvSpPr>
          <p:nvPr/>
        </p:nvSpPr>
        <p:spPr bwMode="auto">
          <a:xfrm>
            <a:off x="4719638" y="49255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391" name="Oval 71"/>
          <p:cNvSpPr>
            <a:spLocks noChangeArrowheads="1"/>
          </p:cNvSpPr>
          <p:nvPr/>
        </p:nvSpPr>
        <p:spPr bwMode="auto">
          <a:xfrm>
            <a:off x="4395788" y="51065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392" name="Oval 72"/>
          <p:cNvSpPr>
            <a:spLocks noChangeArrowheads="1"/>
          </p:cNvSpPr>
          <p:nvPr/>
        </p:nvSpPr>
        <p:spPr bwMode="auto">
          <a:xfrm>
            <a:off x="4519613" y="50970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393" name="Oval 73"/>
          <p:cNvSpPr>
            <a:spLocks noChangeArrowheads="1"/>
          </p:cNvSpPr>
          <p:nvPr/>
        </p:nvSpPr>
        <p:spPr bwMode="auto">
          <a:xfrm>
            <a:off x="4586288" y="50398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394" name="Oval 74"/>
          <p:cNvSpPr>
            <a:spLocks noChangeArrowheads="1"/>
          </p:cNvSpPr>
          <p:nvPr/>
        </p:nvSpPr>
        <p:spPr bwMode="auto">
          <a:xfrm>
            <a:off x="4767263" y="48207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395" name="Oval 75"/>
          <p:cNvSpPr>
            <a:spLocks noChangeArrowheads="1"/>
          </p:cNvSpPr>
          <p:nvPr/>
        </p:nvSpPr>
        <p:spPr bwMode="auto">
          <a:xfrm>
            <a:off x="6700838" y="22109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396" name="Oval 76"/>
          <p:cNvSpPr>
            <a:spLocks noChangeArrowheads="1"/>
          </p:cNvSpPr>
          <p:nvPr/>
        </p:nvSpPr>
        <p:spPr bwMode="auto">
          <a:xfrm>
            <a:off x="4510088" y="51160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397" name="Oval 77"/>
          <p:cNvSpPr>
            <a:spLocks noChangeArrowheads="1"/>
          </p:cNvSpPr>
          <p:nvPr/>
        </p:nvSpPr>
        <p:spPr bwMode="auto">
          <a:xfrm>
            <a:off x="4348163"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398" name="Oval 78"/>
          <p:cNvSpPr>
            <a:spLocks noChangeArrowheads="1"/>
          </p:cNvSpPr>
          <p:nvPr/>
        </p:nvSpPr>
        <p:spPr bwMode="auto">
          <a:xfrm>
            <a:off x="405288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399" name="Oval 79"/>
          <p:cNvSpPr>
            <a:spLocks noChangeArrowheads="1"/>
          </p:cNvSpPr>
          <p:nvPr/>
        </p:nvSpPr>
        <p:spPr bwMode="auto">
          <a:xfrm>
            <a:off x="5500688" y="4011168"/>
            <a:ext cx="66675" cy="66675"/>
          </a:xfrm>
          <a:prstGeom prst="ellipse">
            <a:avLst/>
          </a:prstGeom>
          <a:solidFill>
            <a:srgbClr val="3366FF"/>
          </a:solidFill>
          <a:ln w="9525">
            <a:solidFill>
              <a:schemeClr val="bg1"/>
            </a:solidFill>
            <a:round/>
            <a:headEnd/>
            <a:tailEnd/>
          </a:ln>
        </p:spPr>
        <p:txBody>
          <a:bodyPr/>
          <a:lstStyle/>
          <a:p>
            <a:endParaRPr lang="en-US" smtClean="0">
              <a:solidFill>
                <a:srgbClr val="FFFFFF"/>
              </a:solidFill>
              <a:ea typeface="ＭＳ Ｐゴシック" pitchFamily="34" charset="-128"/>
            </a:endParaRPr>
          </a:p>
        </p:txBody>
      </p:sp>
      <p:sp>
        <p:nvSpPr>
          <p:cNvPr id="184400" name="Oval 80"/>
          <p:cNvSpPr>
            <a:spLocks noChangeArrowheads="1"/>
          </p:cNvSpPr>
          <p:nvPr/>
        </p:nvSpPr>
        <p:spPr bwMode="auto">
          <a:xfrm>
            <a:off x="5167313" y="35825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01" name="Oval 81"/>
          <p:cNvSpPr>
            <a:spLocks noChangeArrowheads="1"/>
          </p:cNvSpPr>
          <p:nvPr/>
        </p:nvSpPr>
        <p:spPr bwMode="auto">
          <a:xfrm>
            <a:off x="447198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02" name="Oval 82"/>
          <p:cNvSpPr>
            <a:spLocks noChangeArrowheads="1"/>
          </p:cNvSpPr>
          <p:nvPr/>
        </p:nvSpPr>
        <p:spPr bwMode="auto">
          <a:xfrm>
            <a:off x="4614863"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03" name="Oval 83"/>
          <p:cNvSpPr>
            <a:spLocks noChangeArrowheads="1"/>
          </p:cNvSpPr>
          <p:nvPr/>
        </p:nvSpPr>
        <p:spPr bwMode="auto">
          <a:xfrm>
            <a:off x="3605213" y="49160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04" name="Oval 84"/>
          <p:cNvSpPr>
            <a:spLocks noChangeArrowheads="1"/>
          </p:cNvSpPr>
          <p:nvPr/>
        </p:nvSpPr>
        <p:spPr bwMode="auto">
          <a:xfrm>
            <a:off x="4167188" y="50684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05" name="Oval 85"/>
          <p:cNvSpPr>
            <a:spLocks noChangeArrowheads="1"/>
          </p:cNvSpPr>
          <p:nvPr/>
        </p:nvSpPr>
        <p:spPr bwMode="auto">
          <a:xfrm>
            <a:off x="4062413"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06" name="Oval 86"/>
          <p:cNvSpPr>
            <a:spLocks noChangeArrowheads="1"/>
          </p:cNvSpPr>
          <p:nvPr/>
        </p:nvSpPr>
        <p:spPr bwMode="auto">
          <a:xfrm>
            <a:off x="439578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07" name="Oval 87"/>
          <p:cNvSpPr>
            <a:spLocks noChangeArrowheads="1"/>
          </p:cNvSpPr>
          <p:nvPr/>
        </p:nvSpPr>
        <p:spPr bwMode="auto">
          <a:xfrm>
            <a:off x="447198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08" name="Oval 88"/>
          <p:cNvSpPr>
            <a:spLocks noChangeArrowheads="1"/>
          </p:cNvSpPr>
          <p:nvPr/>
        </p:nvSpPr>
        <p:spPr bwMode="auto">
          <a:xfrm>
            <a:off x="5081588" y="47731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09" name="Oval 89"/>
          <p:cNvSpPr>
            <a:spLocks noChangeArrowheads="1"/>
          </p:cNvSpPr>
          <p:nvPr/>
        </p:nvSpPr>
        <p:spPr bwMode="auto">
          <a:xfrm>
            <a:off x="439578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10" name="Oval 90"/>
          <p:cNvSpPr>
            <a:spLocks noChangeArrowheads="1"/>
          </p:cNvSpPr>
          <p:nvPr/>
        </p:nvSpPr>
        <p:spPr bwMode="auto">
          <a:xfrm>
            <a:off x="6577013" y="32967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11" name="Oval 91"/>
          <p:cNvSpPr>
            <a:spLocks noChangeArrowheads="1"/>
          </p:cNvSpPr>
          <p:nvPr/>
        </p:nvSpPr>
        <p:spPr bwMode="auto">
          <a:xfrm>
            <a:off x="447198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12" name="Oval 92"/>
          <p:cNvSpPr>
            <a:spLocks noChangeArrowheads="1"/>
          </p:cNvSpPr>
          <p:nvPr/>
        </p:nvSpPr>
        <p:spPr bwMode="auto">
          <a:xfrm>
            <a:off x="4805363" y="48779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13" name="Oval 93"/>
          <p:cNvSpPr>
            <a:spLocks noChangeArrowheads="1"/>
          </p:cNvSpPr>
          <p:nvPr/>
        </p:nvSpPr>
        <p:spPr bwMode="auto">
          <a:xfrm>
            <a:off x="4986338" y="48588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14" name="Oval 94"/>
          <p:cNvSpPr>
            <a:spLocks noChangeArrowheads="1"/>
          </p:cNvSpPr>
          <p:nvPr/>
        </p:nvSpPr>
        <p:spPr bwMode="auto">
          <a:xfrm>
            <a:off x="5157788" y="50208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15" name="Oval 95"/>
          <p:cNvSpPr>
            <a:spLocks noChangeArrowheads="1"/>
          </p:cNvSpPr>
          <p:nvPr/>
        </p:nvSpPr>
        <p:spPr bwMode="auto">
          <a:xfrm>
            <a:off x="6043613" y="34301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16" name="Oval 96"/>
          <p:cNvSpPr>
            <a:spLocks noChangeArrowheads="1"/>
          </p:cNvSpPr>
          <p:nvPr/>
        </p:nvSpPr>
        <p:spPr bwMode="auto">
          <a:xfrm>
            <a:off x="6805613" y="34968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17" name="Oval 97"/>
          <p:cNvSpPr>
            <a:spLocks noChangeArrowheads="1"/>
          </p:cNvSpPr>
          <p:nvPr/>
        </p:nvSpPr>
        <p:spPr bwMode="auto">
          <a:xfrm>
            <a:off x="4395788" y="51065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18" name="Oval 98"/>
          <p:cNvSpPr>
            <a:spLocks noChangeArrowheads="1"/>
          </p:cNvSpPr>
          <p:nvPr/>
        </p:nvSpPr>
        <p:spPr bwMode="auto">
          <a:xfrm>
            <a:off x="5205413" y="47541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19" name="Oval 99"/>
          <p:cNvSpPr>
            <a:spLocks noChangeArrowheads="1"/>
          </p:cNvSpPr>
          <p:nvPr/>
        </p:nvSpPr>
        <p:spPr bwMode="auto">
          <a:xfrm>
            <a:off x="4119563"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20" name="Oval 100"/>
          <p:cNvSpPr>
            <a:spLocks noChangeArrowheads="1"/>
          </p:cNvSpPr>
          <p:nvPr/>
        </p:nvSpPr>
        <p:spPr bwMode="auto">
          <a:xfrm>
            <a:off x="5672138" y="43350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21" name="Oval 101"/>
          <p:cNvSpPr>
            <a:spLocks noChangeArrowheads="1"/>
          </p:cNvSpPr>
          <p:nvPr/>
        </p:nvSpPr>
        <p:spPr bwMode="auto">
          <a:xfrm>
            <a:off x="5891213" y="47160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22" name="Oval 102"/>
          <p:cNvSpPr>
            <a:spLocks noChangeArrowheads="1"/>
          </p:cNvSpPr>
          <p:nvPr/>
        </p:nvSpPr>
        <p:spPr bwMode="auto">
          <a:xfrm>
            <a:off x="4538663"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23" name="Oval 103"/>
          <p:cNvSpPr>
            <a:spLocks noChangeArrowheads="1"/>
          </p:cNvSpPr>
          <p:nvPr/>
        </p:nvSpPr>
        <p:spPr bwMode="auto">
          <a:xfrm>
            <a:off x="447198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24" name="Oval 104"/>
          <p:cNvSpPr>
            <a:spLocks noChangeArrowheads="1"/>
          </p:cNvSpPr>
          <p:nvPr/>
        </p:nvSpPr>
        <p:spPr bwMode="auto">
          <a:xfrm>
            <a:off x="439578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25" name="Oval 105"/>
          <p:cNvSpPr>
            <a:spLocks noChangeArrowheads="1"/>
          </p:cNvSpPr>
          <p:nvPr/>
        </p:nvSpPr>
        <p:spPr bwMode="auto">
          <a:xfrm>
            <a:off x="4662488" y="50970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26" name="Oval 106"/>
          <p:cNvSpPr>
            <a:spLocks noChangeArrowheads="1"/>
          </p:cNvSpPr>
          <p:nvPr/>
        </p:nvSpPr>
        <p:spPr bwMode="auto">
          <a:xfrm>
            <a:off x="4614863" y="50970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27" name="Oval 107"/>
          <p:cNvSpPr>
            <a:spLocks noChangeArrowheads="1"/>
          </p:cNvSpPr>
          <p:nvPr/>
        </p:nvSpPr>
        <p:spPr bwMode="auto">
          <a:xfrm>
            <a:off x="4843463" y="50779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28" name="Oval 108"/>
          <p:cNvSpPr>
            <a:spLocks noChangeArrowheads="1"/>
          </p:cNvSpPr>
          <p:nvPr/>
        </p:nvSpPr>
        <p:spPr bwMode="auto">
          <a:xfrm>
            <a:off x="5414963" y="49446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29" name="Oval 109"/>
          <p:cNvSpPr>
            <a:spLocks noChangeArrowheads="1"/>
          </p:cNvSpPr>
          <p:nvPr/>
        </p:nvSpPr>
        <p:spPr bwMode="auto">
          <a:xfrm>
            <a:off x="5205413" y="47636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30" name="Oval 110"/>
          <p:cNvSpPr>
            <a:spLocks noChangeArrowheads="1"/>
          </p:cNvSpPr>
          <p:nvPr/>
        </p:nvSpPr>
        <p:spPr bwMode="auto">
          <a:xfrm>
            <a:off x="447198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31" name="Oval 111"/>
          <p:cNvSpPr>
            <a:spLocks noChangeArrowheads="1"/>
          </p:cNvSpPr>
          <p:nvPr/>
        </p:nvSpPr>
        <p:spPr bwMode="auto">
          <a:xfrm>
            <a:off x="5357813" y="37349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32" name="Oval 112"/>
          <p:cNvSpPr>
            <a:spLocks noChangeArrowheads="1"/>
          </p:cNvSpPr>
          <p:nvPr/>
        </p:nvSpPr>
        <p:spPr bwMode="auto">
          <a:xfrm>
            <a:off x="4195763" y="50684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33" name="Oval 113"/>
          <p:cNvSpPr>
            <a:spLocks noChangeArrowheads="1"/>
          </p:cNvSpPr>
          <p:nvPr/>
        </p:nvSpPr>
        <p:spPr bwMode="auto">
          <a:xfrm>
            <a:off x="5786438" y="41445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34" name="Oval 114"/>
          <p:cNvSpPr>
            <a:spLocks noChangeArrowheads="1"/>
          </p:cNvSpPr>
          <p:nvPr/>
        </p:nvSpPr>
        <p:spPr bwMode="auto">
          <a:xfrm>
            <a:off x="5595938" y="33729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35" name="Oval 115"/>
          <p:cNvSpPr>
            <a:spLocks noChangeArrowheads="1"/>
          </p:cNvSpPr>
          <p:nvPr/>
        </p:nvSpPr>
        <p:spPr bwMode="auto">
          <a:xfrm>
            <a:off x="5472113" y="48684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36" name="Oval 116"/>
          <p:cNvSpPr>
            <a:spLocks noChangeArrowheads="1"/>
          </p:cNvSpPr>
          <p:nvPr/>
        </p:nvSpPr>
        <p:spPr bwMode="auto">
          <a:xfrm>
            <a:off x="3643313" y="39254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37" name="Oval 117"/>
          <p:cNvSpPr>
            <a:spLocks noChangeArrowheads="1"/>
          </p:cNvSpPr>
          <p:nvPr/>
        </p:nvSpPr>
        <p:spPr bwMode="auto">
          <a:xfrm>
            <a:off x="3833813" y="50303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38" name="Oval 118"/>
          <p:cNvSpPr>
            <a:spLocks noChangeArrowheads="1"/>
          </p:cNvSpPr>
          <p:nvPr/>
        </p:nvSpPr>
        <p:spPr bwMode="auto">
          <a:xfrm>
            <a:off x="5748338" y="47922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39" name="Oval 119"/>
          <p:cNvSpPr>
            <a:spLocks noChangeArrowheads="1"/>
          </p:cNvSpPr>
          <p:nvPr/>
        </p:nvSpPr>
        <p:spPr bwMode="auto">
          <a:xfrm>
            <a:off x="4376738" y="48588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40" name="Oval 120"/>
          <p:cNvSpPr>
            <a:spLocks noChangeArrowheads="1"/>
          </p:cNvSpPr>
          <p:nvPr/>
        </p:nvSpPr>
        <p:spPr bwMode="auto">
          <a:xfrm>
            <a:off x="2928938" y="38682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41" name="Oval 121"/>
          <p:cNvSpPr>
            <a:spLocks noChangeArrowheads="1"/>
          </p:cNvSpPr>
          <p:nvPr/>
        </p:nvSpPr>
        <p:spPr bwMode="auto">
          <a:xfrm>
            <a:off x="4214813" y="50303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42" name="Oval 122"/>
          <p:cNvSpPr>
            <a:spLocks noChangeArrowheads="1"/>
          </p:cNvSpPr>
          <p:nvPr/>
        </p:nvSpPr>
        <p:spPr bwMode="auto">
          <a:xfrm>
            <a:off x="2814638" y="33634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43" name="Oval 123"/>
          <p:cNvSpPr>
            <a:spLocks noChangeArrowheads="1"/>
          </p:cNvSpPr>
          <p:nvPr/>
        </p:nvSpPr>
        <p:spPr bwMode="auto">
          <a:xfrm>
            <a:off x="3795713" y="48207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44" name="Oval 124"/>
          <p:cNvSpPr>
            <a:spLocks noChangeArrowheads="1"/>
          </p:cNvSpPr>
          <p:nvPr/>
        </p:nvSpPr>
        <p:spPr bwMode="auto">
          <a:xfrm>
            <a:off x="3719513" y="46493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45" name="Oval 125"/>
          <p:cNvSpPr>
            <a:spLocks noChangeArrowheads="1"/>
          </p:cNvSpPr>
          <p:nvPr/>
        </p:nvSpPr>
        <p:spPr bwMode="auto">
          <a:xfrm>
            <a:off x="3548063" y="48684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46" name="Oval 126"/>
          <p:cNvSpPr>
            <a:spLocks noChangeArrowheads="1"/>
          </p:cNvSpPr>
          <p:nvPr/>
        </p:nvSpPr>
        <p:spPr bwMode="auto">
          <a:xfrm>
            <a:off x="3319463" y="47160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47" name="Oval 127"/>
          <p:cNvSpPr>
            <a:spLocks noChangeArrowheads="1"/>
          </p:cNvSpPr>
          <p:nvPr/>
        </p:nvSpPr>
        <p:spPr bwMode="auto">
          <a:xfrm>
            <a:off x="4548188" y="51255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48" name="Oval 128"/>
          <p:cNvSpPr>
            <a:spLocks noChangeArrowheads="1"/>
          </p:cNvSpPr>
          <p:nvPr/>
        </p:nvSpPr>
        <p:spPr bwMode="auto">
          <a:xfrm>
            <a:off x="4424363" y="51065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49" name="Oval 129"/>
          <p:cNvSpPr>
            <a:spLocks noChangeArrowheads="1"/>
          </p:cNvSpPr>
          <p:nvPr/>
        </p:nvSpPr>
        <p:spPr bwMode="auto">
          <a:xfrm>
            <a:off x="5243513" y="47541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50" name="Oval 130"/>
          <p:cNvSpPr>
            <a:spLocks noChangeArrowheads="1"/>
          </p:cNvSpPr>
          <p:nvPr/>
        </p:nvSpPr>
        <p:spPr bwMode="auto">
          <a:xfrm>
            <a:off x="4262438" y="50874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51" name="Oval 131"/>
          <p:cNvSpPr>
            <a:spLocks noChangeArrowheads="1"/>
          </p:cNvSpPr>
          <p:nvPr/>
        </p:nvSpPr>
        <p:spPr bwMode="auto">
          <a:xfrm>
            <a:off x="5357813" y="49446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52" name="Oval 132"/>
          <p:cNvSpPr>
            <a:spLocks noChangeArrowheads="1"/>
          </p:cNvSpPr>
          <p:nvPr/>
        </p:nvSpPr>
        <p:spPr bwMode="auto">
          <a:xfrm>
            <a:off x="3195638" y="48684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53" name="Oval 133"/>
          <p:cNvSpPr>
            <a:spLocks noChangeArrowheads="1"/>
          </p:cNvSpPr>
          <p:nvPr/>
        </p:nvSpPr>
        <p:spPr bwMode="auto">
          <a:xfrm>
            <a:off x="4395788" y="51065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54" name="Oval 134"/>
          <p:cNvSpPr>
            <a:spLocks noChangeArrowheads="1"/>
          </p:cNvSpPr>
          <p:nvPr/>
        </p:nvSpPr>
        <p:spPr bwMode="auto">
          <a:xfrm>
            <a:off x="439578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55" name="Oval 135"/>
          <p:cNvSpPr>
            <a:spLocks noChangeArrowheads="1"/>
          </p:cNvSpPr>
          <p:nvPr/>
        </p:nvSpPr>
        <p:spPr bwMode="auto">
          <a:xfrm>
            <a:off x="447198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56" name="Oval 136"/>
          <p:cNvSpPr>
            <a:spLocks noChangeArrowheads="1"/>
          </p:cNvSpPr>
          <p:nvPr/>
        </p:nvSpPr>
        <p:spPr bwMode="auto">
          <a:xfrm>
            <a:off x="439578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57" name="Oval 137"/>
          <p:cNvSpPr>
            <a:spLocks noChangeArrowheads="1"/>
          </p:cNvSpPr>
          <p:nvPr/>
        </p:nvSpPr>
        <p:spPr bwMode="auto">
          <a:xfrm>
            <a:off x="4386263" y="50398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58" name="Oval 138"/>
          <p:cNvSpPr>
            <a:spLocks noChangeArrowheads="1"/>
          </p:cNvSpPr>
          <p:nvPr/>
        </p:nvSpPr>
        <p:spPr bwMode="auto">
          <a:xfrm>
            <a:off x="6872288" y="37539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59" name="Oval 139"/>
          <p:cNvSpPr>
            <a:spLocks noChangeArrowheads="1"/>
          </p:cNvSpPr>
          <p:nvPr/>
        </p:nvSpPr>
        <p:spPr bwMode="auto">
          <a:xfrm>
            <a:off x="447198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60" name="Oval 140"/>
          <p:cNvSpPr>
            <a:spLocks noChangeArrowheads="1"/>
          </p:cNvSpPr>
          <p:nvPr/>
        </p:nvSpPr>
        <p:spPr bwMode="auto">
          <a:xfrm>
            <a:off x="3709988" y="46207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61" name="Oval 141"/>
          <p:cNvSpPr>
            <a:spLocks noChangeArrowheads="1"/>
          </p:cNvSpPr>
          <p:nvPr/>
        </p:nvSpPr>
        <p:spPr bwMode="auto">
          <a:xfrm>
            <a:off x="2728913" y="3258693"/>
            <a:ext cx="66675" cy="66675"/>
          </a:xfrm>
          <a:prstGeom prst="ellipse">
            <a:avLst/>
          </a:prstGeom>
          <a:solidFill>
            <a:srgbClr val="FFFFCC"/>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62" name="Oval 142"/>
          <p:cNvSpPr>
            <a:spLocks noChangeArrowheads="1"/>
          </p:cNvSpPr>
          <p:nvPr/>
        </p:nvSpPr>
        <p:spPr bwMode="auto">
          <a:xfrm>
            <a:off x="439578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63" name="Oval 143"/>
          <p:cNvSpPr>
            <a:spLocks noChangeArrowheads="1"/>
          </p:cNvSpPr>
          <p:nvPr/>
        </p:nvSpPr>
        <p:spPr bwMode="auto">
          <a:xfrm>
            <a:off x="5624513" y="48969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64" name="Oval 144"/>
          <p:cNvSpPr>
            <a:spLocks noChangeArrowheads="1"/>
          </p:cNvSpPr>
          <p:nvPr/>
        </p:nvSpPr>
        <p:spPr bwMode="auto">
          <a:xfrm>
            <a:off x="4281488" y="50017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65" name="Oval 145"/>
          <p:cNvSpPr>
            <a:spLocks noChangeArrowheads="1"/>
          </p:cNvSpPr>
          <p:nvPr/>
        </p:nvSpPr>
        <p:spPr bwMode="auto">
          <a:xfrm>
            <a:off x="527208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66" name="Oval 146"/>
          <p:cNvSpPr>
            <a:spLocks noChangeArrowheads="1"/>
          </p:cNvSpPr>
          <p:nvPr/>
        </p:nvSpPr>
        <p:spPr bwMode="auto">
          <a:xfrm>
            <a:off x="6824663" y="43921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67" name="Oval 147"/>
          <p:cNvSpPr>
            <a:spLocks noChangeArrowheads="1"/>
          </p:cNvSpPr>
          <p:nvPr/>
        </p:nvSpPr>
        <p:spPr bwMode="auto">
          <a:xfrm>
            <a:off x="5272088" y="47541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68" name="Oval 148"/>
          <p:cNvSpPr>
            <a:spLocks noChangeArrowheads="1"/>
          </p:cNvSpPr>
          <p:nvPr/>
        </p:nvSpPr>
        <p:spPr bwMode="auto">
          <a:xfrm>
            <a:off x="3662363" y="46207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69" name="Oval 149"/>
          <p:cNvSpPr>
            <a:spLocks noChangeArrowheads="1"/>
          </p:cNvSpPr>
          <p:nvPr/>
        </p:nvSpPr>
        <p:spPr bwMode="auto">
          <a:xfrm>
            <a:off x="4919663" y="50589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70" name="Oval 150"/>
          <p:cNvSpPr>
            <a:spLocks noChangeArrowheads="1"/>
          </p:cNvSpPr>
          <p:nvPr/>
        </p:nvSpPr>
        <p:spPr bwMode="auto">
          <a:xfrm>
            <a:off x="350043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71" name="Oval 151"/>
          <p:cNvSpPr>
            <a:spLocks noChangeArrowheads="1"/>
          </p:cNvSpPr>
          <p:nvPr/>
        </p:nvSpPr>
        <p:spPr bwMode="auto">
          <a:xfrm>
            <a:off x="5614988" y="44874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72" name="Oval 152"/>
          <p:cNvSpPr>
            <a:spLocks noChangeArrowheads="1"/>
          </p:cNvSpPr>
          <p:nvPr/>
        </p:nvSpPr>
        <p:spPr bwMode="auto">
          <a:xfrm>
            <a:off x="5843588" y="46683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73" name="Oval 153"/>
          <p:cNvSpPr>
            <a:spLocks noChangeArrowheads="1"/>
          </p:cNvSpPr>
          <p:nvPr/>
        </p:nvSpPr>
        <p:spPr bwMode="auto">
          <a:xfrm>
            <a:off x="4471988" y="51065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74" name="Oval 154"/>
          <p:cNvSpPr>
            <a:spLocks noChangeArrowheads="1"/>
          </p:cNvSpPr>
          <p:nvPr/>
        </p:nvSpPr>
        <p:spPr bwMode="auto">
          <a:xfrm>
            <a:off x="5853113" y="45159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75" name="Oval 155"/>
          <p:cNvSpPr>
            <a:spLocks noChangeArrowheads="1"/>
          </p:cNvSpPr>
          <p:nvPr/>
        </p:nvSpPr>
        <p:spPr bwMode="auto">
          <a:xfrm>
            <a:off x="2671763" y="42778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76" name="Oval 156"/>
          <p:cNvSpPr>
            <a:spLocks noChangeArrowheads="1"/>
          </p:cNvSpPr>
          <p:nvPr/>
        </p:nvSpPr>
        <p:spPr bwMode="auto">
          <a:xfrm>
            <a:off x="4948238" y="48588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77" name="Oval 157"/>
          <p:cNvSpPr>
            <a:spLocks noChangeArrowheads="1"/>
          </p:cNvSpPr>
          <p:nvPr/>
        </p:nvSpPr>
        <p:spPr bwMode="auto">
          <a:xfrm>
            <a:off x="5795963" y="49160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78" name="Oval 158"/>
          <p:cNvSpPr>
            <a:spLocks noChangeArrowheads="1"/>
          </p:cNvSpPr>
          <p:nvPr/>
        </p:nvSpPr>
        <p:spPr bwMode="auto">
          <a:xfrm>
            <a:off x="5110163" y="48588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79" name="Oval 159"/>
          <p:cNvSpPr>
            <a:spLocks noChangeArrowheads="1"/>
          </p:cNvSpPr>
          <p:nvPr/>
        </p:nvSpPr>
        <p:spPr bwMode="auto">
          <a:xfrm>
            <a:off x="4919663" y="48588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80" name="Oval 160"/>
          <p:cNvSpPr>
            <a:spLocks noChangeArrowheads="1"/>
          </p:cNvSpPr>
          <p:nvPr/>
        </p:nvSpPr>
        <p:spPr bwMode="auto">
          <a:xfrm>
            <a:off x="6500813" y="46207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81" name="Oval 161"/>
          <p:cNvSpPr>
            <a:spLocks noChangeArrowheads="1"/>
          </p:cNvSpPr>
          <p:nvPr/>
        </p:nvSpPr>
        <p:spPr bwMode="auto">
          <a:xfrm>
            <a:off x="498633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82" name="Oval 162"/>
          <p:cNvSpPr>
            <a:spLocks noChangeArrowheads="1"/>
          </p:cNvSpPr>
          <p:nvPr/>
        </p:nvSpPr>
        <p:spPr bwMode="auto">
          <a:xfrm>
            <a:off x="439578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83" name="Oval 163"/>
          <p:cNvSpPr>
            <a:spLocks noChangeArrowheads="1"/>
          </p:cNvSpPr>
          <p:nvPr/>
        </p:nvSpPr>
        <p:spPr bwMode="auto">
          <a:xfrm>
            <a:off x="350043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84" name="Oval 164"/>
          <p:cNvSpPr>
            <a:spLocks noChangeArrowheads="1"/>
          </p:cNvSpPr>
          <p:nvPr/>
        </p:nvSpPr>
        <p:spPr bwMode="auto">
          <a:xfrm>
            <a:off x="439578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85" name="Oval 165"/>
          <p:cNvSpPr>
            <a:spLocks noChangeArrowheads="1"/>
          </p:cNvSpPr>
          <p:nvPr/>
        </p:nvSpPr>
        <p:spPr bwMode="auto">
          <a:xfrm>
            <a:off x="439578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86" name="Oval 166"/>
          <p:cNvSpPr>
            <a:spLocks noChangeArrowheads="1"/>
          </p:cNvSpPr>
          <p:nvPr/>
        </p:nvSpPr>
        <p:spPr bwMode="auto">
          <a:xfrm>
            <a:off x="6253163" y="41445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87" name="Oval 167"/>
          <p:cNvSpPr>
            <a:spLocks noChangeArrowheads="1"/>
          </p:cNvSpPr>
          <p:nvPr/>
        </p:nvSpPr>
        <p:spPr bwMode="auto">
          <a:xfrm>
            <a:off x="447198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88" name="Oval 168"/>
          <p:cNvSpPr>
            <a:spLocks noChangeArrowheads="1"/>
          </p:cNvSpPr>
          <p:nvPr/>
        </p:nvSpPr>
        <p:spPr bwMode="auto">
          <a:xfrm>
            <a:off x="6491288" y="41826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89" name="Oval 169"/>
          <p:cNvSpPr>
            <a:spLocks noChangeArrowheads="1"/>
          </p:cNvSpPr>
          <p:nvPr/>
        </p:nvSpPr>
        <p:spPr bwMode="auto">
          <a:xfrm>
            <a:off x="5557838" y="48588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90" name="Oval 170"/>
          <p:cNvSpPr>
            <a:spLocks noChangeArrowheads="1"/>
          </p:cNvSpPr>
          <p:nvPr/>
        </p:nvSpPr>
        <p:spPr bwMode="auto">
          <a:xfrm>
            <a:off x="439578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91" name="Oval 171"/>
          <p:cNvSpPr>
            <a:spLocks noChangeArrowheads="1"/>
          </p:cNvSpPr>
          <p:nvPr/>
        </p:nvSpPr>
        <p:spPr bwMode="auto">
          <a:xfrm>
            <a:off x="6262688" y="43445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92" name="Oval 172"/>
          <p:cNvSpPr>
            <a:spLocks noChangeArrowheads="1"/>
          </p:cNvSpPr>
          <p:nvPr/>
        </p:nvSpPr>
        <p:spPr bwMode="auto">
          <a:xfrm>
            <a:off x="5881688" y="45064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93" name="Oval 173"/>
          <p:cNvSpPr>
            <a:spLocks noChangeArrowheads="1"/>
          </p:cNvSpPr>
          <p:nvPr/>
        </p:nvSpPr>
        <p:spPr bwMode="auto">
          <a:xfrm>
            <a:off x="4681538" y="50779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94" name="Oval 174"/>
          <p:cNvSpPr>
            <a:spLocks noChangeArrowheads="1"/>
          </p:cNvSpPr>
          <p:nvPr/>
        </p:nvSpPr>
        <p:spPr bwMode="auto">
          <a:xfrm>
            <a:off x="4748213" y="50970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95" name="Oval 175"/>
          <p:cNvSpPr>
            <a:spLocks noChangeArrowheads="1"/>
          </p:cNvSpPr>
          <p:nvPr/>
        </p:nvSpPr>
        <p:spPr bwMode="auto">
          <a:xfrm>
            <a:off x="447198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96" name="Oval 176"/>
          <p:cNvSpPr>
            <a:spLocks noChangeArrowheads="1"/>
          </p:cNvSpPr>
          <p:nvPr/>
        </p:nvSpPr>
        <p:spPr bwMode="auto">
          <a:xfrm>
            <a:off x="447198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97" name="Oval 177"/>
          <p:cNvSpPr>
            <a:spLocks noChangeArrowheads="1"/>
          </p:cNvSpPr>
          <p:nvPr/>
        </p:nvSpPr>
        <p:spPr bwMode="auto">
          <a:xfrm>
            <a:off x="4595813"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98" name="Oval 178"/>
          <p:cNvSpPr>
            <a:spLocks noChangeArrowheads="1"/>
          </p:cNvSpPr>
          <p:nvPr/>
        </p:nvSpPr>
        <p:spPr bwMode="auto">
          <a:xfrm>
            <a:off x="5434013" y="47731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499" name="Oval 179"/>
          <p:cNvSpPr>
            <a:spLocks noChangeArrowheads="1"/>
          </p:cNvSpPr>
          <p:nvPr/>
        </p:nvSpPr>
        <p:spPr bwMode="auto">
          <a:xfrm>
            <a:off x="5053013" y="47922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00" name="Oval 180"/>
          <p:cNvSpPr>
            <a:spLocks noChangeArrowheads="1"/>
          </p:cNvSpPr>
          <p:nvPr/>
        </p:nvSpPr>
        <p:spPr bwMode="auto">
          <a:xfrm>
            <a:off x="4595813"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01" name="Oval 181"/>
          <p:cNvSpPr>
            <a:spLocks noChangeArrowheads="1"/>
          </p:cNvSpPr>
          <p:nvPr/>
        </p:nvSpPr>
        <p:spPr bwMode="auto">
          <a:xfrm>
            <a:off x="5434013" y="47636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02" name="Oval 182"/>
          <p:cNvSpPr>
            <a:spLocks noChangeArrowheads="1"/>
          </p:cNvSpPr>
          <p:nvPr/>
        </p:nvSpPr>
        <p:spPr bwMode="auto">
          <a:xfrm>
            <a:off x="4891088" y="45255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03" name="Oval 183"/>
          <p:cNvSpPr>
            <a:spLocks noChangeArrowheads="1"/>
          </p:cNvSpPr>
          <p:nvPr/>
        </p:nvSpPr>
        <p:spPr bwMode="auto">
          <a:xfrm>
            <a:off x="5053013" y="48588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04" name="Oval 184"/>
          <p:cNvSpPr>
            <a:spLocks noChangeArrowheads="1"/>
          </p:cNvSpPr>
          <p:nvPr/>
        </p:nvSpPr>
        <p:spPr bwMode="auto">
          <a:xfrm>
            <a:off x="483393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05" name="Oval 185"/>
          <p:cNvSpPr>
            <a:spLocks noChangeArrowheads="1"/>
          </p:cNvSpPr>
          <p:nvPr/>
        </p:nvSpPr>
        <p:spPr bwMode="auto">
          <a:xfrm>
            <a:off x="439578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06" name="Oval 186"/>
          <p:cNvSpPr>
            <a:spLocks noChangeArrowheads="1"/>
          </p:cNvSpPr>
          <p:nvPr/>
        </p:nvSpPr>
        <p:spPr bwMode="auto">
          <a:xfrm>
            <a:off x="3805238" y="49827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07" name="Oval 187"/>
          <p:cNvSpPr>
            <a:spLocks noChangeArrowheads="1"/>
          </p:cNvSpPr>
          <p:nvPr/>
        </p:nvSpPr>
        <p:spPr bwMode="auto">
          <a:xfrm>
            <a:off x="4919663" y="50589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08" name="Oval 188"/>
          <p:cNvSpPr>
            <a:spLocks noChangeArrowheads="1"/>
          </p:cNvSpPr>
          <p:nvPr/>
        </p:nvSpPr>
        <p:spPr bwMode="auto">
          <a:xfrm>
            <a:off x="3881438" y="50017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09" name="Oval 189"/>
          <p:cNvSpPr>
            <a:spLocks noChangeArrowheads="1"/>
          </p:cNvSpPr>
          <p:nvPr/>
        </p:nvSpPr>
        <p:spPr bwMode="auto">
          <a:xfrm>
            <a:off x="439578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10" name="Oval 190"/>
          <p:cNvSpPr>
            <a:spLocks noChangeArrowheads="1"/>
          </p:cNvSpPr>
          <p:nvPr/>
        </p:nvSpPr>
        <p:spPr bwMode="auto">
          <a:xfrm>
            <a:off x="3405188" y="47541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11" name="Oval 191"/>
          <p:cNvSpPr>
            <a:spLocks noChangeArrowheads="1"/>
          </p:cNvSpPr>
          <p:nvPr/>
        </p:nvSpPr>
        <p:spPr bwMode="auto">
          <a:xfrm>
            <a:off x="439578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12" name="Oval 192"/>
          <p:cNvSpPr>
            <a:spLocks noChangeArrowheads="1"/>
          </p:cNvSpPr>
          <p:nvPr/>
        </p:nvSpPr>
        <p:spPr bwMode="auto">
          <a:xfrm>
            <a:off x="439578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13" name="Oval 193"/>
          <p:cNvSpPr>
            <a:spLocks noChangeArrowheads="1"/>
          </p:cNvSpPr>
          <p:nvPr/>
        </p:nvSpPr>
        <p:spPr bwMode="auto">
          <a:xfrm>
            <a:off x="4548188" y="51160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14" name="Oval 194"/>
          <p:cNvSpPr>
            <a:spLocks noChangeArrowheads="1"/>
          </p:cNvSpPr>
          <p:nvPr/>
        </p:nvSpPr>
        <p:spPr bwMode="auto">
          <a:xfrm>
            <a:off x="3814763" y="50303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15" name="Oval 195"/>
          <p:cNvSpPr>
            <a:spLocks noChangeArrowheads="1"/>
          </p:cNvSpPr>
          <p:nvPr/>
        </p:nvSpPr>
        <p:spPr bwMode="auto">
          <a:xfrm>
            <a:off x="5453063" y="49255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16" name="Oval 196"/>
          <p:cNvSpPr>
            <a:spLocks noChangeArrowheads="1"/>
          </p:cNvSpPr>
          <p:nvPr/>
        </p:nvSpPr>
        <p:spPr bwMode="auto">
          <a:xfrm>
            <a:off x="439578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17" name="Oval 197"/>
          <p:cNvSpPr>
            <a:spLocks noChangeArrowheads="1"/>
          </p:cNvSpPr>
          <p:nvPr/>
        </p:nvSpPr>
        <p:spPr bwMode="auto">
          <a:xfrm>
            <a:off x="5024438" y="48684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18" name="Oval 198"/>
          <p:cNvSpPr>
            <a:spLocks noChangeArrowheads="1"/>
          </p:cNvSpPr>
          <p:nvPr/>
        </p:nvSpPr>
        <p:spPr bwMode="auto">
          <a:xfrm>
            <a:off x="5567363" y="47636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19" name="Oval 199"/>
          <p:cNvSpPr>
            <a:spLocks noChangeArrowheads="1"/>
          </p:cNvSpPr>
          <p:nvPr/>
        </p:nvSpPr>
        <p:spPr bwMode="auto">
          <a:xfrm>
            <a:off x="5053013" y="48684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20" name="Oval 200"/>
          <p:cNvSpPr>
            <a:spLocks noChangeArrowheads="1"/>
          </p:cNvSpPr>
          <p:nvPr/>
        </p:nvSpPr>
        <p:spPr bwMode="auto">
          <a:xfrm>
            <a:off x="3614738" y="46207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21" name="Oval 201"/>
          <p:cNvSpPr>
            <a:spLocks noChangeArrowheads="1"/>
          </p:cNvSpPr>
          <p:nvPr/>
        </p:nvSpPr>
        <p:spPr bwMode="auto">
          <a:xfrm>
            <a:off x="4700588" y="50779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22" name="Oval 202"/>
          <p:cNvSpPr>
            <a:spLocks noChangeArrowheads="1"/>
          </p:cNvSpPr>
          <p:nvPr/>
        </p:nvSpPr>
        <p:spPr bwMode="auto">
          <a:xfrm>
            <a:off x="4500563" y="51160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23" name="Oval 203"/>
          <p:cNvSpPr>
            <a:spLocks noChangeArrowheads="1"/>
          </p:cNvSpPr>
          <p:nvPr/>
        </p:nvSpPr>
        <p:spPr bwMode="auto">
          <a:xfrm>
            <a:off x="5081588" y="48684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24" name="Oval 204"/>
          <p:cNvSpPr>
            <a:spLocks noChangeArrowheads="1"/>
          </p:cNvSpPr>
          <p:nvPr/>
        </p:nvSpPr>
        <p:spPr bwMode="auto">
          <a:xfrm>
            <a:off x="439578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25" name="Oval 205"/>
          <p:cNvSpPr>
            <a:spLocks noChangeArrowheads="1"/>
          </p:cNvSpPr>
          <p:nvPr/>
        </p:nvSpPr>
        <p:spPr bwMode="auto">
          <a:xfrm>
            <a:off x="4567238" y="51160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26" name="Oval 206"/>
          <p:cNvSpPr>
            <a:spLocks noChangeArrowheads="1"/>
          </p:cNvSpPr>
          <p:nvPr/>
        </p:nvSpPr>
        <p:spPr bwMode="auto">
          <a:xfrm>
            <a:off x="439578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27" name="Oval 207"/>
          <p:cNvSpPr>
            <a:spLocks noChangeArrowheads="1"/>
          </p:cNvSpPr>
          <p:nvPr/>
        </p:nvSpPr>
        <p:spPr bwMode="auto">
          <a:xfrm>
            <a:off x="470058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29" name="Oval 209"/>
          <p:cNvSpPr>
            <a:spLocks noChangeArrowheads="1"/>
          </p:cNvSpPr>
          <p:nvPr/>
        </p:nvSpPr>
        <p:spPr bwMode="auto">
          <a:xfrm>
            <a:off x="4633913" y="51065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30" name="Oval 210"/>
          <p:cNvSpPr>
            <a:spLocks noChangeArrowheads="1"/>
          </p:cNvSpPr>
          <p:nvPr/>
        </p:nvSpPr>
        <p:spPr bwMode="auto">
          <a:xfrm>
            <a:off x="6015038" y="47160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31" name="Oval 211"/>
          <p:cNvSpPr>
            <a:spLocks noChangeArrowheads="1"/>
          </p:cNvSpPr>
          <p:nvPr/>
        </p:nvSpPr>
        <p:spPr bwMode="auto">
          <a:xfrm>
            <a:off x="388143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32" name="Oval 212"/>
          <p:cNvSpPr>
            <a:spLocks noChangeArrowheads="1"/>
          </p:cNvSpPr>
          <p:nvPr/>
        </p:nvSpPr>
        <p:spPr bwMode="auto">
          <a:xfrm>
            <a:off x="4595813" y="51160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33" name="Oval 213"/>
          <p:cNvSpPr>
            <a:spLocks noChangeArrowheads="1"/>
          </p:cNvSpPr>
          <p:nvPr/>
        </p:nvSpPr>
        <p:spPr bwMode="auto">
          <a:xfrm>
            <a:off x="4395788" y="51065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34" name="Oval 214"/>
          <p:cNvSpPr>
            <a:spLocks noChangeArrowheads="1"/>
          </p:cNvSpPr>
          <p:nvPr/>
        </p:nvSpPr>
        <p:spPr bwMode="auto">
          <a:xfrm>
            <a:off x="5167313" y="50112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35" name="Oval 215"/>
          <p:cNvSpPr>
            <a:spLocks noChangeArrowheads="1"/>
          </p:cNvSpPr>
          <p:nvPr/>
        </p:nvSpPr>
        <p:spPr bwMode="auto">
          <a:xfrm>
            <a:off x="439578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36" name="Oval 216"/>
          <p:cNvSpPr>
            <a:spLocks noChangeArrowheads="1"/>
          </p:cNvSpPr>
          <p:nvPr/>
        </p:nvSpPr>
        <p:spPr bwMode="auto">
          <a:xfrm>
            <a:off x="4652963" y="51160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37" name="Oval 217"/>
          <p:cNvSpPr>
            <a:spLocks noChangeArrowheads="1"/>
          </p:cNvSpPr>
          <p:nvPr/>
        </p:nvSpPr>
        <p:spPr bwMode="auto">
          <a:xfrm>
            <a:off x="4595813"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38" name="Oval 218"/>
          <p:cNvSpPr>
            <a:spLocks noChangeArrowheads="1"/>
          </p:cNvSpPr>
          <p:nvPr/>
        </p:nvSpPr>
        <p:spPr bwMode="auto">
          <a:xfrm>
            <a:off x="439578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39" name="Oval 219"/>
          <p:cNvSpPr>
            <a:spLocks noChangeArrowheads="1"/>
          </p:cNvSpPr>
          <p:nvPr/>
        </p:nvSpPr>
        <p:spPr bwMode="auto">
          <a:xfrm>
            <a:off x="4271963" y="50684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40" name="Oval 220"/>
          <p:cNvSpPr>
            <a:spLocks noChangeArrowheads="1"/>
          </p:cNvSpPr>
          <p:nvPr/>
        </p:nvSpPr>
        <p:spPr bwMode="auto">
          <a:xfrm>
            <a:off x="447198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41" name="Oval 221"/>
          <p:cNvSpPr>
            <a:spLocks noChangeArrowheads="1"/>
          </p:cNvSpPr>
          <p:nvPr/>
        </p:nvSpPr>
        <p:spPr bwMode="auto">
          <a:xfrm>
            <a:off x="4652963" y="49160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42" name="Oval 222"/>
          <p:cNvSpPr>
            <a:spLocks noChangeArrowheads="1"/>
          </p:cNvSpPr>
          <p:nvPr/>
        </p:nvSpPr>
        <p:spPr bwMode="auto">
          <a:xfrm>
            <a:off x="5195888" y="48588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43" name="Oval 223"/>
          <p:cNvSpPr>
            <a:spLocks noChangeArrowheads="1"/>
          </p:cNvSpPr>
          <p:nvPr/>
        </p:nvSpPr>
        <p:spPr bwMode="auto">
          <a:xfrm>
            <a:off x="4129088" y="50398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44" name="Oval 224"/>
          <p:cNvSpPr>
            <a:spLocks noChangeArrowheads="1"/>
          </p:cNvSpPr>
          <p:nvPr/>
        </p:nvSpPr>
        <p:spPr bwMode="auto">
          <a:xfrm>
            <a:off x="4672013" y="48588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45" name="Oval 225"/>
          <p:cNvSpPr>
            <a:spLocks noChangeArrowheads="1"/>
          </p:cNvSpPr>
          <p:nvPr/>
        </p:nvSpPr>
        <p:spPr bwMode="auto">
          <a:xfrm>
            <a:off x="439578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46" name="Oval 226"/>
          <p:cNvSpPr>
            <a:spLocks noChangeArrowheads="1"/>
          </p:cNvSpPr>
          <p:nvPr/>
        </p:nvSpPr>
        <p:spPr bwMode="auto">
          <a:xfrm>
            <a:off x="5414963" y="45255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47" name="Oval 227"/>
          <p:cNvSpPr>
            <a:spLocks noChangeArrowheads="1"/>
          </p:cNvSpPr>
          <p:nvPr/>
        </p:nvSpPr>
        <p:spPr bwMode="auto">
          <a:xfrm>
            <a:off x="5834063" y="39254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48" name="Oval 228"/>
          <p:cNvSpPr>
            <a:spLocks noChangeArrowheads="1"/>
          </p:cNvSpPr>
          <p:nvPr/>
        </p:nvSpPr>
        <p:spPr bwMode="auto">
          <a:xfrm>
            <a:off x="5929313" y="34015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49" name="Oval 229"/>
          <p:cNvSpPr>
            <a:spLocks noChangeArrowheads="1"/>
          </p:cNvSpPr>
          <p:nvPr/>
        </p:nvSpPr>
        <p:spPr bwMode="auto">
          <a:xfrm>
            <a:off x="5805488" y="44207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50" name="Oval 230"/>
          <p:cNvSpPr>
            <a:spLocks noChangeArrowheads="1"/>
          </p:cNvSpPr>
          <p:nvPr/>
        </p:nvSpPr>
        <p:spPr bwMode="auto">
          <a:xfrm>
            <a:off x="4329113" y="50970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51" name="Oval 231"/>
          <p:cNvSpPr>
            <a:spLocks noChangeArrowheads="1"/>
          </p:cNvSpPr>
          <p:nvPr/>
        </p:nvSpPr>
        <p:spPr bwMode="auto">
          <a:xfrm>
            <a:off x="4814888" y="48779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52" name="Oval 232"/>
          <p:cNvSpPr>
            <a:spLocks noChangeArrowheads="1"/>
          </p:cNvSpPr>
          <p:nvPr/>
        </p:nvSpPr>
        <p:spPr bwMode="auto">
          <a:xfrm>
            <a:off x="6062663" y="45636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53" name="Oval 233"/>
          <p:cNvSpPr>
            <a:spLocks noChangeArrowheads="1"/>
          </p:cNvSpPr>
          <p:nvPr/>
        </p:nvSpPr>
        <p:spPr bwMode="auto">
          <a:xfrm>
            <a:off x="4986338" y="48588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54" name="Oval 234"/>
          <p:cNvSpPr>
            <a:spLocks noChangeArrowheads="1"/>
          </p:cNvSpPr>
          <p:nvPr/>
        </p:nvSpPr>
        <p:spPr bwMode="auto">
          <a:xfrm>
            <a:off x="6548438" y="35634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55" name="Oval 235"/>
          <p:cNvSpPr>
            <a:spLocks noChangeArrowheads="1"/>
          </p:cNvSpPr>
          <p:nvPr/>
        </p:nvSpPr>
        <p:spPr bwMode="auto">
          <a:xfrm>
            <a:off x="4652963"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56" name="Oval 236"/>
          <p:cNvSpPr>
            <a:spLocks noChangeArrowheads="1"/>
          </p:cNvSpPr>
          <p:nvPr/>
        </p:nvSpPr>
        <p:spPr bwMode="auto">
          <a:xfrm>
            <a:off x="6548438" y="35539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57" name="Oval 237"/>
          <p:cNvSpPr>
            <a:spLocks noChangeArrowheads="1"/>
          </p:cNvSpPr>
          <p:nvPr/>
        </p:nvSpPr>
        <p:spPr bwMode="auto">
          <a:xfrm>
            <a:off x="4805363" y="50970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58" name="Oval 238"/>
          <p:cNvSpPr>
            <a:spLocks noChangeArrowheads="1"/>
          </p:cNvSpPr>
          <p:nvPr/>
        </p:nvSpPr>
        <p:spPr bwMode="auto">
          <a:xfrm>
            <a:off x="4995863" y="46969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59" name="Oval 239"/>
          <p:cNvSpPr>
            <a:spLocks noChangeArrowheads="1"/>
          </p:cNvSpPr>
          <p:nvPr/>
        </p:nvSpPr>
        <p:spPr bwMode="auto">
          <a:xfrm>
            <a:off x="431958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60" name="Oval 240"/>
          <p:cNvSpPr>
            <a:spLocks noChangeArrowheads="1"/>
          </p:cNvSpPr>
          <p:nvPr/>
        </p:nvSpPr>
        <p:spPr bwMode="auto">
          <a:xfrm>
            <a:off x="5081588" y="48588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61" name="Oval 241"/>
          <p:cNvSpPr>
            <a:spLocks noChangeArrowheads="1"/>
          </p:cNvSpPr>
          <p:nvPr/>
        </p:nvSpPr>
        <p:spPr bwMode="auto">
          <a:xfrm>
            <a:off x="437673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62" name="Oval 242"/>
          <p:cNvSpPr>
            <a:spLocks noChangeArrowheads="1"/>
          </p:cNvSpPr>
          <p:nvPr/>
        </p:nvSpPr>
        <p:spPr bwMode="auto">
          <a:xfrm>
            <a:off x="4852988" y="50398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63" name="Oval 243"/>
          <p:cNvSpPr>
            <a:spLocks noChangeArrowheads="1"/>
          </p:cNvSpPr>
          <p:nvPr/>
        </p:nvSpPr>
        <p:spPr bwMode="auto">
          <a:xfrm>
            <a:off x="3433763"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64" name="Oval 244"/>
          <p:cNvSpPr>
            <a:spLocks noChangeArrowheads="1"/>
          </p:cNvSpPr>
          <p:nvPr/>
        </p:nvSpPr>
        <p:spPr bwMode="auto">
          <a:xfrm>
            <a:off x="4986338" y="47922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65" name="Oval 245"/>
          <p:cNvSpPr>
            <a:spLocks noChangeArrowheads="1"/>
          </p:cNvSpPr>
          <p:nvPr/>
        </p:nvSpPr>
        <p:spPr bwMode="auto">
          <a:xfrm>
            <a:off x="5681663" y="31634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66" name="Oval 246"/>
          <p:cNvSpPr>
            <a:spLocks noChangeArrowheads="1"/>
          </p:cNvSpPr>
          <p:nvPr/>
        </p:nvSpPr>
        <p:spPr bwMode="auto">
          <a:xfrm>
            <a:off x="439578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67" name="Oval 247"/>
          <p:cNvSpPr>
            <a:spLocks noChangeArrowheads="1"/>
          </p:cNvSpPr>
          <p:nvPr/>
        </p:nvSpPr>
        <p:spPr bwMode="auto">
          <a:xfrm>
            <a:off x="439578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68" name="Oval 248"/>
          <p:cNvSpPr>
            <a:spLocks noChangeArrowheads="1"/>
          </p:cNvSpPr>
          <p:nvPr/>
        </p:nvSpPr>
        <p:spPr bwMode="auto">
          <a:xfrm>
            <a:off x="5186363" y="49446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69" name="Oval 249"/>
          <p:cNvSpPr>
            <a:spLocks noChangeArrowheads="1"/>
          </p:cNvSpPr>
          <p:nvPr/>
        </p:nvSpPr>
        <p:spPr bwMode="auto">
          <a:xfrm>
            <a:off x="5643563" y="34206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70" name="Oval 250"/>
          <p:cNvSpPr>
            <a:spLocks noChangeArrowheads="1"/>
          </p:cNvSpPr>
          <p:nvPr/>
        </p:nvSpPr>
        <p:spPr bwMode="auto">
          <a:xfrm>
            <a:off x="5614988" y="24014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71" name="Oval 251"/>
          <p:cNvSpPr>
            <a:spLocks noChangeArrowheads="1"/>
          </p:cNvSpPr>
          <p:nvPr/>
        </p:nvSpPr>
        <p:spPr bwMode="auto">
          <a:xfrm>
            <a:off x="468153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72" name="Oval 252"/>
          <p:cNvSpPr>
            <a:spLocks noChangeArrowheads="1"/>
          </p:cNvSpPr>
          <p:nvPr/>
        </p:nvSpPr>
        <p:spPr bwMode="auto">
          <a:xfrm>
            <a:off x="3748088" y="49255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73" name="Oval 253"/>
          <p:cNvSpPr>
            <a:spLocks noChangeArrowheads="1"/>
          </p:cNvSpPr>
          <p:nvPr/>
        </p:nvSpPr>
        <p:spPr bwMode="auto">
          <a:xfrm>
            <a:off x="5376863" y="45921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74" name="Oval 254"/>
          <p:cNvSpPr>
            <a:spLocks noChangeArrowheads="1"/>
          </p:cNvSpPr>
          <p:nvPr/>
        </p:nvSpPr>
        <p:spPr bwMode="auto">
          <a:xfrm>
            <a:off x="439578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75" name="Oval 255"/>
          <p:cNvSpPr>
            <a:spLocks noChangeArrowheads="1"/>
          </p:cNvSpPr>
          <p:nvPr/>
        </p:nvSpPr>
        <p:spPr bwMode="auto">
          <a:xfrm>
            <a:off x="4491038" y="51160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76" name="Oval 256"/>
          <p:cNvSpPr>
            <a:spLocks noChangeArrowheads="1"/>
          </p:cNvSpPr>
          <p:nvPr/>
        </p:nvSpPr>
        <p:spPr bwMode="auto">
          <a:xfrm>
            <a:off x="5119688" y="33348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77" name="Oval 257"/>
          <p:cNvSpPr>
            <a:spLocks noChangeArrowheads="1"/>
          </p:cNvSpPr>
          <p:nvPr/>
        </p:nvSpPr>
        <p:spPr bwMode="auto">
          <a:xfrm>
            <a:off x="5119688" y="30777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78" name="Oval 258"/>
          <p:cNvSpPr>
            <a:spLocks noChangeArrowheads="1"/>
          </p:cNvSpPr>
          <p:nvPr/>
        </p:nvSpPr>
        <p:spPr bwMode="auto">
          <a:xfrm>
            <a:off x="6738938" y="36777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79" name="Oval 259"/>
          <p:cNvSpPr>
            <a:spLocks noChangeArrowheads="1"/>
          </p:cNvSpPr>
          <p:nvPr/>
        </p:nvSpPr>
        <p:spPr bwMode="auto">
          <a:xfrm>
            <a:off x="5986463" y="16203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80" name="Oval 260"/>
          <p:cNvSpPr>
            <a:spLocks noChangeArrowheads="1"/>
          </p:cNvSpPr>
          <p:nvPr/>
        </p:nvSpPr>
        <p:spPr bwMode="auto">
          <a:xfrm>
            <a:off x="7558088" y="35539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81" name="Oval 261"/>
          <p:cNvSpPr>
            <a:spLocks noChangeArrowheads="1"/>
          </p:cNvSpPr>
          <p:nvPr/>
        </p:nvSpPr>
        <p:spPr bwMode="auto">
          <a:xfrm>
            <a:off x="439578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82" name="Oval 262"/>
          <p:cNvSpPr>
            <a:spLocks noChangeArrowheads="1"/>
          </p:cNvSpPr>
          <p:nvPr/>
        </p:nvSpPr>
        <p:spPr bwMode="auto">
          <a:xfrm>
            <a:off x="6577013" y="38873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83" name="Oval 263"/>
          <p:cNvSpPr>
            <a:spLocks noChangeArrowheads="1"/>
          </p:cNvSpPr>
          <p:nvPr/>
        </p:nvSpPr>
        <p:spPr bwMode="auto">
          <a:xfrm>
            <a:off x="4814888" y="47541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84" name="Oval 264"/>
          <p:cNvSpPr>
            <a:spLocks noChangeArrowheads="1"/>
          </p:cNvSpPr>
          <p:nvPr/>
        </p:nvSpPr>
        <p:spPr bwMode="auto">
          <a:xfrm>
            <a:off x="5119688" y="48112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85" name="Oval 265"/>
          <p:cNvSpPr>
            <a:spLocks noChangeArrowheads="1"/>
          </p:cNvSpPr>
          <p:nvPr/>
        </p:nvSpPr>
        <p:spPr bwMode="auto">
          <a:xfrm>
            <a:off x="4471988" y="51160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86" name="Oval 266"/>
          <p:cNvSpPr>
            <a:spLocks noChangeArrowheads="1"/>
          </p:cNvSpPr>
          <p:nvPr/>
        </p:nvSpPr>
        <p:spPr bwMode="auto">
          <a:xfrm>
            <a:off x="4271963" y="44969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87" name="Oval 267"/>
          <p:cNvSpPr>
            <a:spLocks noChangeArrowheads="1"/>
          </p:cNvSpPr>
          <p:nvPr/>
        </p:nvSpPr>
        <p:spPr bwMode="auto">
          <a:xfrm>
            <a:off x="4443413" y="49446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88" name="Oval 268"/>
          <p:cNvSpPr>
            <a:spLocks noChangeArrowheads="1"/>
          </p:cNvSpPr>
          <p:nvPr/>
        </p:nvSpPr>
        <p:spPr bwMode="auto">
          <a:xfrm>
            <a:off x="439578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89" name="Oval 269"/>
          <p:cNvSpPr>
            <a:spLocks noChangeArrowheads="1"/>
          </p:cNvSpPr>
          <p:nvPr/>
        </p:nvSpPr>
        <p:spPr bwMode="auto">
          <a:xfrm>
            <a:off x="6415088" y="23823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90" name="Oval 270"/>
          <p:cNvSpPr>
            <a:spLocks noChangeArrowheads="1"/>
          </p:cNvSpPr>
          <p:nvPr/>
        </p:nvSpPr>
        <p:spPr bwMode="auto">
          <a:xfrm>
            <a:off x="6834188" y="33729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91" name="Oval 271"/>
          <p:cNvSpPr>
            <a:spLocks noChangeArrowheads="1"/>
          </p:cNvSpPr>
          <p:nvPr/>
        </p:nvSpPr>
        <p:spPr bwMode="auto">
          <a:xfrm>
            <a:off x="5795963" y="39254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92" name="Oval 272"/>
          <p:cNvSpPr>
            <a:spLocks noChangeArrowheads="1"/>
          </p:cNvSpPr>
          <p:nvPr/>
        </p:nvSpPr>
        <p:spPr bwMode="auto">
          <a:xfrm>
            <a:off x="6824663" y="32682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93" name="Oval 273"/>
          <p:cNvSpPr>
            <a:spLocks noChangeArrowheads="1"/>
          </p:cNvSpPr>
          <p:nvPr/>
        </p:nvSpPr>
        <p:spPr bwMode="auto">
          <a:xfrm>
            <a:off x="6138863" y="37825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94" name="Oval 274"/>
          <p:cNvSpPr>
            <a:spLocks noChangeArrowheads="1"/>
          </p:cNvSpPr>
          <p:nvPr/>
        </p:nvSpPr>
        <p:spPr bwMode="auto">
          <a:xfrm>
            <a:off x="5338763" y="42111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95" name="Oval 275"/>
          <p:cNvSpPr>
            <a:spLocks noChangeArrowheads="1"/>
          </p:cNvSpPr>
          <p:nvPr/>
        </p:nvSpPr>
        <p:spPr bwMode="auto">
          <a:xfrm>
            <a:off x="6072188" y="40587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96" name="Oval 276"/>
          <p:cNvSpPr>
            <a:spLocks noChangeArrowheads="1"/>
          </p:cNvSpPr>
          <p:nvPr/>
        </p:nvSpPr>
        <p:spPr bwMode="auto">
          <a:xfrm>
            <a:off x="4195763" y="49541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97" name="Oval 277"/>
          <p:cNvSpPr>
            <a:spLocks noChangeArrowheads="1"/>
          </p:cNvSpPr>
          <p:nvPr/>
        </p:nvSpPr>
        <p:spPr bwMode="auto">
          <a:xfrm>
            <a:off x="4395788" y="48588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98" name="Oval 278"/>
          <p:cNvSpPr>
            <a:spLocks noChangeArrowheads="1"/>
          </p:cNvSpPr>
          <p:nvPr/>
        </p:nvSpPr>
        <p:spPr bwMode="auto">
          <a:xfrm>
            <a:off x="6472238" y="24300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599" name="Oval 279"/>
          <p:cNvSpPr>
            <a:spLocks noChangeArrowheads="1"/>
          </p:cNvSpPr>
          <p:nvPr/>
        </p:nvSpPr>
        <p:spPr bwMode="auto">
          <a:xfrm>
            <a:off x="5148263" y="47064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00" name="Oval 280"/>
          <p:cNvSpPr>
            <a:spLocks noChangeArrowheads="1"/>
          </p:cNvSpPr>
          <p:nvPr/>
        </p:nvSpPr>
        <p:spPr bwMode="auto">
          <a:xfrm>
            <a:off x="5862638" y="35349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01" name="Oval 281"/>
          <p:cNvSpPr>
            <a:spLocks noChangeArrowheads="1"/>
          </p:cNvSpPr>
          <p:nvPr/>
        </p:nvSpPr>
        <p:spPr bwMode="auto">
          <a:xfrm>
            <a:off x="6110288" y="41826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02" name="Oval 282"/>
          <p:cNvSpPr>
            <a:spLocks noChangeArrowheads="1"/>
          </p:cNvSpPr>
          <p:nvPr/>
        </p:nvSpPr>
        <p:spPr bwMode="auto">
          <a:xfrm>
            <a:off x="5872163" y="29348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03" name="Oval 283"/>
          <p:cNvSpPr>
            <a:spLocks noChangeArrowheads="1"/>
          </p:cNvSpPr>
          <p:nvPr/>
        </p:nvSpPr>
        <p:spPr bwMode="auto">
          <a:xfrm>
            <a:off x="6434138" y="42588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04" name="Oval 284"/>
          <p:cNvSpPr>
            <a:spLocks noChangeArrowheads="1"/>
          </p:cNvSpPr>
          <p:nvPr/>
        </p:nvSpPr>
        <p:spPr bwMode="auto">
          <a:xfrm>
            <a:off x="6376988" y="19823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05" name="Oval 285"/>
          <p:cNvSpPr>
            <a:spLocks noChangeArrowheads="1"/>
          </p:cNvSpPr>
          <p:nvPr/>
        </p:nvSpPr>
        <p:spPr bwMode="auto">
          <a:xfrm>
            <a:off x="4957763" y="48588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06" name="Oval 286"/>
          <p:cNvSpPr>
            <a:spLocks noChangeArrowheads="1"/>
          </p:cNvSpPr>
          <p:nvPr/>
        </p:nvSpPr>
        <p:spPr bwMode="auto">
          <a:xfrm>
            <a:off x="6910388" y="24014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07" name="Oval 287"/>
          <p:cNvSpPr>
            <a:spLocks noChangeArrowheads="1"/>
          </p:cNvSpPr>
          <p:nvPr/>
        </p:nvSpPr>
        <p:spPr bwMode="auto">
          <a:xfrm>
            <a:off x="4433888" y="48684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08" name="Oval 288"/>
          <p:cNvSpPr>
            <a:spLocks noChangeArrowheads="1"/>
          </p:cNvSpPr>
          <p:nvPr/>
        </p:nvSpPr>
        <p:spPr bwMode="auto">
          <a:xfrm>
            <a:off x="5186363" y="3439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09" name="Oval 289"/>
          <p:cNvSpPr>
            <a:spLocks noChangeArrowheads="1"/>
          </p:cNvSpPr>
          <p:nvPr/>
        </p:nvSpPr>
        <p:spPr bwMode="auto">
          <a:xfrm>
            <a:off x="4491038" y="51160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10" name="Oval 290"/>
          <p:cNvSpPr>
            <a:spLocks noChangeArrowheads="1"/>
          </p:cNvSpPr>
          <p:nvPr/>
        </p:nvSpPr>
        <p:spPr bwMode="auto">
          <a:xfrm>
            <a:off x="4843463" y="4582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11" name="Oval 291"/>
          <p:cNvSpPr>
            <a:spLocks noChangeArrowheads="1"/>
          </p:cNvSpPr>
          <p:nvPr/>
        </p:nvSpPr>
        <p:spPr bwMode="auto">
          <a:xfrm>
            <a:off x="5395913" y="48684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12" name="Oval 292"/>
          <p:cNvSpPr>
            <a:spLocks noChangeArrowheads="1"/>
          </p:cNvSpPr>
          <p:nvPr/>
        </p:nvSpPr>
        <p:spPr bwMode="auto">
          <a:xfrm>
            <a:off x="5614988" y="2677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13" name="Oval 293"/>
          <p:cNvSpPr>
            <a:spLocks noChangeArrowheads="1"/>
          </p:cNvSpPr>
          <p:nvPr/>
        </p:nvSpPr>
        <p:spPr bwMode="auto">
          <a:xfrm>
            <a:off x="6738938" y="43826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14" name="Oval 294"/>
          <p:cNvSpPr>
            <a:spLocks noChangeArrowheads="1"/>
          </p:cNvSpPr>
          <p:nvPr/>
        </p:nvSpPr>
        <p:spPr bwMode="auto">
          <a:xfrm>
            <a:off x="5481638" y="37349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15" name="Oval 295"/>
          <p:cNvSpPr>
            <a:spLocks noChangeArrowheads="1"/>
          </p:cNvSpPr>
          <p:nvPr/>
        </p:nvSpPr>
        <p:spPr bwMode="auto">
          <a:xfrm>
            <a:off x="6129338" y="35825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16" name="Oval 296"/>
          <p:cNvSpPr>
            <a:spLocks noChangeArrowheads="1"/>
          </p:cNvSpPr>
          <p:nvPr/>
        </p:nvSpPr>
        <p:spPr bwMode="auto">
          <a:xfrm>
            <a:off x="5729288" y="25728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17" name="Oval 297"/>
          <p:cNvSpPr>
            <a:spLocks noChangeArrowheads="1"/>
          </p:cNvSpPr>
          <p:nvPr/>
        </p:nvSpPr>
        <p:spPr bwMode="auto">
          <a:xfrm>
            <a:off x="5653088" y="45540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18" name="Oval 298"/>
          <p:cNvSpPr>
            <a:spLocks noChangeArrowheads="1"/>
          </p:cNvSpPr>
          <p:nvPr/>
        </p:nvSpPr>
        <p:spPr bwMode="auto">
          <a:xfrm>
            <a:off x="5434013" y="2820543"/>
            <a:ext cx="66675" cy="66675"/>
          </a:xfrm>
          <a:prstGeom prst="ellipse">
            <a:avLst/>
          </a:prstGeom>
          <a:solidFill>
            <a:srgbClr val="FF0000"/>
          </a:solidFill>
          <a:ln w="9525">
            <a:solidFill>
              <a:schemeClr val="bg1"/>
            </a:solidFill>
            <a:round/>
            <a:headEnd/>
            <a:tailEnd/>
          </a:ln>
        </p:spPr>
        <p:txBody>
          <a:bodyPr/>
          <a:lstStyle/>
          <a:p>
            <a:endParaRPr lang="en-US" smtClean="0">
              <a:solidFill>
                <a:srgbClr val="FFFFFF"/>
              </a:solidFill>
              <a:ea typeface="ＭＳ Ｐゴシック" pitchFamily="34" charset="-128"/>
            </a:endParaRPr>
          </a:p>
        </p:txBody>
      </p:sp>
      <p:sp>
        <p:nvSpPr>
          <p:cNvPr id="184619" name="Oval 299"/>
          <p:cNvSpPr>
            <a:spLocks noChangeArrowheads="1"/>
          </p:cNvSpPr>
          <p:nvPr/>
        </p:nvSpPr>
        <p:spPr bwMode="auto">
          <a:xfrm>
            <a:off x="5805488" y="45540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20" name="Oval 300"/>
          <p:cNvSpPr>
            <a:spLocks noChangeArrowheads="1"/>
          </p:cNvSpPr>
          <p:nvPr/>
        </p:nvSpPr>
        <p:spPr bwMode="auto">
          <a:xfrm>
            <a:off x="439578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21" name="Oval 301"/>
          <p:cNvSpPr>
            <a:spLocks noChangeArrowheads="1"/>
          </p:cNvSpPr>
          <p:nvPr/>
        </p:nvSpPr>
        <p:spPr bwMode="auto">
          <a:xfrm>
            <a:off x="5062538" y="36873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22" name="Oval 302"/>
          <p:cNvSpPr>
            <a:spLocks noChangeArrowheads="1"/>
          </p:cNvSpPr>
          <p:nvPr/>
        </p:nvSpPr>
        <p:spPr bwMode="auto">
          <a:xfrm>
            <a:off x="369093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23" name="Oval 303"/>
          <p:cNvSpPr>
            <a:spLocks noChangeArrowheads="1"/>
          </p:cNvSpPr>
          <p:nvPr/>
        </p:nvSpPr>
        <p:spPr bwMode="auto">
          <a:xfrm>
            <a:off x="6977063" y="29634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24" name="Oval 304"/>
          <p:cNvSpPr>
            <a:spLocks noChangeArrowheads="1"/>
          </p:cNvSpPr>
          <p:nvPr/>
        </p:nvSpPr>
        <p:spPr bwMode="auto">
          <a:xfrm>
            <a:off x="5329238" y="46017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25" name="Oval 305"/>
          <p:cNvSpPr>
            <a:spLocks noChangeArrowheads="1"/>
          </p:cNvSpPr>
          <p:nvPr/>
        </p:nvSpPr>
        <p:spPr bwMode="auto">
          <a:xfrm>
            <a:off x="4976813" y="40778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26" name="Oval 306"/>
          <p:cNvSpPr>
            <a:spLocks noChangeArrowheads="1"/>
          </p:cNvSpPr>
          <p:nvPr/>
        </p:nvSpPr>
        <p:spPr bwMode="auto">
          <a:xfrm>
            <a:off x="4586288" y="51065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27" name="Oval 307"/>
          <p:cNvSpPr>
            <a:spLocks noChangeArrowheads="1"/>
          </p:cNvSpPr>
          <p:nvPr/>
        </p:nvSpPr>
        <p:spPr bwMode="auto">
          <a:xfrm>
            <a:off x="5043488" y="33063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28" name="Oval 308"/>
          <p:cNvSpPr>
            <a:spLocks noChangeArrowheads="1"/>
          </p:cNvSpPr>
          <p:nvPr/>
        </p:nvSpPr>
        <p:spPr bwMode="auto">
          <a:xfrm>
            <a:off x="5453063" y="43921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29" name="Oval 309"/>
          <p:cNvSpPr>
            <a:spLocks noChangeArrowheads="1"/>
          </p:cNvSpPr>
          <p:nvPr/>
        </p:nvSpPr>
        <p:spPr bwMode="auto">
          <a:xfrm>
            <a:off x="4995863" y="40873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30" name="Oval 310"/>
          <p:cNvSpPr>
            <a:spLocks noChangeArrowheads="1"/>
          </p:cNvSpPr>
          <p:nvPr/>
        </p:nvSpPr>
        <p:spPr bwMode="auto">
          <a:xfrm>
            <a:off x="4995863" y="47064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31" name="Oval 311"/>
          <p:cNvSpPr>
            <a:spLocks noChangeArrowheads="1"/>
          </p:cNvSpPr>
          <p:nvPr/>
        </p:nvSpPr>
        <p:spPr bwMode="auto">
          <a:xfrm>
            <a:off x="5148263" y="38968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32" name="Oval 312"/>
          <p:cNvSpPr>
            <a:spLocks noChangeArrowheads="1"/>
          </p:cNvSpPr>
          <p:nvPr/>
        </p:nvSpPr>
        <p:spPr bwMode="auto">
          <a:xfrm>
            <a:off x="4672013" y="50874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33" name="Oval 313"/>
          <p:cNvSpPr>
            <a:spLocks noChangeArrowheads="1"/>
          </p:cNvSpPr>
          <p:nvPr/>
        </p:nvSpPr>
        <p:spPr bwMode="auto">
          <a:xfrm>
            <a:off x="5072063" y="36968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34" name="Oval 314"/>
          <p:cNvSpPr>
            <a:spLocks noChangeArrowheads="1"/>
          </p:cNvSpPr>
          <p:nvPr/>
        </p:nvSpPr>
        <p:spPr bwMode="auto">
          <a:xfrm>
            <a:off x="4376738" y="48874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35" name="Oval 315"/>
          <p:cNvSpPr>
            <a:spLocks noChangeArrowheads="1"/>
          </p:cNvSpPr>
          <p:nvPr/>
        </p:nvSpPr>
        <p:spPr bwMode="auto">
          <a:xfrm>
            <a:off x="5119688" y="35253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36" name="Oval 316"/>
          <p:cNvSpPr>
            <a:spLocks noChangeArrowheads="1"/>
          </p:cNvSpPr>
          <p:nvPr/>
        </p:nvSpPr>
        <p:spPr bwMode="auto">
          <a:xfrm>
            <a:off x="5005388" y="49922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37" name="Oval 317"/>
          <p:cNvSpPr>
            <a:spLocks noChangeArrowheads="1"/>
          </p:cNvSpPr>
          <p:nvPr/>
        </p:nvSpPr>
        <p:spPr bwMode="auto">
          <a:xfrm>
            <a:off x="5072063" y="43254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38" name="Oval 318"/>
          <p:cNvSpPr>
            <a:spLocks noChangeArrowheads="1"/>
          </p:cNvSpPr>
          <p:nvPr/>
        </p:nvSpPr>
        <p:spPr bwMode="auto">
          <a:xfrm>
            <a:off x="4538663" y="51255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39" name="Oval 319"/>
          <p:cNvSpPr>
            <a:spLocks noChangeArrowheads="1"/>
          </p:cNvSpPr>
          <p:nvPr/>
        </p:nvSpPr>
        <p:spPr bwMode="auto">
          <a:xfrm>
            <a:off x="4738688" y="47064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40" name="Oval 320"/>
          <p:cNvSpPr>
            <a:spLocks noChangeArrowheads="1"/>
          </p:cNvSpPr>
          <p:nvPr/>
        </p:nvSpPr>
        <p:spPr bwMode="auto">
          <a:xfrm>
            <a:off x="4462463" y="50874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41" name="Oval 321"/>
          <p:cNvSpPr>
            <a:spLocks noChangeArrowheads="1"/>
          </p:cNvSpPr>
          <p:nvPr/>
        </p:nvSpPr>
        <p:spPr bwMode="auto">
          <a:xfrm>
            <a:off x="4386263" y="48779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42" name="Oval 322"/>
          <p:cNvSpPr>
            <a:spLocks noChangeArrowheads="1"/>
          </p:cNvSpPr>
          <p:nvPr/>
        </p:nvSpPr>
        <p:spPr bwMode="auto">
          <a:xfrm>
            <a:off x="4100513" y="48493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43" name="Oval 323"/>
          <p:cNvSpPr>
            <a:spLocks noChangeArrowheads="1"/>
          </p:cNvSpPr>
          <p:nvPr/>
        </p:nvSpPr>
        <p:spPr bwMode="auto">
          <a:xfrm>
            <a:off x="4148138" y="33920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44" name="Oval 324"/>
          <p:cNvSpPr>
            <a:spLocks noChangeArrowheads="1"/>
          </p:cNvSpPr>
          <p:nvPr/>
        </p:nvSpPr>
        <p:spPr bwMode="auto">
          <a:xfrm>
            <a:off x="4157663" y="49350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45" name="Oval 325"/>
          <p:cNvSpPr>
            <a:spLocks noChangeArrowheads="1"/>
          </p:cNvSpPr>
          <p:nvPr/>
        </p:nvSpPr>
        <p:spPr bwMode="auto">
          <a:xfrm>
            <a:off x="4291013" y="41540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46" name="Oval 326"/>
          <p:cNvSpPr>
            <a:spLocks noChangeArrowheads="1"/>
          </p:cNvSpPr>
          <p:nvPr/>
        </p:nvSpPr>
        <p:spPr bwMode="auto">
          <a:xfrm>
            <a:off x="4281488" y="50303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47" name="Oval 327"/>
          <p:cNvSpPr>
            <a:spLocks noChangeArrowheads="1"/>
          </p:cNvSpPr>
          <p:nvPr/>
        </p:nvSpPr>
        <p:spPr bwMode="auto">
          <a:xfrm>
            <a:off x="4024313" y="40873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48" name="Oval 328"/>
          <p:cNvSpPr>
            <a:spLocks noChangeArrowheads="1"/>
          </p:cNvSpPr>
          <p:nvPr/>
        </p:nvSpPr>
        <p:spPr bwMode="auto">
          <a:xfrm>
            <a:off x="4262438" y="50874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49" name="Oval 329"/>
          <p:cNvSpPr>
            <a:spLocks noChangeArrowheads="1"/>
          </p:cNvSpPr>
          <p:nvPr/>
        </p:nvSpPr>
        <p:spPr bwMode="auto">
          <a:xfrm>
            <a:off x="4500563" y="50874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50" name="Oval 330"/>
          <p:cNvSpPr>
            <a:spLocks noChangeArrowheads="1"/>
          </p:cNvSpPr>
          <p:nvPr/>
        </p:nvSpPr>
        <p:spPr bwMode="auto">
          <a:xfrm>
            <a:off x="5262563" y="4582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51" name="Oval 331"/>
          <p:cNvSpPr>
            <a:spLocks noChangeArrowheads="1"/>
          </p:cNvSpPr>
          <p:nvPr/>
        </p:nvSpPr>
        <p:spPr bwMode="auto">
          <a:xfrm>
            <a:off x="5119688" y="41540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52" name="Oval 332"/>
          <p:cNvSpPr>
            <a:spLocks noChangeArrowheads="1"/>
          </p:cNvSpPr>
          <p:nvPr/>
        </p:nvSpPr>
        <p:spPr bwMode="auto">
          <a:xfrm>
            <a:off x="4672013" y="50970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53" name="Oval 333"/>
          <p:cNvSpPr>
            <a:spLocks noChangeArrowheads="1"/>
          </p:cNvSpPr>
          <p:nvPr/>
        </p:nvSpPr>
        <p:spPr bwMode="auto">
          <a:xfrm>
            <a:off x="4110038" y="36396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54" name="Oval 334"/>
          <p:cNvSpPr>
            <a:spLocks noChangeArrowheads="1"/>
          </p:cNvSpPr>
          <p:nvPr/>
        </p:nvSpPr>
        <p:spPr bwMode="auto">
          <a:xfrm>
            <a:off x="3748088" y="39825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55" name="Oval 335"/>
          <p:cNvSpPr>
            <a:spLocks noChangeArrowheads="1"/>
          </p:cNvSpPr>
          <p:nvPr/>
        </p:nvSpPr>
        <p:spPr bwMode="auto">
          <a:xfrm>
            <a:off x="3919538" y="35539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56" name="Oval 336"/>
          <p:cNvSpPr>
            <a:spLocks noChangeArrowheads="1"/>
          </p:cNvSpPr>
          <p:nvPr/>
        </p:nvSpPr>
        <p:spPr bwMode="auto">
          <a:xfrm>
            <a:off x="3700463" y="41445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57" name="Oval 337"/>
          <p:cNvSpPr>
            <a:spLocks noChangeArrowheads="1"/>
          </p:cNvSpPr>
          <p:nvPr/>
        </p:nvSpPr>
        <p:spPr bwMode="auto">
          <a:xfrm>
            <a:off x="3805238" y="30967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58" name="Oval 338"/>
          <p:cNvSpPr>
            <a:spLocks noChangeArrowheads="1"/>
          </p:cNvSpPr>
          <p:nvPr/>
        </p:nvSpPr>
        <p:spPr bwMode="auto">
          <a:xfrm>
            <a:off x="3167063" y="47826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59" name="Oval 339"/>
          <p:cNvSpPr>
            <a:spLocks noChangeArrowheads="1"/>
          </p:cNvSpPr>
          <p:nvPr/>
        </p:nvSpPr>
        <p:spPr bwMode="auto">
          <a:xfrm>
            <a:off x="3957638" y="26205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60" name="Oval 340"/>
          <p:cNvSpPr>
            <a:spLocks noChangeArrowheads="1"/>
          </p:cNvSpPr>
          <p:nvPr/>
        </p:nvSpPr>
        <p:spPr bwMode="auto">
          <a:xfrm>
            <a:off x="5386388" y="48874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61" name="Oval 341"/>
          <p:cNvSpPr>
            <a:spLocks noChangeArrowheads="1"/>
          </p:cNvSpPr>
          <p:nvPr/>
        </p:nvSpPr>
        <p:spPr bwMode="auto">
          <a:xfrm>
            <a:off x="4929188" y="42873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62" name="Oval 342"/>
          <p:cNvSpPr>
            <a:spLocks noChangeArrowheads="1"/>
          </p:cNvSpPr>
          <p:nvPr/>
        </p:nvSpPr>
        <p:spPr bwMode="auto">
          <a:xfrm>
            <a:off x="5129213" y="34872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63" name="Oval 343"/>
          <p:cNvSpPr>
            <a:spLocks noChangeArrowheads="1"/>
          </p:cNvSpPr>
          <p:nvPr/>
        </p:nvSpPr>
        <p:spPr bwMode="auto">
          <a:xfrm>
            <a:off x="5862638" y="48684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64" name="Oval 344"/>
          <p:cNvSpPr>
            <a:spLocks noChangeArrowheads="1"/>
          </p:cNvSpPr>
          <p:nvPr/>
        </p:nvSpPr>
        <p:spPr bwMode="auto">
          <a:xfrm>
            <a:off x="4776788" y="47064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65" name="Oval 345"/>
          <p:cNvSpPr>
            <a:spLocks noChangeArrowheads="1"/>
          </p:cNvSpPr>
          <p:nvPr/>
        </p:nvSpPr>
        <p:spPr bwMode="auto">
          <a:xfrm>
            <a:off x="439578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66" name="Oval 346"/>
          <p:cNvSpPr>
            <a:spLocks noChangeArrowheads="1"/>
          </p:cNvSpPr>
          <p:nvPr/>
        </p:nvSpPr>
        <p:spPr bwMode="auto">
          <a:xfrm>
            <a:off x="416718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67" name="Oval 347"/>
          <p:cNvSpPr>
            <a:spLocks noChangeArrowheads="1"/>
          </p:cNvSpPr>
          <p:nvPr/>
        </p:nvSpPr>
        <p:spPr bwMode="auto">
          <a:xfrm>
            <a:off x="4586288" y="50779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68" name="Oval 348"/>
          <p:cNvSpPr>
            <a:spLocks noChangeArrowheads="1"/>
          </p:cNvSpPr>
          <p:nvPr/>
        </p:nvSpPr>
        <p:spPr bwMode="auto">
          <a:xfrm>
            <a:off x="4767263" y="50970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69" name="Oval 349"/>
          <p:cNvSpPr>
            <a:spLocks noChangeArrowheads="1"/>
          </p:cNvSpPr>
          <p:nvPr/>
        </p:nvSpPr>
        <p:spPr bwMode="auto">
          <a:xfrm>
            <a:off x="401478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70" name="Oval 350"/>
          <p:cNvSpPr>
            <a:spLocks noChangeArrowheads="1"/>
          </p:cNvSpPr>
          <p:nvPr/>
        </p:nvSpPr>
        <p:spPr bwMode="auto">
          <a:xfrm>
            <a:off x="4405313" y="49922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71" name="Oval 351"/>
          <p:cNvSpPr>
            <a:spLocks noChangeArrowheads="1"/>
          </p:cNvSpPr>
          <p:nvPr/>
        </p:nvSpPr>
        <p:spPr bwMode="auto">
          <a:xfrm>
            <a:off x="4748213" y="50779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72" name="Oval 352"/>
          <p:cNvSpPr>
            <a:spLocks noChangeArrowheads="1"/>
          </p:cNvSpPr>
          <p:nvPr/>
        </p:nvSpPr>
        <p:spPr bwMode="auto">
          <a:xfrm>
            <a:off x="4643438" y="50112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73" name="Oval 353"/>
          <p:cNvSpPr>
            <a:spLocks noChangeArrowheads="1"/>
          </p:cNvSpPr>
          <p:nvPr/>
        </p:nvSpPr>
        <p:spPr bwMode="auto">
          <a:xfrm>
            <a:off x="5367338" y="45921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74" name="Oval 354"/>
          <p:cNvSpPr>
            <a:spLocks noChangeArrowheads="1"/>
          </p:cNvSpPr>
          <p:nvPr/>
        </p:nvSpPr>
        <p:spPr bwMode="auto">
          <a:xfrm>
            <a:off x="4557713" y="51065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75" name="Oval 355"/>
          <p:cNvSpPr>
            <a:spLocks noChangeArrowheads="1"/>
          </p:cNvSpPr>
          <p:nvPr/>
        </p:nvSpPr>
        <p:spPr bwMode="auto">
          <a:xfrm>
            <a:off x="4729163" y="50684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76" name="Oval 356"/>
          <p:cNvSpPr>
            <a:spLocks noChangeArrowheads="1"/>
          </p:cNvSpPr>
          <p:nvPr/>
        </p:nvSpPr>
        <p:spPr bwMode="auto">
          <a:xfrm>
            <a:off x="4519613" y="51065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77" name="Oval 357"/>
          <p:cNvSpPr>
            <a:spLocks noChangeArrowheads="1"/>
          </p:cNvSpPr>
          <p:nvPr/>
        </p:nvSpPr>
        <p:spPr bwMode="auto">
          <a:xfrm>
            <a:off x="4767263" y="48874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78" name="Oval 358"/>
          <p:cNvSpPr>
            <a:spLocks noChangeArrowheads="1"/>
          </p:cNvSpPr>
          <p:nvPr/>
        </p:nvSpPr>
        <p:spPr bwMode="auto">
          <a:xfrm>
            <a:off x="4633913" y="49922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79" name="Oval 359"/>
          <p:cNvSpPr>
            <a:spLocks noChangeArrowheads="1"/>
          </p:cNvSpPr>
          <p:nvPr/>
        </p:nvSpPr>
        <p:spPr bwMode="auto">
          <a:xfrm>
            <a:off x="3043238" y="46398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80" name="Oval 360"/>
          <p:cNvSpPr>
            <a:spLocks noChangeArrowheads="1"/>
          </p:cNvSpPr>
          <p:nvPr/>
        </p:nvSpPr>
        <p:spPr bwMode="auto">
          <a:xfrm>
            <a:off x="4452938" y="50017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81" name="Oval 361"/>
          <p:cNvSpPr>
            <a:spLocks noChangeArrowheads="1"/>
          </p:cNvSpPr>
          <p:nvPr/>
        </p:nvSpPr>
        <p:spPr bwMode="auto">
          <a:xfrm>
            <a:off x="4814888" y="44588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82" name="Oval 362"/>
          <p:cNvSpPr>
            <a:spLocks noChangeArrowheads="1"/>
          </p:cNvSpPr>
          <p:nvPr/>
        </p:nvSpPr>
        <p:spPr bwMode="auto">
          <a:xfrm>
            <a:off x="3071813"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83" name="Oval 363"/>
          <p:cNvSpPr>
            <a:spLocks noChangeArrowheads="1"/>
          </p:cNvSpPr>
          <p:nvPr/>
        </p:nvSpPr>
        <p:spPr bwMode="auto">
          <a:xfrm>
            <a:off x="4824413" y="45350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84" name="Oval 364"/>
          <p:cNvSpPr>
            <a:spLocks noChangeArrowheads="1"/>
          </p:cNvSpPr>
          <p:nvPr/>
        </p:nvSpPr>
        <p:spPr bwMode="auto">
          <a:xfrm>
            <a:off x="5100638" y="47731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85" name="Oval 365"/>
          <p:cNvSpPr>
            <a:spLocks noChangeArrowheads="1"/>
          </p:cNvSpPr>
          <p:nvPr/>
        </p:nvSpPr>
        <p:spPr bwMode="auto">
          <a:xfrm>
            <a:off x="4843463" y="44302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86" name="Oval 366"/>
          <p:cNvSpPr>
            <a:spLocks noChangeArrowheads="1"/>
          </p:cNvSpPr>
          <p:nvPr/>
        </p:nvSpPr>
        <p:spPr bwMode="auto">
          <a:xfrm>
            <a:off x="3309938" y="49350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87" name="Oval 367"/>
          <p:cNvSpPr>
            <a:spLocks noChangeArrowheads="1"/>
          </p:cNvSpPr>
          <p:nvPr/>
        </p:nvSpPr>
        <p:spPr bwMode="auto">
          <a:xfrm>
            <a:off x="4700588" y="48588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88" name="Oval 368"/>
          <p:cNvSpPr>
            <a:spLocks noChangeArrowheads="1"/>
          </p:cNvSpPr>
          <p:nvPr/>
        </p:nvSpPr>
        <p:spPr bwMode="auto">
          <a:xfrm>
            <a:off x="4033838" y="49922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89" name="Oval 369"/>
          <p:cNvSpPr>
            <a:spLocks noChangeArrowheads="1"/>
          </p:cNvSpPr>
          <p:nvPr/>
        </p:nvSpPr>
        <p:spPr bwMode="auto">
          <a:xfrm>
            <a:off x="4452938" y="50303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90" name="Oval 370"/>
          <p:cNvSpPr>
            <a:spLocks noChangeArrowheads="1"/>
          </p:cNvSpPr>
          <p:nvPr/>
        </p:nvSpPr>
        <p:spPr bwMode="auto">
          <a:xfrm>
            <a:off x="4567238" y="51160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91" name="Oval 371"/>
          <p:cNvSpPr>
            <a:spLocks noChangeArrowheads="1"/>
          </p:cNvSpPr>
          <p:nvPr/>
        </p:nvSpPr>
        <p:spPr bwMode="auto">
          <a:xfrm>
            <a:off x="4395788" y="49065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92" name="Oval 372"/>
          <p:cNvSpPr>
            <a:spLocks noChangeArrowheads="1"/>
          </p:cNvSpPr>
          <p:nvPr/>
        </p:nvSpPr>
        <p:spPr bwMode="auto">
          <a:xfrm>
            <a:off x="4843463" y="50779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93" name="Oval 373"/>
          <p:cNvSpPr>
            <a:spLocks noChangeArrowheads="1"/>
          </p:cNvSpPr>
          <p:nvPr/>
        </p:nvSpPr>
        <p:spPr bwMode="auto">
          <a:xfrm>
            <a:off x="4367213" y="48684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94" name="Oval 374"/>
          <p:cNvSpPr>
            <a:spLocks noChangeArrowheads="1"/>
          </p:cNvSpPr>
          <p:nvPr/>
        </p:nvSpPr>
        <p:spPr bwMode="auto">
          <a:xfrm>
            <a:off x="4805363" y="48112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95" name="Oval 375"/>
          <p:cNvSpPr>
            <a:spLocks noChangeArrowheads="1"/>
          </p:cNvSpPr>
          <p:nvPr/>
        </p:nvSpPr>
        <p:spPr bwMode="auto">
          <a:xfrm>
            <a:off x="4719638" y="48207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96" name="Oval 376"/>
          <p:cNvSpPr>
            <a:spLocks noChangeArrowheads="1"/>
          </p:cNvSpPr>
          <p:nvPr/>
        </p:nvSpPr>
        <p:spPr bwMode="auto">
          <a:xfrm>
            <a:off x="4548188" y="51065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97" name="Oval 377"/>
          <p:cNvSpPr>
            <a:spLocks noChangeArrowheads="1"/>
          </p:cNvSpPr>
          <p:nvPr/>
        </p:nvSpPr>
        <p:spPr bwMode="auto">
          <a:xfrm>
            <a:off x="4367213" y="48493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98" name="Oval 378"/>
          <p:cNvSpPr>
            <a:spLocks noChangeArrowheads="1"/>
          </p:cNvSpPr>
          <p:nvPr/>
        </p:nvSpPr>
        <p:spPr bwMode="auto">
          <a:xfrm>
            <a:off x="3881438" y="50017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699" name="Oval 379"/>
          <p:cNvSpPr>
            <a:spLocks noChangeArrowheads="1"/>
          </p:cNvSpPr>
          <p:nvPr/>
        </p:nvSpPr>
        <p:spPr bwMode="auto">
          <a:xfrm>
            <a:off x="4157663" y="44778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00" name="Oval 380"/>
          <p:cNvSpPr>
            <a:spLocks noChangeArrowheads="1"/>
          </p:cNvSpPr>
          <p:nvPr/>
        </p:nvSpPr>
        <p:spPr bwMode="auto">
          <a:xfrm>
            <a:off x="4205288" y="45731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01" name="Oval 381"/>
          <p:cNvSpPr>
            <a:spLocks noChangeArrowheads="1"/>
          </p:cNvSpPr>
          <p:nvPr/>
        </p:nvSpPr>
        <p:spPr bwMode="auto">
          <a:xfrm>
            <a:off x="4310063" y="48969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02" name="Oval 382"/>
          <p:cNvSpPr>
            <a:spLocks noChangeArrowheads="1"/>
          </p:cNvSpPr>
          <p:nvPr/>
        </p:nvSpPr>
        <p:spPr bwMode="auto">
          <a:xfrm>
            <a:off x="4652963"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03" name="Oval 383"/>
          <p:cNvSpPr>
            <a:spLocks noChangeArrowheads="1"/>
          </p:cNvSpPr>
          <p:nvPr/>
        </p:nvSpPr>
        <p:spPr bwMode="auto">
          <a:xfrm>
            <a:off x="439578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04" name="Oval 384"/>
          <p:cNvSpPr>
            <a:spLocks noChangeArrowheads="1"/>
          </p:cNvSpPr>
          <p:nvPr/>
        </p:nvSpPr>
        <p:spPr bwMode="auto">
          <a:xfrm>
            <a:off x="439578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05" name="Oval 385"/>
          <p:cNvSpPr>
            <a:spLocks noChangeArrowheads="1"/>
          </p:cNvSpPr>
          <p:nvPr/>
        </p:nvSpPr>
        <p:spPr bwMode="auto">
          <a:xfrm>
            <a:off x="4157663" y="47922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06" name="Oval 386"/>
          <p:cNvSpPr>
            <a:spLocks noChangeArrowheads="1"/>
          </p:cNvSpPr>
          <p:nvPr/>
        </p:nvSpPr>
        <p:spPr bwMode="auto">
          <a:xfrm>
            <a:off x="2881313" y="40397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07" name="Oval 387"/>
          <p:cNvSpPr>
            <a:spLocks noChangeArrowheads="1"/>
          </p:cNvSpPr>
          <p:nvPr/>
        </p:nvSpPr>
        <p:spPr bwMode="auto">
          <a:xfrm>
            <a:off x="5138738" y="48684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08" name="Oval 388"/>
          <p:cNvSpPr>
            <a:spLocks noChangeArrowheads="1"/>
          </p:cNvSpPr>
          <p:nvPr/>
        </p:nvSpPr>
        <p:spPr bwMode="auto">
          <a:xfrm>
            <a:off x="4852988" y="50684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09" name="Oval 389"/>
          <p:cNvSpPr>
            <a:spLocks noChangeArrowheads="1"/>
          </p:cNvSpPr>
          <p:nvPr/>
        </p:nvSpPr>
        <p:spPr bwMode="auto">
          <a:xfrm>
            <a:off x="2452688" y="3130106"/>
            <a:ext cx="66675" cy="66675"/>
          </a:xfrm>
          <a:prstGeom prst="ellipse">
            <a:avLst/>
          </a:prstGeom>
          <a:solidFill>
            <a:srgbClr val="6600FF"/>
          </a:solidFill>
          <a:ln w="9525">
            <a:solidFill>
              <a:schemeClr val="bg1"/>
            </a:solidFill>
            <a:round/>
            <a:headEnd/>
            <a:tailEnd/>
          </a:ln>
        </p:spPr>
        <p:txBody>
          <a:bodyPr/>
          <a:lstStyle/>
          <a:p>
            <a:endParaRPr lang="en-US" smtClean="0">
              <a:solidFill>
                <a:srgbClr val="FFFFFF"/>
              </a:solidFill>
              <a:ea typeface="ＭＳ Ｐゴシック" pitchFamily="34" charset="-128"/>
            </a:endParaRPr>
          </a:p>
        </p:txBody>
      </p:sp>
      <p:sp>
        <p:nvSpPr>
          <p:cNvPr id="184710" name="Oval 390"/>
          <p:cNvSpPr>
            <a:spLocks noChangeArrowheads="1"/>
          </p:cNvSpPr>
          <p:nvPr/>
        </p:nvSpPr>
        <p:spPr bwMode="auto">
          <a:xfrm>
            <a:off x="4310063" y="50779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11" name="Oval 391"/>
          <p:cNvSpPr>
            <a:spLocks noChangeArrowheads="1"/>
          </p:cNvSpPr>
          <p:nvPr/>
        </p:nvSpPr>
        <p:spPr bwMode="auto">
          <a:xfrm>
            <a:off x="4948238" y="48588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12" name="Oval 392"/>
          <p:cNvSpPr>
            <a:spLocks noChangeArrowheads="1"/>
          </p:cNvSpPr>
          <p:nvPr/>
        </p:nvSpPr>
        <p:spPr bwMode="auto">
          <a:xfrm>
            <a:off x="5567363" y="47731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13" name="Oval 393"/>
          <p:cNvSpPr>
            <a:spLocks noChangeArrowheads="1"/>
          </p:cNvSpPr>
          <p:nvPr/>
        </p:nvSpPr>
        <p:spPr bwMode="auto">
          <a:xfrm>
            <a:off x="4329113" y="50970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14" name="Oval 394"/>
          <p:cNvSpPr>
            <a:spLocks noChangeArrowheads="1"/>
          </p:cNvSpPr>
          <p:nvPr/>
        </p:nvSpPr>
        <p:spPr bwMode="auto">
          <a:xfrm>
            <a:off x="3338513" y="47445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15" name="Oval 395"/>
          <p:cNvSpPr>
            <a:spLocks noChangeArrowheads="1"/>
          </p:cNvSpPr>
          <p:nvPr/>
        </p:nvSpPr>
        <p:spPr bwMode="auto">
          <a:xfrm>
            <a:off x="4243388" y="47922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16" name="Oval 396"/>
          <p:cNvSpPr>
            <a:spLocks noChangeArrowheads="1"/>
          </p:cNvSpPr>
          <p:nvPr/>
        </p:nvSpPr>
        <p:spPr bwMode="auto">
          <a:xfrm>
            <a:off x="4986338" y="48588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17" name="Oval 397"/>
          <p:cNvSpPr>
            <a:spLocks noChangeArrowheads="1"/>
          </p:cNvSpPr>
          <p:nvPr/>
        </p:nvSpPr>
        <p:spPr bwMode="auto">
          <a:xfrm>
            <a:off x="5443538" y="46779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18" name="Oval 398"/>
          <p:cNvSpPr>
            <a:spLocks noChangeArrowheads="1"/>
          </p:cNvSpPr>
          <p:nvPr/>
        </p:nvSpPr>
        <p:spPr bwMode="auto">
          <a:xfrm>
            <a:off x="6243638" y="4058793"/>
            <a:ext cx="66675" cy="66675"/>
          </a:xfrm>
          <a:prstGeom prst="ellipse">
            <a:avLst/>
          </a:prstGeom>
          <a:solidFill>
            <a:srgbClr val="CC0066"/>
          </a:solidFill>
          <a:ln w="9525">
            <a:solidFill>
              <a:schemeClr val="bg1"/>
            </a:solidFill>
            <a:round/>
            <a:headEnd/>
            <a:tailEnd/>
          </a:ln>
        </p:spPr>
        <p:txBody>
          <a:bodyPr/>
          <a:lstStyle/>
          <a:p>
            <a:endParaRPr lang="en-US" smtClean="0">
              <a:solidFill>
                <a:srgbClr val="FFFFFF"/>
              </a:solidFill>
              <a:ea typeface="ＭＳ Ｐゴシック" pitchFamily="34" charset="-128"/>
            </a:endParaRPr>
          </a:p>
        </p:txBody>
      </p:sp>
      <p:sp>
        <p:nvSpPr>
          <p:cNvPr id="184719" name="Oval 399"/>
          <p:cNvSpPr>
            <a:spLocks noChangeArrowheads="1"/>
          </p:cNvSpPr>
          <p:nvPr/>
        </p:nvSpPr>
        <p:spPr bwMode="auto">
          <a:xfrm>
            <a:off x="5214938" y="47922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20" name="Oval 400"/>
          <p:cNvSpPr>
            <a:spLocks noChangeArrowheads="1"/>
          </p:cNvSpPr>
          <p:nvPr/>
        </p:nvSpPr>
        <p:spPr bwMode="auto">
          <a:xfrm>
            <a:off x="6015038" y="45159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21" name="Oval 401"/>
          <p:cNvSpPr>
            <a:spLocks noChangeArrowheads="1"/>
          </p:cNvSpPr>
          <p:nvPr/>
        </p:nvSpPr>
        <p:spPr bwMode="auto">
          <a:xfrm>
            <a:off x="5586413" y="43921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22" name="Oval 402"/>
          <p:cNvSpPr>
            <a:spLocks noChangeArrowheads="1"/>
          </p:cNvSpPr>
          <p:nvPr/>
        </p:nvSpPr>
        <p:spPr bwMode="auto">
          <a:xfrm>
            <a:off x="6719888" y="36396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23" name="Oval 403"/>
          <p:cNvSpPr>
            <a:spLocks noChangeArrowheads="1"/>
          </p:cNvSpPr>
          <p:nvPr/>
        </p:nvSpPr>
        <p:spPr bwMode="auto">
          <a:xfrm>
            <a:off x="6862763" y="27348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24" name="Oval 404"/>
          <p:cNvSpPr>
            <a:spLocks noChangeArrowheads="1"/>
          </p:cNvSpPr>
          <p:nvPr/>
        </p:nvSpPr>
        <p:spPr bwMode="auto">
          <a:xfrm>
            <a:off x="6929438" y="44493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25" name="Oval 405"/>
          <p:cNvSpPr>
            <a:spLocks noChangeArrowheads="1"/>
          </p:cNvSpPr>
          <p:nvPr/>
        </p:nvSpPr>
        <p:spPr bwMode="auto">
          <a:xfrm>
            <a:off x="559593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26" name="Oval 406"/>
          <p:cNvSpPr>
            <a:spLocks noChangeArrowheads="1"/>
          </p:cNvSpPr>
          <p:nvPr/>
        </p:nvSpPr>
        <p:spPr bwMode="auto">
          <a:xfrm>
            <a:off x="426243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27" name="Oval 407"/>
          <p:cNvSpPr>
            <a:spLocks noChangeArrowheads="1"/>
          </p:cNvSpPr>
          <p:nvPr/>
        </p:nvSpPr>
        <p:spPr bwMode="auto">
          <a:xfrm>
            <a:off x="6624638" y="43540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28" name="Oval 408"/>
          <p:cNvSpPr>
            <a:spLocks noChangeArrowheads="1"/>
          </p:cNvSpPr>
          <p:nvPr/>
        </p:nvSpPr>
        <p:spPr bwMode="auto">
          <a:xfrm>
            <a:off x="447198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30" name="Oval 410"/>
          <p:cNvSpPr>
            <a:spLocks noChangeArrowheads="1"/>
          </p:cNvSpPr>
          <p:nvPr/>
        </p:nvSpPr>
        <p:spPr bwMode="auto">
          <a:xfrm>
            <a:off x="4081463"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31" name="Oval 411"/>
          <p:cNvSpPr>
            <a:spLocks noChangeArrowheads="1"/>
          </p:cNvSpPr>
          <p:nvPr/>
        </p:nvSpPr>
        <p:spPr bwMode="auto">
          <a:xfrm>
            <a:off x="6100763" y="48588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32" name="Oval 412"/>
          <p:cNvSpPr>
            <a:spLocks noChangeArrowheads="1"/>
          </p:cNvSpPr>
          <p:nvPr/>
        </p:nvSpPr>
        <p:spPr bwMode="auto">
          <a:xfrm>
            <a:off x="3805238" y="49922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33" name="Oval 413"/>
          <p:cNvSpPr>
            <a:spLocks noChangeArrowheads="1"/>
          </p:cNvSpPr>
          <p:nvPr/>
        </p:nvSpPr>
        <p:spPr bwMode="auto">
          <a:xfrm>
            <a:off x="5576888" y="18394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34" name="Oval 414"/>
          <p:cNvSpPr>
            <a:spLocks noChangeArrowheads="1"/>
          </p:cNvSpPr>
          <p:nvPr/>
        </p:nvSpPr>
        <p:spPr bwMode="auto">
          <a:xfrm>
            <a:off x="5357813" y="50208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35" name="Oval 415"/>
          <p:cNvSpPr>
            <a:spLocks noChangeArrowheads="1"/>
          </p:cNvSpPr>
          <p:nvPr/>
        </p:nvSpPr>
        <p:spPr bwMode="auto">
          <a:xfrm>
            <a:off x="5414963" y="49541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36" name="Oval 416"/>
          <p:cNvSpPr>
            <a:spLocks noChangeArrowheads="1"/>
          </p:cNvSpPr>
          <p:nvPr/>
        </p:nvSpPr>
        <p:spPr bwMode="auto">
          <a:xfrm>
            <a:off x="5672138" y="23728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37" name="Oval 417"/>
          <p:cNvSpPr>
            <a:spLocks noChangeArrowheads="1"/>
          </p:cNvSpPr>
          <p:nvPr/>
        </p:nvSpPr>
        <p:spPr bwMode="auto">
          <a:xfrm>
            <a:off x="5148263" y="32777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38" name="Oval 418"/>
          <p:cNvSpPr>
            <a:spLocks noChangeArrowheads="1"/>
          </p:cNvSpPr>
          <p:nvPr/>
        </p:nvSpPr>
        <p:spPr bwMode="auto">
          <a:xfrm>
            <a:off x="7739063" y="3763518"/>
            <a:ext cx="66675" cy="66675"/>
          </a:xfrm>
          <a:prstGeom prst="ellipse">
            <a:avLst/>
          </a:prstGeom>
          <a:solidFill>
            <a:srgbClr val="FF33CC"/>
          </a:solidFill>
          <a:ln w="9525">
            <a:solidFill>
              <a:schemeClr val="bg1"/>
            </a:solidFill>
            <a:round/>
            <a:headEnd/>
            <a:tailEnd/>
          </a:ln>
        </p:spPr>
        <p:txBody>
          <a:bodyPr/>
          <a:lstStyle/>
          <a:p>
            <a:endParaRPr lang="en-US" smtClean="0">
              <a:solidFill>
                <a:srgbClr val="FFFFFF"/>
              </a:solidFill>
              <a:ea typeface="ＭＳ Ｐゴシック" pitchFamily="34" charset="-128"/>
            </a:endParaRPr>
          </a:p>
        </p:txBody>
      </p:sp>
      <p:sp>
        <p:nvSpPr>
          <p:cNvPr id="184739" name="Oval 419"/>
          <p:cNvSpPr>
            <a:spLocks noChangeArrowheads="1"/>
          </p:cNvSpPr>
          <p:nvPr/>
        </p:nvSpPr>
        <p:spPr bwMode="auto">
          <a:xfrm>
            <a:off x="2871788" y="36968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40" name="Oval 420"/>
          <p:cNvSpPr>
            <a:spLocks noChangeArrowheads="1"/>
          </p:cNvSpPr>
          <p:nvPr/>
        </p:nvSpPr>
        <p:spPr bwMode="auto">
          <a:xfrm>
            <a:off x="2424113" y="42778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41" name="Oval 421"/>
          <p:cNvSpPr>
            <a:spLocks noChangeArrowheads="1"/>
          </p:cNvSpPr>
          <p:nvPr/>
        </p:nvSpPr>
        <p:spPr bwMode="auto">
          <a:xfrm>
            <a:off x="409098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42" name="Oval 422"/>
          <p:cNvSpPr>
            <a:spLocks noChangeArrowheads="1"/>
          </p:cNvSpPr>
          <p:nvPr/>
        </p:nvSpPr>
        <p:spPr bwMode="auto">
          <a:xfrm>
            <a:off x="6167438" y="46398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43" name="Oval 423"/>
          <p:cNvSpPr>
            <a:spLocks noChangeArrowheads="1"/>
          </p:cNvSpPr>
          <p:nvPr/>
        </p:nvSpPr>
        <p:spPr bwMode="auto">
          <a:xfrm>
            <a:off x="7348538" y="49160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44" name="Oval 424"/>
          <p:cNvSpPr>
            <a:spLocks noChangeArrowheads="1"/>
          </p:cNvSpPr>
          <p:nvPr/>
        </p:nvSpPr>
        <p:spPr bwMode="auto">
          <a:xfrm>
            <a:off x="6681788" y="2306193"/>
            <a:ext cx="66675" cy="66675"/>
          </a:xfrm>
          <a:prstGeom prst="ellipse">
            <a:avLst/>
          </a:prstGeom>
          <a:solidFill>
            <a:srgbClr val="009900"/>
          </a:solidFill>
          <a:ln w="9525">
            <a:solidFill>
              <a:schemeClr val="bg1"/>
            </a:solidFill>
            <a:round/>
            <a:headEnd/>
            <a:tailEnd/>
          </a:ln>
        </p:spPr>
        <p:txBody>
          <a:bodyPr/>
          <a:lstStyle/>
          <a:p>
            <a:endParaRPr lang="en-US" smtClean="0">
              <a:solidFill>
                <a:srgbClr val="FFFFFF"/>
              </a:solidFill>
              <a:ea typeface="ＭＳ Ｐゴシック" pitchFamily="34" charset="-128"/>
            </a:endParaRPr>
          </a:p>
        </p:txBody>
      </p:sp>
      <p:sp>
        <p:nvSpPr>
          <p:cNvPr id="184745" name="Oval 425"/>
          <p:cNvSpPr>
            <a:spLocks noChangeArrowheads="1"/>
          </p:cNvSpPr>
          <p:nvPr/>
        </p:nvSpPr>
        <p:spPr bwMode="auto">
          <a:xfrm>
            <a:off x="7034213" y="3258693"/>
            <a:ext cx="66675" cy="66675"/>
          </a:xfrm>
          <a:prstGeom prst="ellipse">
            <a:avLst/>
          </a:prstGeom>
          <a:solidFill>
            <a:srgbClr val="CC6600"/>
          </a:solidFill>
          <a:ln w="9525">
            <a:solidFill>
              <a:schemeClr val="bg1"/>
            </a:solidFill>
            <a:round/>
            <a:headEnd/>
            <a:tailEnd/>
          </a:ln>
        </p:spPr>
        <p:txBody>
          <a:bodyPr/>
          <a:lstStyle/>
          <a:p>
            <a:endParaRPr lang="en-US" smtClean="0">
              <a:solidFill>
                <a:srgbClr val="FFFFFF"/>
              </a:solidFill>
              <a:ea typeface="ＭＳ Ｐゴシック" pitchFamily="34" charset="-128"/>
            </a:endParaRPr>
          </a:p>
        </p:txBody>
      </p:sp>
      <p:sp>
        <p:nvSpPr>
          <p:cNvPr id="184746" name="Oval 426"/>
          <p:cNvSpPr>
            <a:spLocks noChangeArrowheads="1"/>
          </p:cNvSpPr>
          <p:nvPr/>
        </p:nvSpPr>
        <p:spPr bwMode="auto">
          <a:xfrm>
            <a:off x="5253038" y="30015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47" name="Oval 427"/>
          <p:cNvSpPr>
            <a:spLocks noChangeArrowheads="1"/>
          </p:cNvSpPr>
          <p:nvPr/>
        </p:nvSpPr>
        <p:spPr bwMode="auto">
          <a:xfrm>
            <a:off x="4348163"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48" name="Oval 428"/>
          <p:cNvSpPr>
            <a:spLocks noChangeArrowheads="1"/>
          </p:cNvSpPr>
          <p:nvPr/>
        </p:nvSpPr>
        <p:spPr bwMode="auto">
          <a:xfrm>
            <a:off x="4386263" y="48207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49" name="Oval 429"/>
          <p:cNvSpPr>
            <a:spLocks noChangeArrowheads="1"/>
          </p:cNvSpPr>
          <p:nvPr/>
        </p:nvSpPr>
        <p:spPr bwMode="auto">
          <a:xfrm>
            <a:off x="5805488" y="48588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50" name="Oval 430"/>
          <p:cNvSpPr>
            <a:spLocks noChangeArrowheads="1"/>
          </p:cNvSpPr>
          <p:nvPr/>
        </p:nvSpPr>
        <p:spPr bwMode="auto">
          <a:xfrm>
            <a:off x="5862638" y="40778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51" name="Oval 431"/>
          <p:cNvSpPr>
            <a:spLocks noChangeArrowheads="1"/>
          </p:cNvSpPr>
          <p:nvPr/>
        </p:nvSpPr>
        <p:spPr bwMode="auto">
          <a:xfrm>
            <a:off x="439578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52" name="Oval 432"/>
          <p:cNvSpPr>
            <a:spLocks noChangeArrowheads="1"/>
          </p:cNvSpPr>
          <p:nvPr/>
        </p:nvSpPr>
        <p:spPr bwMode="auto">
          <a:xfrm>
            <a:off x="5586413" y="11155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53" name="Oval 433"/>
          <p:cNvSpPr>
            <a:spLocks noChangeArrowheads="1"/>
          </p:cNvSpPr>
          <p:nvPr/>
        </p:nvSpPr>
        <p:spPr bwMode="auto">
          <a:xfrm>
            <a:off x="4595813"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54" name="Oval 434"/>
          <p:cNvSpPr>
            <a:spLocks noChangeArrowheads="1"/>
          </p:cNvSpPr>
          <p:nvPr/>
        </p:nvSpPr>
        <p:spPr bwMode="auto">
          <a:xfrm>
            <a:off x="4843463" y="45445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55" name="Oval 435"/>
          <p:cNvSpPr>
            <a:spLocks noChangeArrowheads="1"/>
          </p:cNvSpPr>
          <p:nvPr/>
        </p:nvSpPr>
        <p:spPr bwMode="auto">
          <a:xfrm>
            <a:off x="6281738" y="43159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56" name="Oval 436"/>
          <p:cNvSpPr>
            <a:spLocks noChangeArrowheads="1"/>
          </p:cNvSpPr>
          <p:nvPr/>
        </p:nvSpPr>
        <p:spPr bwMode="auto">
          <a:xfrm>
            <a:off x="6481763" y="45350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57" name="Oval 437"/>
          <p:cNvSpPr>
            <a:spLocks noChangeArrowheads="1"/>
          </p:cNvSpPr>
          <p:nvPr/>
        </p:nvSpPr>
        <p:spPr bwMode="auto">
          <a:xfrm>
            <a:off x="4510088" y="50874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58" name="Oval 438"/>
          <p:cNvSpPr>
            <a:spLocks noChangeArrowheads="1"/>
          </p:cNvSpPr>
          <p:nvPr/>
        </p:nvSpPr>
        <p:spPr bwMode="auto">
          <a:xfrm>
            <a:off x="6415088" y="46493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59" name="Oval 439"/>
          <p:cNvSpPr>
            <a:spLocks noChangeArrowheads="1"/>
          </p:cNvSpPr>
          <p:nvPr/>
        </p:nvSpPr>
        <p:spPr bwMode="auto">
          <a:xfrm>
            <a:off x="502443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60" name="Oval 440"/>
          <p:cNvSpPr>
            <a:spLocks noChangeArrowheads="1"/>
          </p:cNvSpPr>
          <p:nvPr/>
        </p:nvSpPr>
        <p:spPr bwMode="auto">
          <a:xfrm>
            <a:off x="5691188" y="45159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61" name="Oval 441"/>
          <p:cNvSpPr>
            <a:spLocks noChangeArrowheads="1"/>
          </p:cNvSpPr>
          <p:nvPr/>
        </p:nvSpPr>
        <p:spPr bwMode="auto">
          <a:xfrm>
            <a:off x="424338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62" name="Oval 442"/>
          <p:cNvSpPr>
            <a:spLocks noChangeArrowheads="1"/>
          </p:cNvSpPr>
          <p:nvPr/>
        </p:nvSpPr>
        <p:spPr bwMode="auto">
          <a:xfrm>
            <a:off x="6243638" y="36301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63" name="Oval 443"/>
          <p:cNvSpPr>
            <a:spLocks noChangeArrowheads="1"/>
          </p:cNvSpPr>
          <p:nvPr/>
        </p:nvSpPr>
        <p:spPr bwMode="auto">
          <a:xfrm>
            <a:off x="4386263" y="50970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64" name="Oval 444"/>
          <p:cNvSpPr>
            <a:spLocks noChangeArrowheads="1"/>
          </p:cNvSpPr>
          <p:nvPr/>
        </p:nvSpPr>
        <p:spPr bwMode="auto">
          <a:xfrm>
            <a:off x="5910263" y="38968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65" name="Oval 445"/>
          <p:cNvSpPr>
            <a:spLocks noChangeArrowheads="1"/>
          </p:cNvSpPr>
          <p:nvPr/>
        </p:nvSpPr>
        <p:spPr bwMode="auto">
          <a:xfrm>
            <a:off x="5881688" y="44683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66" name="Oval 446"/>
          <p:cNvSpPr>
            <a:spLocks noChangeArrowheads="1"/>
          </p:cNvSpPr>
          <p:nvPr/>
        </p:nvSpPr>
        <p:spPr bwMode="auto">
          <a:xfrm>
            <a:off x="5253038" y="24300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67" name="Oval 447"/>
          <p:cNvSpPr>
            <a:spLocks noChangeArrowheads="1"/>
          </p:cNvSpPr>
          <p:nvPr/>
        </p:nvSpPr>
        <p:spPr bwMode="auto">
          <a:xfrm>
            <a:off x="4433888" y="51065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68" name="Oval 448"/>
          <p:cNvSpPr>
            <a:spLocks noChangeArrowheads="1"/>
          </p:cNvSpPr>
          <p:nvPr/>
        </p:nvSpPr>
        <p:spPr bwMode="auto">
          <a:xfrm>
            <a:off x="6167438" y="36492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69" name="Oval 449"/>
          <p:cNvSpPr>
            <a:spLocks noChangeArrowheads="1"/>
          </p:cNvSpPr>
          <p:nvPr/>
        </p:nvSpPr>
        <p:spPr bwMode="auto">
          <a:xfrm>
            <a:off x="5176838" y="41921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70" name="Oval 450"/>
          <p:cNvSpPr>
            <a:spLocks noChangeArrowheads="1"/>
          </p:cNvSpPr>
          <p:nvPr/>
        </p:nvSpPr>
        <p:spPr bwMode="auto">
          <a:xfrm>
            <a:off x="5662613" y="23252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71" name="Oval 451"/>
          <p:cNvSpPr>
            <a:spLocks noChangeArrowheads="1"/>
          </p:cNvSpPr>
          <p:nvPr/>
        </p:nvSpPr>
        <p:spPr bwMode="auto">
          <a:xfrm>
            <a:off x="4929188" y="43635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72" name="Oval 452"/>
          <p:cNvSpPr>
            <a:spLocks noChangeArrowheads="1"/>
          </p:cNvSpPr>
          <p:nvPr/>
        </p:nvSpPr>
        <p:spPr bwMode="auto">
          <a:xfrm>
            <a:off x="6072188" y="32301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73" name="Oval 453"/>
          <p:cNvSpPr>
            <a:spLocks noChangeArrowheads="1"/>
          </p:cNvSpPr>
          <p:nvPr/>
        </p:nvSpPr>
        <p:spPr bwMode="auto">
          <a:xfrm>
            <a:off x="5510213" y="29348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74" name="Oval 454"/>
          <p:cNvSpPr>
            <a:spLocks noChangeArrowheads="1"/>
          </p:cNvSpPr>
          <p:nvPr/>
        </p:nvSpPr>
        <p:spPr bwMode="auto">
          <a:xfrm>
            <a:off x="5995988" y="38778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75" name="Oval 455"/>
          <p:cNvSpPr>
            <a:spLocks noChangeArrowheads="1"/>
          </p:cNvSpPr>
          <p:nvPr/>
        </p:nvSpPr>
        <p:spPr bwMode="auto">
          <a:xfrm>
            <a:off x="7519988" y="2601468"/>
            <a:ext cx="66675" cy="66675"/>
          </a:xfrm>
          <a:prstGeom prst="ellipse">
            <a:avLst/>
          </a:prstGeom>
          <a:solidFill>
            <a:schemeClr val="tx2"/>
          </a:solidFill>
          <a:ln w="9525">
            <a:solidFill>
              <a:schemeClr val="bg1"/>
            </a:solidFill>
            <a:round/>
            <a:headEnd/>
            <a:tailEnd/>
          </a:ln>
        </p:spPr>
        <p:txBody>
          <a:bodyPr/>
          <a:lstStyle/>
          <a:p>
            <a:endParaRPr lang="en-US" smtClean="0">
              <a:solidFill>
                <a:srgbClr val="FFFFFF"/>
              </a:solidFill>
              <a:ea typeface="ＭＳ Ｐゴシック" pitchFamily="34" charset="-128"/>
            </a:endParaRPr>
          </a:p>
        </p:txBody>
      </p:sp>
      <p:sp>
        <p:nvSpPr>
          <p:cNvPr id="184776" name="Oval 456"/>
          <p:cNvSpPr>
            <a:spLocks noChangeArrowheads="1"/>
          </p:cNvSpPr>
          <p:nvPr/>
        </p:nvSpPr>
        <p:spPr bwMode="auto">
          <a:xfrm>
            <a:off x="5214938" y="27348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77" name="Oval 457"/>
          <p:cNvSpPr>
            <a:spLocks noChangeArrowheads="1"/>
          </p:cNvSpPr>
          <p:nvPr/>
        </p:nvSpPr>
        <p:spPr bwMode="auto">
          <a:xfrm>
            <a:off x="5729288" y="38968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78" name="Oval 458"/>
          <p:cNvSpPr>
            <a:spLocks noChangeArrowheads="1"/>
          </p:cNvSpPr>
          <p:nvPr/>
        </p:nvSpPr>
        <p:spPr bwMode="auto">
          <a:xfrm>
            <a:off x="5043488" y="47541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79" name="Oval 459"/>
          <p:cNvSpPr>
            <a:spLocks noChangeArrowheads="1"/>
          </p:cNvSpPr>
          <p:nvPr/>
        </p:nvSpPr>
        <p:spPr bwMode="auto">
          <a:xfrm>
            <a:off x="5710238" y="31253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80" name="Oval 460"/>
          <p:cNvSpPr>
            <a:spLocks noChangeArrowheads="1"/>
          </p:cNvSpPr>
          <p:nvPr/>
        </p:nvSpPr>
        <p:spPr bwMode="auto">
          <a:xfrm>
            <a:off x="470058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81" name="Oval 461"/>
          <p:cNvSpPr>
            <a:spLocks noChangeArrowheads="1"/>
          </p:cNvSpPr>
          <p:nvPr/>
        </p:nvSpPr>
        <p:spPr bwMode="auto">
          <a:xfrm>
            <a:off x="5272088" y="37444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82" name="Oval 462"/>
          <p:cNvSpPr>
            <a:spLocks noChangeArrowheads="1"/>
          </p:cNvSpPr>
          <p:nvPr/>
        </p:nvSpPr>
        <p:spPr bwMode="auto">
          <a:xfrm>
            <a:off x="4033838" y="50493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83" name="Oval 463"/>
          <p:cNvSpPr>
            <a:spLocks noChangeArrowheads="1"/>
          </p:cNvSpPr>
          <p:nvPr/>
        </p:nvSpPr>
        <p:spPr bwMode="auto">
          <a:xfrm>
            <a:off x="4719638" y="48874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84" name="Oval 464"/>
          <p:cNvSpPr>
            <a:spLocks noChangeArrowheads="1"/>
          </p:cNvSpPr>
          <p:nvPr/>
        </p:nvSpPr>
        <p:spPr bwMode="auto">
          <a:xfrm>
            <a:off x="4452938" y="49255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85" name="Oval 465"/>
          <p:cNvSpPr>
            <a:spLocks noChangeArrowheads="1"/>
          </p:cNvSpPr>
          <p:nvPr/>
        </p:nvSpPr>
        <p:spPr bwMode="auto">
          <a:xfrm>
            <a:off x="5357813" y="36015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86" name="Oval 466"/>
          <p:cNvSpPr>
            <a:spLocks noChangeArrowheads="1"/>
          </p:cNvSpPr>
          <p:nvPr/>
        </p:nvSpPr>
        <p:spPr bwMode="auto">
          <a:xfrm>
            <a:off x="5262563" y="40492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87" name="Oval 467"/>
          <p:cNvSpPr>
            <a:spLocks noChangeArrowheads="1"/>
          </p:cNvSpPr>
          <p:nvPr/>
        </p:nvSpPr>
        <p:spPr bwMode="auto">
          <a:xfrm>
            <a:off x="439578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88" name="Oval 468"/>
          <p:cNvSpPr>
            <a:spLocks noChangeArrowheads="1"/>
          </p:cNvSpPr>
          <p:nvPr/>
        </p:nvSpPr>
        <p:spPr bwMode="auto">
          <a:xfrm>
            <a:off x="5634038" y="29538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89" name="Oval 469"/>
          <p:cNvSpPr>
            <a:spLocks noChangeArrowheads="1"/>
          </p:cNvSpPr>
          <p:nvPr/>
        </p:nvSpPr>
        <p:spPr bwMode="auto">
          <a:xfrm>
            <a:off x="4586288" y="50779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90" name="Oval 470"/>
          <p:cNvSpPr>
            <a:spLocks noChangeArrowheads="1"/>
          </p:cNvSpPr>
          <p:nvPr/>
        </p:nvSpPr>
        <p:spPr bwMode="auto">
          <a:xfrm>
            <a:off x="4910138" y="37539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91" name="Oval 471"/>
          <p:cNvSpPr>
            <a:spLocks noChangeArrowheads="1"/>
          </p:cNvSpPr>
          <p:nvPr/>
        </p:nvSpPr>
        <p:spPr bwMode="auto">
          <a:xfrm>
            <a:off x="4957763" y="36682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92" name="Oval 472"/>
          <p:cNvSpPr>
            <a:spLocks noChangeArrowheads="1"/>
          </p:cNvSpPr>
          <p:nvPr/>
        </p:nvSpPr>
        <p:spPr bwMode="auto">
          <a:xfrm>
            <a:off x="4948238" y="44493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93" name="Oval 473"/>
          <p:cNvSpPr>
            <a:spLocks noChangeArrowheads="1"/>
          </p:cNvSpPr>
          <p:nvPr/>
        </p:nvSpPr>
        <p:spPr bwMode="auto">
          <a:xfrm>
            <a:off x="5157788" y="47541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94" name="Oval 474"/>
          <p:cNvSpPr>
            <a:spLocks noChangeArrowheads="1"/>
          </p:cNvSpPr>
          <p:nvPr/>
        </p:nvSpPr>
        <p:spPr bwMode="auto">
          <a:xfrm>
            <a:off x="5091113" y="46588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95" name="Oval 475"/>
          <p:cNvSpPr>
            <a:spLocks noChangeArrowheads="1"/>
          </p:cNvSpPr>
          <p:nvPr/>
        </p:nvSpPr>
        <p:spPr bwMode="auto">
          <a:xfrm>
            <a:off x="5233988" y="33729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96" name="Oval 476"/>
          <p:cNvSpPr>
            <a:spLocks noChangeArrowheads="1"/>
          </p:cNvSpPr>
          <p:nvPr/>
        </p:nvSpPr>
        <p:spPr bwMode="auto">
          <a:xfrm>
            <a:off x="4462463" y="49255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97" name="Oval 477"/>
          <p:cNvSpPr>
            <a:spLocks noChangeArrowheads="1"/>
          </p:cNvSpPr>
          <p:nvPr/>
        </p:nvSpPr>
        <p:spPr bwMode="auto">
          <a:xfrm>
            <a:off x="4548188" y="51065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98" name="Oval 478"/>
          <p:cNvSpPr>
            <a:spLocks noChangeArrowheads="1"/>
          </p:cNvSpPr>
          <p:nvPr/>
        </p:nvSpPr>
        <p:spPr bwMode="auto">
          <a:xfrm>
            <a:off x="5072063" y="34777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799" name="Oval 479"/>
          <p:cNvSpPr>
            <a:spLocks noChangeArrowheads="1"/>
          </p:cNvSpPr>
          <p:nvPr/>
        </p:nvSpPr>
        <p:spPr bwMode="auto">
          <a:xfrm>
            <a:off x="4738688" y="49922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800" name="Oval 480"/>
          <p:cNvSpPr>
            <a:spLocks noChangeArrowheads="1"/>
          </p:cNvSpPr>
          <p:nvPr/>
        </p:nvSpPr>
        <p:spPr bwMode="auto">
          <a:xfrm>
            <a:off x="5138738" y="37349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801" name="Oval 481"/>
          <p:cNvSpPr>
            <a:spLocks noChangeArrowheads="1"/>
          </p:cNvSpPr>
          <p:nvPr/>
        </p:nvSpPr>
        <p:spPr bwMode="auto">
          <a:xfrm>
            <a:off x="4776788" y="47445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802" name="Oval 482"/>
          <p:cNvSpPr>
            <a:spLocks noChangeArrowheads="1"/>
          </p:cNvSpPr>
          <p:nvPr/>
        </p:nvSpPr>
        <p:spPr bwMode="auto">
          <a:xfrm>
            <a:off x="4291013" y="43254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803" name="Oval 483"/>
          <p:cNvSpPr>
            <a:spLocks noChangeArrowheads="1"/>
          </p:cNvSpPr>
          <p:nvPr/>
        </p:nvSpPr>
        <p:spPr bwMode="auto">
          <a:xfrm>
            <a:off x="4500563" y="50874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804" name="Oval 484"/>
          <p:cNvSpPr>
            <a:spLocks noChangeArrowheads="1"/>
          </p:cNvSpPr>
          <p:nvPr/>
        </p:nvSpPr>
        <p:spPr bwMode="auto">
          <a:xfrm>
            <a:off x="4624388" y="49541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805" name="Oval 485"/>
          <p:cNvSpPr>
            <a:spLocks noChangeArrowheads="1"/>
          </p:cNvSpPr>
          <p:nvPr/>
        </p:nvSpPr>
        <p:spPr bwMode="auto">
          <a:xfrm>
            <a:off x="4081463" y="35349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806" name="Oval 486"/>
          <p:cNvSpPr>
            <a:spLocks noChangeArrowheads="1"/>
          </p:cNvSpPr>
          <p:nvPr/>
        </p:nvSpPr>
        <p:spPr bwMode="auto">
          <a:xfrm>
            <a:off x="4910138" y="43254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807" name="Oval 487"/>
          <p:cNvSpPr>
            <a:spLocks noChangeArrowheads="1"/>
          </p:cNvSpPr>
          <p:nvPr/>
        </p:nvSpPr>
        <p:spPr bwMode="auto">
          <a:xfrm>
            <a:off x="4567238" y="51065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808" name="Oval 488"/>
          <p:cNvSpPr>
            <a:spLocks noChangeArrowheads="1"/>
          </p:cNvSpPr>
          <p:nvPr/>
        </p:nvSpPr>
        <p:spPr bwMode="auto">
          <a:xfrm>
            <a:off x="5538788" y="45445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809" name="Oval 489"/>
          <p:cNvSpPr>
            <a:spLocks noChangeArrowheads="1"/>
          </p:cNvSpPr>
          <p:nvPr/>
        </p:nvSpPr>
        <p:spPr bwMode="auto">
          <a:xfrm>
            <a:off x="4138613" y="39254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810" name="Oval 490"/>
          <p:cNvSpPr>
            <a:spLocks noChangeArrowheads="1"/>
          </p:cNvSpPr>
          <p:nvPr/>
        </p:nvSpPr>
        <p:spPr bwMode="auto">
          <a:xfrm>
            <a:off x="4129088" y="38397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811" name="Oval 491"/>
          <p:cNvSpPr>
            <a:spLocks noChangeArrowheads="1"/>
          </p:cNvSpPr>
          <p:nvPr/>
        </p:nvSpPr>
        <p:spPr bwMode="auto">
          <a:xfrm>
            <a:off x="4367213" y="50779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812" name="Oval 492"/>
          <p:cNvSpPr>
            <a:spLocks noChangeArrowheads="1"/>
          </p:cNvSpPr>
          <p:nvPr/>
        </p:nvSpPr>
        <p:spPr bwMode="auto">
          <a:xfrm>
            <a:off x="4395788" y="46874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813" name="Oval 493"/>
          <p:cNvSpPr>
            <a:spLocks noChangeArrowheads="1"/>
          </p:cNvSpPr>
          <p:nvPr/>
        </p:nvSpPr>
        <p:spPr bwMode="auto">
          <a:xfrm>
            <a:off x="3852863" y="30872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814" name="Oval 494"/>
          <p:cNvSpPr>
            <a:spLocks noChangeArrowheads="1"/>
          </p:cNvSpPr>
          <p:nvPr/>
        </p:nvSpPr>
        <p:spPr bwMode="auto">
          <a:xfrm>
            <a:off x="3614738" y="23633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815" name="Oval 495"/>
          <p:cNvSpPr>
            <a:spLocks noChangeArrowheads="1"/>
          </p:cNvSpPr>
          <p:nvPr/>
        </p:nvSpPr>
        <p:spPr bwMode="auto">
          <a:xfrm>
            <a:off x="3948113" y="31824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816" name="Oval 496"/>
          <p:cNvSpPr>
            <a:spLocks noChangeArrowheads="1"/>
          </p:cNvSpPr>
          <p:nvPr/>
        </p:nvSpPr>
        <p:spPr bwMode="auto">
          <a:xfrm>
            <a:off x="4805363" y="45540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817" name="Oval 497"/>
          <p:cNvSpPr>
            <a:spLocks noChangeArrowheads="1"/>
          </p:cNvSpPr>
          <p:nvPr/>
        </p:nvSpPr>
        <p:spPr bwMode="auto">
          <a:xfrm>
            <a:off x="3709988" y="17156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818" name="Oval 498"/>
          <p:cNvSpPr>
            <a:spLocks noChangeArrowheads="1"/>
          </p:cNvSpPr>
          <p:nvPr/>
        </p:nvSpPr>
        <p:spPr bwMode="auto">
          <a:xfrm>
            <a:off x="4195763" y="44778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819" name="Oval 499"/>
          <p:cNvSpPr>
            <a:spLocks noChangeArrowheads="1"/>
          </p:cNvSpPr>
          <p:nvPr/>
        </p:nvSpPr>
        <p:spPr bwMode="auto">
          <a:xfrm>
            <a:off x="4443413" y="50493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820" name="Oval 500"/>
          <p:cNvSpPr>
            <a:spLocks noChangeArrowheads="1"/>
          </p:cNvSpPr>
          <p:nvPr/>
        </p:nvSpPr>
        <p:spPr bwMode="auto">
          <a:xfrm>
            <a:off x="4519613" y="51065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821" name="Oval 501"/>
          <p:cNvSpPr>
            <a:spLocks noChangeArrowheads="1"/>
          </p:cNvSpPr>
          <p:nvPr/>
        </p:nvSpPr>
        <p:spPr bwMode="auto">
          <a:xfrm>
            <a:off x="4424363" y="49922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822" name="Oval 502"/>
          <p:cNvSpPr>
            <a:spLocks noChangeArrowheads="1"/>
          </p:cNvSpPr>
          <p:nvPr/>
        </p:nvSpPr>
        <p:spPr bwMode="auto">
          <a:xfrm>
            <a:off x="4319588" y="46683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823" name="Oval 503"/>
          <p:cNvSpPr>
            <a:spLocks noChangeArrowheads="1"/>
          </p:cNvSpPr>
          <p:nvPr/>
        </p:nvSpPr>
        <p:spPr bwMode="auto">
          <a:xfrm>
            <a:off x="4738688" y="49731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824" name="Oval 504"/>
          <p:cNvSpPr>
            <a:spLocks noChangeArrowheads="1"/>
          </p:cNvSpPr>
          <p:nvPr/>
        </p:nvSpPr>
        <p:spPr bwMode="auto">
          <a:xfrm>
            <a:off x="439578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825" name="Oval 505"/>
          <p:cNvSpPr>
            <a:spLocks noChangeArrowheads="1"/>
          </p:cNvSpPr>
          <p:nvPr/>
        </p:nvSpPr>
        <p:spPr bwMode="auto">
          <a:xfrm>
            <a:off x="4843463" y="46969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826" name="Oval 506"/>
          <p:cNvSpPr>
            <a:spLocks noChangeArrowheads="1"/>
          </p:cNvSpPr>
          <p:nvPr/>
        </p:nvSpPr>
        <p:spPr bwMode="auto">
          <a:xfrm>
            <a:off x="4395788" y="49636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827" name="Oval 507"/>
          <p:cNvSpPr>
            <a:spLocks noChangeArrowheads="1"/>
          </p:cNvSpPr>
          <p:nvPr/>
        </p:nvSpPr>
        <p:spPr bwMode="auto">
          <a:xfrm>
            <a:off x="4157663" y="44016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828" name="Oval 508"/>
          <p:cNvSpPr>
            <a:spLocks noChangeArrowheads="1"/>
          </p:cNvSpPr>
          <p:nvPr/>
        </p:nvSpPr>
        <p:spPr bwMode="auto">
          <a:xfrm>
            <a:off x="4624388" y="50208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829" name="Oval 509"/>
          <p:cNvSpPr>
            <a:spLocks noChangeArrowheads="1"/>
          </p:cNvSpPr>
          <p:nvPr/>
        </p:nvSpPr>
        <p:spPr bwMode="auto">
          <a:xfrm>
            <a:off x="4891088" y="465886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830" name="Oval 510"/>
          <p:cNvSpPr>
            <a:spLocks noChangeArrowheads="1"/>
          </p:cNvSpPr>
          <p:nvPr/>
        </p:nvSpPr>
        <p:spPr bwMode="auto">
          <a:xfrm>
            <a:off x="5110163" y="43826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831" name="Oval 511"/>
          <p:cNvSpPr>
            <a:spLocks noChangeArrowheads="1"/>
          </p:cNvSpPr>
          <p:nvPr/>
        </p:nvSpPr>
        <p:spPr bwMode="auto">
          <a:xfrm>
            <a:off x="4510088" y="50970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832" name="Oval 512"/>
          <p:cNvSpPr>
            <a:spLocks noChangeArrowheads="1"/>
          </p:cNvSpPr>
          <p:nvPr/>
        </p:nvSpPr>
        <p:spPr bwMode="auto">
          <a:xfrm>
            <a:off x="4386263" y="48969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833" name="Oval 513"/>
          <p:cNvSpPr>
            <a:spLocks noChangeArrowheads="1"/>
          </p:cNvSpPr>
          <p:nvPr/>
        </p:nvSpPr>
        <p:spPr bwMode="auto">
          <a:xfrm>
            <a:off x="4243388" y="42683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834" name="Oval 514"/>
          <p:cNvSpPr>
            <a:spLocks noChangeArrowheads="1"/>
          </p:cNvSpPr>
          <p:nvPr/>
        </p:nvSpPr>
        <p:spPr bwMode="auto">
          <a:xfrm>
            <a:off x="5062538" y="45636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835" name="Oval 515"/>
          <p:cNvSpPr>
            <a:spLocks noChangeArrowheads="1"/>
          </p:cNvSpPr>
          <p:nvPr/>
        </p:nvSpPr>
        <p:spPr bwMode="auto">
          <a:xfrm>
            <a:off x="4538663" y="51255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836" name="Oval 516"/>
          <p:cNvSpPr>
            <a:spLocks noChangeArrowheads="1"/>
          </p:cNvSpPr>
          <p:nvPr/>
        </p:nvSpPr>
        <p:spPr bwMode="auto">
          <a:xfrm>
            <a:off x="5243513" y="41445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837" name="Oval 517"/>
          <p:cNvSpPr>
            <a:spLocks noChangeArrowheads="1"/>
          </p:cNvSpPr>
          <p:nvPr/>
        </p:nvSpPr>
        <p:spPr bwMode="auto">
          <a:xfrm>
            <a:off x="4786313" y="4868418"/>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838" name="Oval 518"/>
          <p:cNvSpPr>
            <a:spLocks noChangeArrowheads="1"/>
          </p:cNvSpPr>
          <p:nvPr/>
        </p:nvSpPr>
        <p:spPr bwMode="auto">
          <a:xfrm>
            <a:off x="4967288" y="447789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839" name="Oval 519"/>
          <p:cNvSpPr>
            <a:spLocks noChangeArrowheads="1"/>
          </p:cNvSpPr>
          <p:nvPr/>
        </p:nvSpPr>
        <p:spPr bwMode="auto">
          <a:xfrm>
            <a:off x="4919663" y="45731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840" name="Oval 520"/>
          <p:cNvSpPr>
            <a:spLocks noChangeArrowheads="1"/>
          </p:cNvSpPr>
          <p:nvPr/>
        </p:nvSpPr>
        <p:spPr bwMode="auto">
          <a:xfrm>
            <a:off x="4786313" y="48779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841" name="Oval 521"/>
          <p:cNvSpPr>
            <a:spLocks noChangeArrowheads="1"/>
          </p:cNvSpPr>
          <p:nvPr/>
        </p:nvSpPr>
        <p:spPr bwMode="auto">
          <a:xfrm>
            <a:off x="4519613" y="5106543"/>
            <a:ext cx="66675" cy="66675"/>
          </a:xfrm>
          <a:prstGeom prst="ellipse">
            <a:avLst/>
          </a:prstGeom>
          <a:solidFill>
            <a:srgbClr val="99FF33"/>
          </a:solidFill>
          <a:ln w="9525">
            <a:solidFill>
              <a:schemeClr val="bg1"/>
            </a:solidFill>
            <a:round/>
            <a:headEnd/>
            <a:tailEnd/>
          </a:ln>
        </p:spPr>
        <p:txBody>
          <a:bodyPr/>
          <a:lstStyle/>
          <a:p>
            <a:endParaRPr lang="en-US" smtClean="0">
              <a:solidFill>
                <a:srgbClr val="FFFFFF"/>
              </a:solidFill>
              <a:ea typeface="ＭＳ Ｐゴシック" pitchFamily="34" charset="-128"/>
            </a:endParaRPr>
          </a:p>
        </p:txBody>
      </p:sp>
      <p:sp>
        <p:nvSpPr>
          <p:cNvPr id="184842" name="Oval 522"/>
          <p:cNvSpPr>
            <a:spLocks noChangeArrowheads="1"/>
          </p:cNvSpPr>
          <p:nvPr/>
        </p:nvSpPr>
        <p:spPr bwMode="auto">
          <a:xfrm>
            <a:off x="4976813" y="43445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843" name="Oval 523"/>
          <p:cNvSpPr>
            <a:spLocks noChangeArrowheads="1"/>
          </p:cNvSpPr>
          <p:nvPr/>
        </p:nvSpPr>
        <p:spPr bwMode="auto">
          <a:xfrm>
            <a:off x="4748213" y="4877943"/>
            <a:ext cx="66675" cy="66675"/>
          </a:xfrm>
          <a:prstGeom prst="ellipse">
            <a:avLst/>
          </a:prstGeom>
          <a:solidFill>
            <a:schemeClr val="tx1"/>
          </a:solidFill>
          <a:ln w="9525">
            <a:solidFill>
              <a:srgbClr val="000000"/>
            </a:solidFill>
            <a:round/>
            <a:headEnd/>
            <a:tailEnd/>
          </a:ln>
        </p:spPr>
        <p:txBody>
          <a:bodyPr/>
          <a:lstStyle/>
          <a:p>
            <a:endParaRPr lang="en-US" smtClean="0">
              <a:solidFill>
                <a:srgbClr val="FFFFFF"/>
              </a:solidFill>
              <a:ea typeface="ＭＳ Ｐゴシック" pitchFamily="34" charset="-128"/>
            </a:endParaRPr>
          </a:p>
        </p:txBody>
      </p:sp>
      <p:sp>
        <p:nvSpPr>
          <p:cNvPr id="184844" name="Rectangle 524"/>
          <p:cNvSpPr>
            <a:spLocks noChangeArrowheads="1"/>
          </p:cNvSpPr>
          <p:nvPr/>
        </p:nvSpPr>
        <p:spPr bwMode="auto">
          <a:xfrm>
            <a:off x="4410075" y="5071618"/>
            <a:ext cx="84138"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smtClean="0">
                <a:solidFill>
                  <a:srgbClr val="000000"/>
                </a:solidFill>
                <a:latin typeface="Arial" charset="0"/>
                <a:ea typeface="ＭＳ Ｐゴシック" pitchFamily="34" charset="-128"/>
              </a:rPr>
              <a:t>0</a:t>
            </a:r>
            <a:endParaRPr lang="en-US" altLang="en-US" sz="1200" smtClean="0">
              <a:solidFill>
                <a:srgbClr val="FFFFFF"/>
              </a:solidFill>
              <a:latin typeface="Arial" charset="0"/>
              <a:ea typeface="ＭＳ Ｐゴシック" pitchFamily="34" charset="-128"/>
            </a:endParaRPr>
          </a:p>
        </p:txBody>
      </p:sp>
      <p:sp>
        <p:nvSpPr>
          <p:cNvPr id="184845" name="Rectangle 525"/>
          <p:cNvSpPr>
            <a:spLocks noChangeArrowheads="1"/>
          </p:cNvSpPr>
          <p:nvPr/>
        </p:nvSpPr>
        <p:spPr bwMode="auto">
          <a:xfrm>
            <a:off x="4410075" y="4328668"/>
            <a:ext cx="84138"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smtClean="0">
                <a:solidFill>
                  <a:srgbClr val="000000"/>
                </a:solidFill>
                <a:latin typeface="Arial" charset="0"/>
                <a:ea typeface="ＭＳ Ｐゴシック" pitchFamily="34" charset="-128"/>
              </a:rPr>
              <a:t>2</a:t>
            </a:r>
            <a:endParaRPr lang="en-US" altLang="en-US" sz="1200" smtClean="0">
              <a:solidFill>
                <a:srgbClr val="FFFFFF"/>
              </a:solidFill>
              <a:latin typeface="Arial" charset="0"/>
              <a:ea typeface="ＭＳ Ｐゴシック" pitchFamily="34" charset="-128"/>
            </a:endParaRPr>
          </a:p>
        </p:txBody>
      </p:sp>
      <p:sp>
        <p:nvSpPr>
          <p:cNvPr id="184846" name="Rectangle 526"/>
          <p:cNvSpPr>
            <a:spLocks noChangeArrowheads="1"/>
          </p:cNvSpPr>
          <p:nvPr/>
        </p:nvSpPr>
        <p:spPr bwMode="auto">
          <a:xfrm>
            <a:off x="4410075" y="3585718"/>
            <a:ext cx="84138"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smtClean="0">
                <a:solidFill>
                  <a:srgbClr val="000000"/>
                </a:solidFill>
                <a:latin typeface="Arial" charset="0"/>
                <a:ea typeface="ＭＳ Ｐゴシック" pitchFamily="34" charset="-128"/>
              </a:rPr>
              <a:t>4</a:t>
            </a:r>
            <a:endParaRPr lang="en-US" altLang="en-US" sz="1200" smtClean="0">
              <a:solidFill>
                <a:srgbClr val="FFFFFF"/>
              </a:solidFill>
              <a:latin typeface="Arial" charset="0"/>
              <a:ea typeface="ＭＳ Ｐゴシック" pitchFamily="34" charset="-128"/>
            </a:endParaRPr>
          </a:p>
        </p:txBody>
      </p:sp>
      <p:sp>
        <p:nvSpPr>
          <p:cNvPr id="184847" name="Rectangle 527"/>
          <p:cNvSpPr>
            <a:spLocks noChangeArrowheads="1"/>
          </p:cNvSpPr>
          <p:nvPr/>
        </p:nvSpPr>
        <p:spPr bwMode="auto">
          <a:xfrm>
            <a:off x="4410075" y="2852293"/>
            <a:ext cx="84138"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smtClean="0">
                <a:solidFill>
                  <a:srgbClr val="000000"/>
                </a:solidFill>
                <a:latin typeface="Arial" charset="0"/>
                <a:ea typeface="ＭＳ Ｐゴシック" pitchFamily="34" charset="-128"/>
              </a:rPr>
              <a:t>6</a:t>
            </a:r>
            <a:endParaRPr lang="en-US" altLang="en-US" sz="1200" smtClean="0">
              <a:solidFill>
                <a:srgbClr val="FFFFFF"/>
              </a:solidFill>
              <a:latin typeface="Arial" charset="0"/>
              <a:ea typeface="ＭＳ Ｐゴシック" pitchFamily="34" charset="-128"/>
            </a:endParaRPr>
          </a:p>
        </p:txBody>
      </p:sp>
      <p:sp>
        <p:nvSpPr>
          <p:cNvPr id="184848" name="Rectangle 528"/>
          <p:cNvSpPr>
            <a:spLocks noChangeArrowheads="1"/>
          </p:cNvSpPr>
          <p:nvPr/>
        </p:nvSpPr>
        <p:spPr bwMode="auto">
          <a:xfrm>
            <a:off x="4410075" y="2118868"/>
            <a:ext cx="84138"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smtClean="0">
                <a:solidFill>
                  <a:srgbClr val="000000"/>
                </a:solidFill>
                <a:latin typeface="Arial" charset="0"/>
                <a:ea typeface="ＭＳ Ｐゴシック" pitchFamily="34" charset="-128"/>
              </a:rPr>
              <a:t>8</a:t>
            </a:r>
            <a:endParaRPr lang="en-US" altLang="en-US" sz="1200" smtClean="0">
              <a:solidFill>
                <a:srgbClr val="FFFFFF"/>
              </a:solidFill>
              <a:latin typeface="Arial" charset="0"/>
              <a:ea typeface="ＭＳ Ｐゴシック" pitchFamily="34" charset="-128"/>
            </a:endParaRPr>
          </a:p>
        </p:txBody>
      </p:sp>
      <p:sp>
        <p:nvSpPr>
          <p:cNvPr id="184849" name="Rectangle 529"/>
          <p:cNvSpPr>
            <a:spLocks noChangeArrowheads="1"/>
          </p:cNvSpPr>
          <p:nvPr/>
        </p:nvSpPr>
        <p:spPr bwMode="auto">
          <a:xfrm>
            <a:off x="4352925" y="1367981"/>
            <a:ext cx="168275"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smtClean="0">
                <a:solidFill>
                  <a:srgbClr val="000000"/>
                </a:solidFill>
                <a:latin typeface="Arial" charset="0"/>
                <a:ea typeface="ＭＳ Ｐゴシック" pitchFamily="34" charset="-128"/>
              </a:rPr>
              <a:t>10</a:t>
            </a:r>
            <a:endParaRPr lang="en-US" altLang="en-US" sz="1200" smtClean="0">
              <a:solidFill>
                <a:srgbClr val="FFFFFF"/>
              </a:solidFill>
              <a:latin typeface="Arial" charset="0"/>
              <a:ea typeface="ＭＳ Ｐゴシック" pitchFamily="34" charset="-128"/>
            </a:endParaRPr>
          </a:p>
        </p:txBody>
      </p:sp>
      <p:sp>
        <p:nvSpPr>
          <p:cNvPr id="184850" name="Rectangle 530"/>
          <p:cNvSpPr>
            <a:spLocks noChangeArrowheads="1"/>
          </p:cNvSpPr>
          <p:nvPr/>
        </p:nvSpPr>
        <p:spPr bwMode="auto">
          <a:xfrm>
            <a:off x="4352925" y="625031"/>
            <a:ext cx="168275"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smtClean="0">
                <a:solidFill>
                  <a:srgbClr val="000000"/>
                </a:solidFill>
                <a:latin typeface="Arial" charset="0"/>
                <a:ea typeface="ＭＳ Ｐゴシック" pitchFamily="34" charset="-128"/>
              </a:rPr>
              <a:t>12</a:t>
            </a:r>
            <a:endParaRPr lang="en-US" altLang="en-US" sz="1200" smtClean="0">
              <a:solidFill>
                <a:srgbClr val="FFFFFF"/>
              </a:solidFill>
              <a:latin typeface="Arial" charset="0"/>
              <a:ea typeface="ＭＳ Ｐゴシック" pitchFamily="34" charset="-128"/>
            </a:endParaRPr>
          </a:p>
        </p:txBody>
      </p:sp>
      <p:sp>
        <p:nvSpPr>
          <p:cNvPr id="184851" name="Rectangle 531"/>
          <p:cNvSpPr>
            <a:spLocks noChangeArrowheads="1"/>
          </p:cNvSpPr>
          <p:nvPr/>
        </p:nvSpPr>
        <p:spPr bwMode="auto">
          <a:xfrm>
            <a:off x="359403" y="5249418"/>
            <a:ext cx="1349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dirty="0" smtClean="0">
                <a:solidFill>
                  <a:srgbClr val="000000"/>
                </a:solidFill>
                <a:latin typeface="Arial" charset="0"/>
                <a:ea typeface="ＭＳ Ｐゴシック" pitchFamily="34" charset="-128"/>
              </a:rPr>
              <a:t>-8</a:t>
            </a:r>
            <a:endParaRPr lang="en-US" altLang="en-US" sz="1200" dirty="0" smtClean="0">
              <a:solidFill>
                <a:srgbClr val="FFFFFF"/>
              </a:solidFill>
              <a:latin typeface="Arial" charset="0"/>
              <a:ea typeface="ＭＳ Ｐゴシック" pitchFamily="34" charset="-128"/>
            </a:endParaRPr>
          </a:p>
        </p:txBody>
      </p:sp>
      <p:sp>
        <p:nvSpPr>
          <p:cNvPr id="184852" name="Rectangle 532"/>
          <p:cNvSpPr>
            <a:spLocks noChangeArrowheads="1"/>
          </p:cNvSpPr>
          <p:nvPr/>
        </p:nvSpPr>
        <p:spPr bwMode="auto">
          <a:xfrm>
            <a:off x="1397628" y="5249418"/>
            <a:ext cx="1349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dirty="0" smtClean="0">
                <a:solidFill>
                  <a:srgbClr val="000000"/>
                </a:solidFill>
                <a:latin typeface="Arial" charset="0"/>
                <a:ea typeface="ＭＳ Ｐゴシック" pitchFamily="34" charset="-128"/>
              </a:rPr>
              <a:t>-6</a:t>
            </a:r>
            <a:endParaRPr lang="en-US" altLang="en-US" sz="1200" dirty="0" smtClean="0">
              <a:solidFill>
                <a:srgbClr val="FFFFFF"/>
              </a:solidFill>
              <a:latin typeface="Arial" charset="0"/>
              <a:ea typeface="ＭＳ Ｐゴシック" pitchFamily="34" charset="-128"/>
            </a:endParaRPr>
          </a:p>
        </p:txBody>
      </p:sp>
      <p:sp>
        <p:nvSpPr>
          <p:cNvPr id="184853" name="Rectangle 533"/>
          <p:cNvSpPr>
            <a:spLocks noChangeArrowheads="1"/>
          </p:cNvSpPr>
          <p:nvPr/>
        </p:nvSpPr>
        <p:spPr bwMode="auto">
          <a:xfrm>
            <a:off x="2433361" y="5249418"/>
            <a:ext cx="1349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smtClean="0">
                <a:solidFill>
                  <a:srgbClr val="000000"/>
                </a:solidFill>
                <a:latin typeface="Arial" charset="0"/>
                <a:ea typeface="ＭＳ Ｐゴシック" pitchFamily="34" charset="-128"/>
              </a:rPr>
              <a:t>-4</a:t>
            </a:r>
            <a:endParaRPr lang="en-US" altLang="en-US" sz="1200" smtClean="0">
              <a:solidFill>
                <a:srgbClr val="FFFFFF"/>
              </a:solidFill>
              <a:latin typeface="Arial" charset="0"/>
              <a:ea typeface="ＭＳ Ｐゴシック" pitchFamily="34" charset="-128"/>
            </a:endParaRPr>
          </a:p>
        </p:txBody>
      </p:sp>
      <p:sp>
        <p:nvSpPr>
          <p:cNvPr id="184854" name="Rectangle 534"/>
          <p:cNvSpPr>
            <a:spLocks noChangeArrowheads="1"/>
          </p:cNvSpPr>
          <p:nvPr/>
        </p:nvSpPr>
        <p:spPr bwMode="auto">
          <a:xfrm>
            <a:off x="3471586" y="5249418"/>
            <a:ext cx="1349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dirty="0" smtClean="0">
                <a:solidFill>
                  <a:srgbClr val="000000"/>
                </a:solidFill>
                <a:latin typeface="Arial" charset="0"/>
                <a:ea typeface="ＭＳ Ｐゴシック" pitchFamily="34" charset="-128"/>
              </a:rPr>
              <a:t>-2</a:t>
            </a:r>
            <a:endParaRPr lang="en-US" altLang="en-US" sz="1200" dirty="0" smtClean="0">
              <a:solidFill>
                <a:srgbClr val="FFFFFF"/>
              </a:solidFill>
              <a:latin typeface="Arial" charset="0"/>
              <a:ea typeface="ＭＳ Ｐゴシック" pitchFamily="34" charset="-128"/>
            </a:endParaRPr>
          </a:p>
        </p:txBody>
      </p:sp>
      <p:sp>
        <p:nvSpPr>
          <p:cNvPr id="184855" name="Rectangle 535"/>
          <p:cNvSpPr>
            <a:spLocks noChangeArrowheads="1"/>
          </p:cNvSpPr>
          <p:nvPr/>
        </p:nvSpPr>
        <p:spPr bwMode="auto">
          <a:xfrm>
            <a:off x="4536337" y="5249418"/>
            <a:ext cx="84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smtClean="0">
                <a:solidFill>
                  <a:srgbClr val="000000"/>
                </a:solidFill>
                <a:latin typeface="Arial" charset="0"/>
                <a:ea typeface="ＭＳ Ｐゴシック" pitchFamily="34" charset="-128"/>
              </a:rPr>
              <a:t>0</a:t>
            </a:r>
            <a:endParaRPr lang="en-US" altLang="en-US" sz="1200" smtClean="0">
              <a:solidFill>
                <a:srgbClr val="FFFFFF"/>
              </a:solidFill>
              <a:latin typeface="Arial" charset="0"/>
              <a:ea typeface="ＭＳ Ｐゴシック" pitchFamily="34" charset="-128"/>
            </a:endParaRPr>
          </a:p>
        </p:txBody>
      </p:sp>
      <p:sp>
        <p:nvSpPr>
          <p:cNvPr id="184856" name="Rectangle 536"/>
          <p:cNvSpPr>
            <a:spLocks noChangeArrowheads="1"/>
          </p:cNvSpPr>
          <p:nvPr/>
        </p:nvSpPr>
        <p:spPr bwMode="auto">
          <a:xfrm>
            <a:off x="5565037" y="5249418"/>
            <a:ext cx="84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dirty="0" smtClean="0">
                <a:solidFill>
                  <a:srgbClr val="000000"/>
                </a:solidFill>
                <a:latin typeface="Arial" charset="0"/>
                <a:ea typeface="ＭＳ Ｐゴシック" pitchFamily="34" charset="-128"/>
              </a:rPr>
              <a:t>2</a:t>
            </a:r>
            <a:endParaRPr lang="en-US" altLang="en-US" sz="1200" dirty="0" smtClean="0">
              <a:solidFill>
                <a:srgbClr val="FFFFFF"/>
              </a:solidFill>
              <a:latin typeface="Arial" charset="0"/>
              <a:ea typeface="ＭＳ Ｐゴシック" pitchFamily="34" charset="-128"/>
            </a:endParaRPr>
          </a:p>
        </p:txBody>
      </p:sp>
      <p:sp>
        <p:nvSpPr>
          <p:cNvPr id="184857" name="Rectangle 537"/>
          <p:cNvSpPr>
            <a:spLocks noChangeArrowheads="1"/>
          </p:cNvSpPr>
          <p:nvPr/>
        </p:nvSpPr>
        <p:spPr bwMode="auto">
          <a:xfrm>
            <a:off x="6603262" y="5249418"/>
            <a:ext cx="84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smtClean="0">
                <a:solidFill>
                  <a:srgbClr val="000000"/>
                </a:solidFill>
                <a:latin typeface="Arial" charset="0"/>
                <a:ea typeface="ＭＳ Ｐゴシック" pitchFamily="34" charset="-128"/>
              </a:rPr>
              <a:t>4</a:t>
            </a:r>
            <a:endParaRPr lang="en-US" altLang="en-US" sz="1200" smtClean="0">
              <a:solidFill>
                <a:srgbClr val="FFFFFF"/>
              </a:solidFill>
              <a:latin typeface="Arial" charset="0"/>
              <a:ea typeface="ＭＳ Ｐゴシック" pitchFamily="34" charset="-128"/>
            </a:endParaRPr>
          </a:p>
        </p:txBody>
      </p:sp>
      <p:sp>
        <p:nvSpPr>
          <p:cNvPr id="184858" name="Rectangle 538"/>
          <p:cNvSpPr>
            <a:spLocks noChangeArrowheads="1"/>
          </p:cNvSpPr>
          <p:nvPr/>
        </p:nvSpPr>
        <p:spPr bwMode="auto">
          <a:xfrm>
            <a:off x="7641487" y="5249418"/>
            <a:ext cx="84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smtClean="0">
                <a:solidFill>
                  <a:srgbClr val="000000"/>
                </a:solidFill>
                <a:latin typeface="Arial" charset="0"/>
                <a:ea typeface="ＭＳ Ｐゴシック" pitchFamily="34" charset="-128"/>
              </a:rPr>
              <a:t>6</a:t>
            </a:r>
            <a:endParaRPr lang="en-US" altLang="en-US" sz="1200" smtClean="0">
              <a:solidFill>
                <a:srgbClr val="FFFFFF"/>
              </a:solidFill>
              <a:latin typeface="Arial" charset="0"/>
              <a:ea typeface="ＭＳ Ｐゴシック" pitchFamily="34" charset="-128"/>
            </a:endParaRPr>
          </a:p>
        </p:txBody>
      </p:sp>
      <p:sp>
        <p:nvSpPr>
          <p:cNvPr id="184859" name="Rectangle 539"/>
          <p:cNvSpPr>
            <a:spLocks noChangeArrowheads="1"/>
          </p:cNvSpPr>
          <p:nvPr/>
        </p:nvSpPr>
        <p:spPr bwMode="auto">
          <a:xfrm>
            <a:off x="8679712" y="5249418"/>
            <a:ext cx="84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dirty="0" smtClean="0">
                <a:solidFill>
                  <a:srgbClr val="000000"/>
                </a:solidFill>
                <a:latin typeface="Arial" charset="0"/>
                <a:ea typeface="ＭＳ Ｐゴシック" pitchFamily="34" charset="-128"/>
              </a:rPr>
              <a:t>8</a:t>
            </a:r>
            <a:endParaRPr lang="en-US" altLang="en-US" sz="1200" dirty="0" smtClean="0">
              <a:solidFill>
                <a:srgbClr val="FFFFFF"/>
              </a:solidFill>
              <a:latin typeface="Arial" charset="0"/>
              <a:ea typeface="ＭＳ Ｐゴシック" pitchFamily="34" charset="-128"/>
            </a:endParaRPr>
          </a:p>
        </p:txBody>
      </p:sp>
      <p:sp>
        <p:nvSpPr>
          <p:cNvPr id="184866" name="Rectangle 546"/>
          <p:cNvSpPr>
            <a:spLocks noChangeArrowheads="1"/>
          </p:cNvSpPr>
          <p:nvPr/>
        </p:nvSpPr>
        <p:spPr bwMode="auto">
          <a:xfrm>
            <a:off x="4291013" y="5479606"/>
            <a:ext cx="541337"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b="1" smtClean="0">
                <a:solidFill>
                  <a:srgbClr val="000000"/>
                </a:solidFill>
                <a:latin typeface="Arial" charset="0"/>
                <a:ea typeface="ＭＳ Ｐゴシック" pitchFamily="34" charset="-128"/>
              </a:rPr>
              <a:t>Log</a:t>
            </a:r>
            <a:r>
              <a:rPr lang="en-US" altLang="en-US" sz="1200" b="1" baseline="-25000" smtClean="0">
                <a:solidFill>
                  <a:srgbClr val="000000"/>
                </a:solidFill>
                <a:latin typeface="Arial" charset="0"/>
                <a:ea typeface="ＭＳ Ｐゴシック" pitchFamily="34" charset="-128"/>
              </a:rPr>
              <a:t>2</a:t>
            </a:r>
            <a:r>
              <a:rPr lang="en-US" altLang="en-US" sz="1200" b="1" smtClean="0">
                <a:solidFill>
                  <a:srgbClr val="000000"/>
                </a:solidFill>
                <a:latin typeface="Arial" charset="0"/>
                <a:ea typeface="ＭＳ Ｐゴシック" pitchFamily="34" charset="-128"/>
              </a:rPr>
              <a:t>FC</a:t>
            </a:r>
            <a:endParaRPr lang="en-US" altLang="en-US" sz="1200" b="1" smtClean="0">
              <a:solidFill>
                <a:srgbClr val="FFFFFF"/>
              </a:solidFill>
              <a:latin typeface="Arial" charset="0"/>
              <a:ea typeface="ＭＳ Ｐゴシック" pitchFamily="34" charset="-128"/>
            </a:endParaRPr>
          </a:p>
        </p:txBody>
      </p:sp>
      <p:sp>
        <p:nvSpPr>
          <p:cNvPr id="184867" name="Rectangle 547"/>
          <p:cNvSpPr>
            <a:spLocks noChangeArrowheads="1"/>
          </p:cNvSpPr>
          <p:nvPr/>
        </p:nvSpPr>
        <p:spPr bwMode="auto">
          <a:xfrm rot="16200000">
            <a:off x="3932232" y="1328035"/>
            <a:ext cx="49372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b="1" dirty="0" smtClean="0">
                <a:solidFill>
                  <a:srgbClr val="000000"/>
                </a:solidFill>
                <a:latin typeface="Arial" charset="0"/>
                <a:ea typeface="ＭＳ Ｐゴシック" pitchFamily="34" charset="-128"/>
              </a:rPr>
              <a:t>-log</a:t>
            </a:r>
            <a:r>
              <a:rPr lang="en-US" altLang="en-US" sz="1200" b="1" baseline="-25000" dirty="0" smtClean="0">
                <a:solidFill>
                  <a:srgbClr val="000000"/>
                </a:solidFill>
                <a:latin typeface="Arial" charset="0"/>
                <a:ea typeface="ＭＳ Ｐゴシック" pitchFamily="34" charset="-128"/>
              </a:rPr>
              <a:t>10</a:t>
            </a:r>
            <a:r>
              <a:rPr lang="en-US" altLang="en-US" sz="1200" b="1" dirty="0" smtClean="0">
                <a:solidFill>
                  <a:srgbClr val="000000"/>
                </a:solidFill>
                <a:latin typeface="Arial" charset="0"/>
                <a:ea typeface="ＭＳ Ｐゴシック" pitchFamily="34" charset="-128"/>
              </a:rPr>
              <a:t>p</a:t>
            </a:r>
          </a:p>
        </p:txBody>
      </p:sp>
      <p:sp>
        <p:nvSpPr>
          <p:cNvPr id="546" name="Text Box 406"/>
          <p:cNvSpPr txBox="1">
            <a:spLocks noChangeArrowheads="1"/>
          </p:cNvSpPr>
          <p:nvPr/>
        </p:nvSpPr>
        <p:spPr bwMode="auto">
          <a:xfrm>
            <a:off x="360363" y="6014403"/>
            <a:ext cx="1340432"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200" dirty="0" smtClean="0">
                <a:solidFill>
                  <a:srgbClr val="191919"/>
                </a:solidFill>
                <a:latin typeface="Arial" charset="0"/>
                <a:ea typeface="ＭＳ Ｐゴシック" pitchFamily="34" charset="-128"/>
              </a:rPr>
              <a:t>PG O-44:2 (-PG)</a:t>
            </a:r>
          </a:p>
        </p:txBody>
      </p:sp>
      <p:sp>
        <p:nvSpPr>
          <p:cNvPr id="547" name="Text Box 407"/>
          <p:cNvSpPr txBox="1">
            <a:spLocks noChangeArrowheads="1"/>
          </p:cNvSpPr>
          <p:nvPr/>
        </p:nvSpPr>
        <p:spPr bwMode="auto">
          <a:xfrm>
            <a:off x="4610100" y="6014403"/>
            <a:ext cx="817563"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200" smtClean="0">
                <a:solidFill>
                  <a:srgbClr val="3366FF"/>
                </a:solidFill>
                <a:latin typeface="Arial" charset="0"/>
                <a:ea typeface="ＭＳ Ｐゴシック" pitchFamily="34" charset="-128"/>
              </a:rPr>
              <a:t>LPC 16:0</a:t>
            </a:r>
          </a:p>
        </p:txBody>
      </p:sp>
      <p:sp>
        <p:nvSpPr>
          <p:cNvPr id="548" name="Text Box 408"/>
          <p:cNvSpPr txBox="1">
            <a:spLocks noChangeArrowheads="1"/>
          </p:cNvSpPr>
          <p:nvPr/>
        </p:nvSpPr>
        <p:spPr bwMode="auto">
          <a:xfrm>
            <a:off x="5454650" y="6014403"/>
            <a:ext cx="15113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200" smtClean="0">
                <a:solidFill>
                  <a:srgbClr val="FF0000"/>
                </a:solidFill>
                <a:latin typeface="Arial" charset="0"/>
                <a:ea typeface="ＭＳ Ｐゴシック" pitchFamily="34" charset="-128"/>
              </a:rPr>
              <a:t>PC 36:4 (16:0/20:4)</a:t>
            </a:r>
          </a:p>
        </p:txBody>
      </p:sp>
      <p:sp>
        <p:nvSpPr>
          <p:cNvPr id="549" name="Text Box 409"/>
          <p:cNvSpPr txBox="1">
            <a:spLocks noChangeArrowheads="1"/>
          </p:cNvSpPr>
          <p:nvPr/>
        </p:nvSpPr>
        <p:spPr bwMode="auto">
          <a:xfrm>
            <a:off x="5408613" y="6262053"/>
            <a:ext cx="3567112"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200" smtClean="0">
                <a:solidFill>
                  <a:srgbClr val="CC6600"/>
                </a:solidFill>
                <a:latin typeface="Arial" charset="0"/>
                <a:ea typeface="ＭＳ Ｐゴシック" pitchFamily="34" charset="-128"/>
              </a:rPr>
              <a:t>SM 34:1;3 (LCB 18:2, 2-2H2O, LCB 18:1;3-3H2O)</a:t>
            </a:r>
          </a:p>
        </p:txBody>
      </p:sp>
      <p:sp>
        <p:nvSpPr>
          <p:cNvPr id="550" name="Text Box 410"/>
          <p:cNvSpPr txBox="1">
            <a:spLocks noChangeArrowheads="1"/>
          </p:cNvSpPr>
          <p:nvPr/>
        </p:nvSpPr>
        <p:spPr bwMode="auto">
          <a:xfrm>
            <a:off x="4030663" y="6262053"/>
            <a:ext cx="125095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200" smtClean="0">
                <a:solidFill>
                  <a:srgbClr val="009900"/>
                </a:solidFill>
                <a:latin typeface="Arial" charset="0"/>
                <a:ea typeface="ＭＳ Ｐゴシック" pitchFamily="34" charset="-128"/>
              </a:rPr>
              <a:t>SM 34:0;4 (SM)</a:t>
            </a:r>
          </a:p>
        </p:txBody>
      </p:sp>
      <p:sp>
        <p:nvSpPr>
          <p:cNvPr id="551" name="Text Box 411"/>
          <p:cNvSpPr txBox="1">
            <a:spLocks noChangeArrowheads="1"/>
          </p:cNvSpPr>
          <p:nvPr/>
        </p:nvSpPr>
        <p:spPr bwMode="auto">
          <a:xfrm>
            <a:off x="2616200" y="6262053"/>
            <a:ext cx="125095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200" smtClean="0">
                <a:solidFill>
                  <a:srgbClr val="FF33CC"/>
                </a:solidFill>
                <a:latin typeface="Arial" charset="0"/>
                <a:ea typeface="ＭＳ Ｐゴシック" pitchFamily="34" charset="-128"/>
              </a:rPr>
              <a:t>SM 32:3;4 (SM)</a:t>
            </a:r>
          </a:p>
        </p:txBody>
      </p:sp>
      <p:sp>
        <p:nvSpPr>
          <p:cNvPr id="552" name="Text Box 412"/>
          <p:cNvSpPr txBox="1">
            <a:spLocks noChangeArrowheads="1"/>
          </p:cNvSpPr>
          <p:nvPr/>
        </p:nvSpPr>
        <p:spPr bwMode="auto">
          <a:xfrm>
            <a:off x="7024688" y="6014403"/>
            <a:ext cx="1960562"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200" smtClean="0">
                <a:solidFill>
                  <a:srgbClr val="808080"/>
                </a:solidFill>
                <a:latin typeface="Arial" charset="0"/>
                <a:ea typeface="ＭＳ Ｐゴシック" pitchFamily="34" charset="-128"/>
              </a:rPr>
              <a:t>PC O-32:1 (PC) [alkyl link]</a:t>
            </a:r>
          </a:p>
        </p:txBody>
      </p:sp>
      <p:sp>
        <p:nvSpPr>
          <p:cNvPr id="553" name="Text Box 413"/>
          <p:cNvSpPr txBox="1">
            <a:spLocks noChangeArrowheads="1"/>
          </p:cNvSpPr>
          <p:nvPr/>
        </p:nvSpPr>
        <p:spPr bwMode="auto">
          <a:xfrm>
            <a:off x="3224213" y="6014403"/>
            <a:ext cx="1298575" cy="274637"/>
          </a:xfrm>
          <a:prstGeom prst="rect">
            <a:avLst/>
          </a:prstGeom>
          <a:solidFill>
            <a:schemeClr val="bg1">
              <a:lumMod val="50000"/>
              <a:lumOff val="50000"/>
            </a:schemeClr>
          </a:solidFill>
          <a:ln>
            <a:noFill/>
          </a:ln>
          <a:effectLst/>
        </p:spPr>
        <p:txBody>
          <a:bodyPr wrap="none">
            <a:spAutoFit/>
          </a:bodyPr>
          <a:lstStyle/>
          <a:p>
            <a:r>
              <a:rPr lang="en-US" altLang="en-US" sz="1200" smtClean="0">
                <a:solidFill>
                  <a:srgbClr val="99FF33"/>
                </a:solidFill>
                <a:latin typeface="Arial" charset="0"/>
                <a:ea typeface="ＭＳ Ｐゴシック" pitchFamily="34" charset="-128"/>
              </a:rPr>
              <a:t>LPE 12:3 (LPE</a:t>
            </a:r>
            <a:r>
              <a:rPr lang="en-US" altLang="en-US" sz="1200" baseline="-25000" smtClean="0">
                <a:solidFill>
                  <a:srgbClr val="99FF33"/>
                </a:solidFill>
                <a:latin typeface="Arial" charset="0"/>
                <a:ea typeface="ＭＳ Ｐゴシック" pitchFamily="34" charset="-128"/>
              </a:rPr>
              <a:t>p</a:t>
            </a:r>
            <a:r>
              <a:rPr lang="en-US" altLang="en-US" sz="1200" smtClean="0">
                <a:solidFill>
                  <a:srgbClr val="99FF33"/>
                </a:solidFill>
                <a:latin typeface="Arial" charset="0"/>
                <a:ea typeface="ＭＳ Ｐゴシック" pitchFamily="34" charset="-128"/>
              </a:rPr>
              <a:t>)</a:t>
            </a:r>
          </a:p>
        </p:txBody>
      </p:sp>
      <p:sp>
        <p:nvSpPr>
          <p:cNvPr id="554" name="Text Box 414"/>
          <p:cNvSpPr txBox="1">
            <a:spLocks noChangeArrowheads="1"/>
          </p:cNvSpPr>
          <p:nvPr/>
        </p:nvSpPr>
        <p:spPr bwMode="auto">
          <a:xfrm>
            <a:off x="1760538" y="6014403"/>
            <a:ext cx="1250950" cy="274637"/>
          </a:xfrm>
          <a:prstGeom prst="rect">
            <a:avLst/>
          </a:prstGeom>
          <a:solidFill>
            <a:schemeClr val="bg1">
              <a:lumMod val="50000"/>
              <a:lumOff val="50000"/>
            </a:schemeClr>
          </a:solidFill>
          <a:ln>
            <a:noFill/>
          </a:ln>
          <a:effectLst/>
        </p:spPr>
        <p:txBody>
          <a:bodyPr wrap="none">
            <a:spAutoFit/>
          </a:bodyPr>
          <a:lstStyle/>
          <a:p>
            <a:r>
              <a:rPr lang="en-US" altLang="en-US" sz="1200" dirty="0" smtClean="0">
                <a:solidFill>
                  <a:srgbClr val="FAFD00"/>
                </a:solidFill>
                <a:latin typeface="Arial" charset="0"/>
                <a:ea typeface="ＭＳ Ｐゴシック" pitchFamily="34" charset="-128"/>
              </a:rPr>
              <a:t>SM 38:4;2 (SM)</a:t>
            </a:r>
          </a:p>
        </p:txBody>
      </p:sp>
      <p:sp>
        <p:nvSpPr>
          <p:cNvPr id="555" name="Text Box 415"/>
          <p:cNvSpPr txBox="1">
            <a:spLocks noChangeArrowheads="1"/>
          </p:cNvSpPr>
          <p:nvPr/>
        </p:nvSpPr>
        <p:spPr bwMode="auto">
          <a:xfrm>
            <a:off x="82550" y="6262053"/>
            <a:ext cx="112395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200" smtClean="0">
                <a:solidFill>
                  <a:srgbClr val="6600FF"/>
                </a:solidFill>
                <a:latin typeface="Arial" charset="0"/>
                <a:ea typeface="ＭＳ Ｐゴシック" pitchFamily="34" charset="-128"/>
              </a:rPr>
              <a:t>PE 36:0 (-PE)</a:t>
            </a:r>
          </a:p>
        </p:txBody>
      </p:sp>
      <p:sp>
        <p:nvSpPr>
          <p:cNvPr id="556" name="Text Box 416"/>
          <p:cNvSpPr txBox="1">
            <a:spLocks noChangeArrowheads="1"/>
          </p:cNvSpPr>
          <p:nvPr/>
        </p:nvSpPr>
        <p:spPr bwMode="auto">
          <a:xfrm>
            <a:off x="1319213" y="6262053"/>
            <a:ext cx="125095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200" smtClean="0">
                <a:solidFill>
                  <a:srgbClr val="CC0066"/>
                </a:solidFill>
                <a:latin typeface="Arial" charset="0"/>
                <a:ea typeface="ＭＳ Ｐゴシック" pitchFamily="34" charset="-128"/>
              </a:rPr>
              <a:t>SM 24:1;2 (SM)</a:t>
            </a:r>
          </a:p>
        </p:txBody>
      </p:sp>
      <p:sp>
        <p:nvSpPr>
          <p:cNvPr id="557" name="Text Box 406"/>
          <p:cNvSpPr txBox="1">
            <a:spLocks noChangeArrowheads="1"/>
          </p:cNvSpPr>
          <p:nvPr/>
        </p:nvSpPr>
        <p:spPr bwMode="auto">
          <a:xfrm>
            <a:off x="322263" y="6521387"/>
            <a:ext cx="1731564" cy="276999"/>
          </a:xfrm>
          <a:prstGeom prst="rect">
            <a:avLst/>
          </a:prstGeom>
          <a:solidFill>
            <a:schemeClr val="bg1">
              <a:lumMod val="50000"/>
              <a:lumOff val="50000"/>
            </a:schemeClr>
          </a:solidFill>
          <a:ln>
            <a:noFill/>
          </a:ln>
          <a:effectLst/>
        </p:spPr>
        <p:txBody>
          <a:bodyPr wrap="none">
            <a:spAutoFit/>
          </a:bodyPr>
          <a:lstStyle/>
          <a:p>
            <a:r>
              <a:rPr lang="en-US" altLang="en-US" sz="1200" dirty="0" smtClean="0">
                <a:solidFill>
                  <a:srgbClr val="CCECFF"/>
                </a:solidFill>
                <a:latin typeface="Arial" charset="0"/>
                <a:ea typeface="ＭＳ Ｐゴシック" pitchFamily="34" charset="-128"/>
              </a:rPr>
              <a:t>LMMPE 18:0 (-MMPE)</a:t>
            </a:r>
          </a:p>
        </p:txBody>
      </p:sp>
      <p:sp>
        <p:nvSpPr>
          <p:cNvPr id="558" name="Text Box 406"/>
          <p:cNvSpPr txBox="1">
            <a:spLocks noChangeArrowheads="1"/>
          </p:cNvSpPr>
          <p:nvPr/>
        </p:nvSpPr>
        <p:spPr bwMode="auto">
          <a:xfrm>
            <a:off x="2175938" y="6515043"/>
            <a:ext cx="2627642" cy="276999"/>
          </a:xfrm>
          <a:prstGeom prst="rect">
            <a:avLst/>
          </a:prstGeom>
          <a:solidFill>
            <a:schemeClr val="bg1">
              <a:lumMod val="50000"/>
              <a:lumOff val="50000"/>
            </a:schemeClr>
          </a:solidFill>
          <a:ln>
            <a:noFill/>
          </a:ln>
          <a:effectLst/>
        </p:spPr>
        <p:txBody>
          <a:bodyPr wrap="none">
            <a:spAutoFit/>
          </a:bodyPr>
          <a:lstStyle/>
          <a:p>
            <a:r>
              <a:rPr lang="en-US" altLang="en-US" sz="1200" dirty="0" smtClean="0">
                <a:solidFill>
                  <a:srgbClr val="FFFFCC"/>
                </a:solidFill>
                <a:latin typeface="Arial" charset="0"/>
                <a:ea typeface="ＭＳ Ｐゴシック" pitchFamily="34" charset="-128"/>
              </a:rPr>
              <a:t>MM(</a:t>
            </a:r>
            <a:r>
              <a:rPr lang="en-US" altLang="en-US" sz="1200" dirty="0" err="1" smtClean="0">
                <a:solidFill>
                  <a:srgbClr val="FFFFCC"/>
                </a:solidFill>
                <a:latin typeface="Arial" charset="0"/>
                <a:ea typeface="ＭＳ Ｐゴシック" pitchFamily="34" charset="-128"/>
              </a:rPr>
              <a:t>monomethyl</a:t>
            </a:r>
            <a:r>
              <a:rPr lang="en-US" altLang="en-US" sz="1200" dirty="0" smtClean="0">
                <a:solidFill>
                  <a:srgbClr val="FFFFCC"/>
                </a:solidFill>
                <a:latin typeface="Arial" charset="0"/>
                <a:ea typeface="ＭＳ Ｐゴシック" pitchFamily="34" charset="-128"/>
              </a:rPr>
              <a:t>) PE 36:0 (-MMPE)</a:t>
            </a:r>
          </a:p>
        </p:txBody>
      </p:sp>
      <p:pic>
        <p:nvPicPr>
          <p:cNvPr id="562" name="Picture 561" descr="zeeebrraaafish.png"/>
          <p:cNvPicPr>
            <a:picLocks noChangeAspect="1"/>
          </p:cNvPicPr>
          <p:nvPr/>
        </p:nvPicPr>
        <p:blipFill>
          <a:blip r:embed="rId2" cstate="print">
            <a:extLst>
              <a:ext uri="{BEBA8EAE-BF5A-486C-A8C5-ECC9F3942E4B}">
                <a14:imgProps xmlns:a14="http://schemas.microsoft.com/office/drawing/2010/main">
                  <a14:imgLayer r:embed="rId3">
                    <a14:imgEffect>
                      <a14:backgroundRemoval t="15809" b="92647" l="1148" r="93607">
                        <a14:foregroundMark x1="25082" y1="60294" x2="23607" y2="62500"/>
                        <a14:foregroundMark x1="25574" y1="67647" x2="32951" y2="76103"/>
                        <a14:foregroundMark x1="33607" y1="77206" x2="36230" y2="79779"/>
                        <a14:foregroundMark x1="6230" y1="20588" x2="20492" y2="37500"/>
                        <a14:foregroundMark x1="7869" y1="48162" x2="3279" y2="52941"/>
                        <a14:foregroundMark x1="20000" y1="59191" x2="6721" y2="63235"/>
                        <a14:foregroundMark x1="36066" y1="80882" x2="37377" y2="77574"/>
                      </a14:backgroundRemoval>
                    </a14:imgEffect>
                  </a14:imgLayer>
                </a14:imgProps>
              </a:ext>
              <a:ext uri="{28A0092B-C50C-407E-A947-70E740481C1C}">
                <a14:useLocalDpi xmlns:a14="http://schemas.microsoft.com/office/drawing/2010/main" val="0"/>
              </a:ext>
            </a:extLst>
          </a:blip>
          <a:stretch>
            <a:fillRect/>
          </a:stretch>
        </p:blipFill>
        <p:spPr>
          <a:xfrm>
            <a:off x="882292" y="1670386"/>
            <a:ext cx="2146658" cy="953307"/>
          </a:xfrm>
          <a:prstGeom prst="rect">
            <a:avLst/>
          </a:prstGeom>
        </p:spPr>
      </p:pic>
      <p:cxnSp>
        <p:nvCxnSpPr>
          <p:cNvPr id="3" name="Straight Arrow Connector 2"/>
          <p:cNvCxnSpPr/>
          <p:nvPr/>
        </p:nvCxnSpPr>
        <p:spPr bwMode="auto">
          <a:xfrm flipV="1">
            <a:off x="452438" y="4419949"/>
            <a:ext cx="0" cy="302419"/>
          </a:xfrm>
          <a:prstGeom prst="straightConnector1">
            <a:avLst/>
          </a:prstGeom>
          <a:solidFill>
            <a:schemeClr val="accent1"/>
          </a:solidFill>
          <a:ln w="12700" cap="flat" cmpd="sng" algn="ctr">
            <a:solidFill>
              <a:schemeClr val="bg1"/>
            </a:solidFill>
            <a:prstDash val="solid"/>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5" name="Straight Arrow Connector 564"/>
          <p:cNvCxnSpPr/>
          <p:nvPr/>
        </p:nvCxnSpPr>
        <p:spPr bwMode="auto">
          <a:xfrm flipV="1">
            <a:off x="8653463" y="4419949"/>
            <a:ext cx="0" cy="302419"/>
          </a:xfrm>
          <a:prstGeom prst="straightConnector1">
            <a:avLst/>
          </a:prstGeom>
          <a:solidFill>
            <a:schemeClr val="accent1"/>
          </a:solidFill>
          <a:ln w="12700" cap="flat" cmpd="sng" algn="ctr">
            <a:solidFill>
              <a:schemeClr val="bg1"/>
            </a:solidFill>
            <a:prstDash val="solid"/>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67" name="Rectangle 532"/>
          <p:cNvSpPr>
            <a:spLocks noChangeArrowheads="1"/>
          </p:cNvSpPr>
          <p:nvPr/>
        </p:nvSpPr>
        <p:spPr bwMode="auto">
          <a:xfrm>
            <a:off x="519906" y="4511493"/>
            <a:ext cx="155651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b="1" dirty="0" smtClean="0">
                <a:solidFill>
                  <a:srgbClr val="191919"/>
                </a:solidFill>
                <a:latin typeface="Arial" charset="0"/>
                <a:ea typeface="ＭＳ Ｐゴシック" pitchFamily="34" charset="-128"/>
              </a:rPr>
              <a:t>p˂0.05 </a:t>
            </a:r>
            <a:r>
              <a:rPr lang="en-US" altLang="en-US" sz="1200" dirty="0" smtClean="0">
                <a:solidFill>
                  <a:srgbClr val="191919"/>
                </a:solidFill>
                <a:latin typeface="Arial" charset="0"/>
                <a:ea typeface="ＭＳ Ｐゴシック" pitchFamily="34" charset="-128"/>
              </a:rPr>
              <a:t>(-log</a:t>
            </a:r>
            <a:r>
              <a:rPr lang="en-US" altLang="en-US" sz="1200" baseline="-25000" dirty="0" smtClean="0">
                <a:solidFill>
                  <a:srgbClr val="191919"/>
                </a:solidFill>
                <a:latin typeface="Arial" charset="0"/>
                <a:ea typeface="ＭＳ Ｐゴシック" pitchFamily="34" charset="-128"/>
              </a:rPr>
              <a:t>10</a:t>
            </a:r>
            <a:r>
              <a:rPr lang="en-US" altLang="en-US" sz="1200" dirty="0" smtClean="0">
                <a:solidFill>
                  <a:srgbClr val="191919"/>
                </a:solidFill>
                <a:latin typeface="Arial" charset="0"/>
                <a:ea typeface="ＭＳ Ｐゴシック" pitchFamily="34" charset="-128"/>
              </a:rPr>
              <a:t>p&gt;1.301)</a:t>
            </a:r>
          </a:p>
        </p:txBody>
      </p:sp>
    </p:spTree>
    <p:extLst>
      <p:ext uri="{BB962C8B-B14F-4D97-AF65-F5344CB8AC3E}">
        <p14:creationId xmlns:p14="http://schemas.microsoft.com/office/powerpoint/2010/main" val="3642364745"/>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TextBox 1"/>
          <p:cNvSpPr txBox="1">
            <a:spLocks noChangeArrowheads="1"/>
          </p:cNvSpPr>
          <p:nvPr/>
        </p:nvSpPr>
        <p:spPr bwMode="auto">
          <a:xfrm>
            <a:off x="-40625" y="51274"/>
            <a:ext cx="9239216"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457200">
              <a:spcBef>
                <a:spcPct val="20000"/>
              </a:spcBef>
              <a:buFont typeface="Arial" pitchFamily="34" charset="0"/>
              <a:buChar char="•"/>
              <a:defRPr sz="3200">
                <a:solidFill>
                  <a:schemeClr val="tx1"/>
                </a:solidFill>
                <a:latin typeface="Calibri" pitchFamily="34" charset="0"/>
              </a:defRPr>
            </a:lvl1pPr>
            <a:lvl2pPr marL="742950" indent="-285750" defTabSz="457200">
              <a:spcBef>
                <a:spcPct val="20000"/>
              </a:spcBef>
              <a:buFont typeface="Arial" pitchFamily="34" charset="0"/>
              <a:buChar char="–"/>
              <a:defRPr sz="2800">
                <a:solidFill>
                  <a:schemeClr val="tx1"/>
                </a:solidFill>
                <a:latin typeface="Calibri" pitchFamily="34" charset="0"/>
              </a:defRPr>
            </a:lvl2pPr>
            <a:lvl3pPr marL="1143000" indent="-228600" defTabSz="457200">
              <a:spcBef>
                <a:spcPct val="20000"/>
              </a:spcBef>
              <a:buFont typeface="Arial" pitchFamily="34" charset="0"/>
              <a:buChar char="•"/>
              <a:defRPr sz="2400">
                <a:solidFill>
                  <a:schemeClr val="tx1"/>
                </a:solidFill>
                <a:latin typeface="Calibri" pitchFamily="34" charset="0"/>
              </a:defRPr>
            </a:lvl3pPr>
            <a:lvl4pPr marL="1600200" indent="-228600" defTabSz="457200">
              <a:spcBef>
                <a:spcPct val="20000"/>
              </a:spcBef>
              <a:buFont typeface="Arial" pitchFamily="34" charset="0"/>
              <a:buChar char="–"/>
              <a:defRPr sz="2000">
                <a:solidFill>
                  <a:schemeClr val="tx1"/>
                </a:solidFill>
                <a:latin typeface="Calibri" pitchFamily="34" charset="0"/>
              </a:defRPr>
            </a:lvl4pPr>
            <a:lvl5pPr marL="2057400" indent="-228600" defTabSz="4572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pPr>
            <a:r>
              <a:rPr lang="en-US" altLang="en-US" sz="2800" b="1" dirty="0">
                <a:solidFill>
                  <a:srgbClr val="000000"/>
                </a:solidFill>
                <a:latin typeface="Arial" pitchFamily="34" charset="0"/>
                <a:cs typeface="Arial" pitchFamily="34" charset="0"/>
              </a:rPr>
              <a:t>Matrix-Assisted Laser </a:t>
            </a:r>
            <a:r>
              <a:rPr lang="en-US" altLang="en-US" sz="2800" b="1" dirty="0" smtClean="0">
                <a:solidFill>
                  <a:srgbClr val="000000"/>
                </a:solidFill>
                <a:latin typeface="Arial" pitchFamily="34" charset="0"/>
                <a:cs typeface="Arial" pitchFamily="34" charset="0"/>
              </a:rPr>
              <a:t>Desorption/Ionization (MALDI</a:t>
            </a:r>
            <a:r>
              <a:rPr lang="en-US" altLang="en-US" sz="2800" b="1" dirty="0">
                <a:solidFill>
                  <a:srgbClr val="000000"/>
                </a:solidFill>
                <a:latin typeface="Arial" pitchFamily="34" charset="0"/>
                <a:cs typeface="Arial" pitchFamily="34" charset="0"/>
              </a:rPr>
              <a:t>):</a:t>
            </a:r>
          </a:p>
          <a:p>
            <a:pPr algn="ctr" eaLnBrk="1" hangingPunct="1">
              <a:spcBef>
                <a:spcPct val="0"/>
              </a:spcBef>
              <a:buFontTx/>
              <a:buNone/>
            </a:pPr>
            <a:r>
              <a:rPr lang="en-US" altLang="en-US" sz="2800" dirty="0">
                <a:solidFill>
                  <a:srgbClr val="000000"/>
                </a:solidFill>
                <a:latin typeface="Arial" pitchFamily="34" charset="0"/>
                <a:cs typeface="Arial" pitchFamily="34" charset="0"/>
              </a:rPr>
              <a:t>Matrix molecules absorb laser light, enter an excited state, and collide with sample molecules, facilitating charge transfer to create ions.</a:t>
            </a:r>
          </a:p>
        </p:txBody>
      </p:sp>
      <p:pic>
        <p:nvPicPr>
          <p:cNvPr id="53252" name="Picture 3"/>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215199" y="2501636"/>
            <a:ext cx="3900488" cy="3551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253" name="TextBox 8"/>
          <p:cNvSpPr txBox="1">
            <a:spLocks noChangeArrowheads="1"/>
          </p:cNvSpPr>
          <p:nvPr/>
        </p:nvSpPr>
        <p:spPr bwMode="auto">
          <a:xfrm>
            <a:off x="5236779" y="6257593"/>
            <a:ext cx="3773487"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a:spcBef>
                <a:spcPct val="20000"/>
              </a:spcBef>
              <a:buFont typeface="Arial" pitchFamily="34" charset="0"/>
              <a:buChar char="•"/>
              <a:defRPr sz="3200">
                <a:solidFill>
                  <a:schemeClr val="tx1"/>
                </a:solidFill>
                <a:latin typeface="Calibri" pitchFamily="34" charset="0"/>
              </a:defRPr>
            </a:lvl1pPr>
            <a:lvl2pPr marL="742950" indent="-285750" defTabSz="457200">
              <a:spcBef>
                <a:spcPct val="20000"/>
              </a:spcBef>
              <a:buFont typeface="Arial" pitchFamily="34" charset="0"/>
              <a:buChar char="–"/>
              <a:defRPr sz="2800">
                <a:solidFill>
                  <a:schemeClr val="tx1"/>
                </a:solidFill>
                <a:latin typeface="Calibri" pitchFamily="34" charset="0"/>
              </a:defRPr>
            </a:lvl2pPr>
            <a:lvl3pPr marL="1143000" indent="-228600" defTabSz="457200">
              <a:spcBef>
                <a:spcPct val="20000"/>
              </a:spcBef>
              <a:buFont typeface="Arial" pitchFamily="34" charset="0"/>
              <a:buChar char="•"/>
              <a:defRPr sz="2400">
                <a:solidFill>
                  <a:schemeClr val="tx1"/>
                </a:solidFill>
                <a:latin typeface="Calibri" pitchFamily="34" charset="0"/>
              </a:defRPr>
            </a:lvl3pPr>
            <a:lvl4pPr marL="1600200" indent="-228600" defTabSz="457200">
              <a:spcBef>
                <a:spcPct val="20000"/>
              </a:spcBef>
              <a:buFont typeface="Arial" pitchFamily="34" charset="0"/>
              <a:buChar char="–"/>
              <a:defRPr sz="2000">
                <a:solidFill>
                  <a:schemeClr val="tx1"/>
                </a:solidFill>
                <a:latin typeface="Calibri" pitchFamily="34" charset="0"/>
              </a:defRPr>
            </a:lvl4pPr>
            <a:lvl5pPr marL="2057400" indent="-228600" defTabSz="4572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pPr>
            <a:r>
              <a:rPr lang="en-US" altLang="en-US" sz="1000" b="1" dirty="0">
                <a:solidFill>
                  <a:srgbClr val="000000"/>
                </a:solidFill>
                <a:latin typeface="Arial" pitchFamily="34" charset="0"/>
                <a:cs typeface="Arial" pitchFamily="34" charset="0"/>
              </a:rPr>
              <a:t>Mass Spectrometric Imaging for biomedical tissue analysis</a:t>
            </a:r>
          </a:p>
          <a:p>
            <a:pPr eaLnBrk="1" hangingPunct="1">
              <a:spcBef>
                <a:spcPct val="0"/>
              </a:spcBef>
              <a:buFontTx/>
              <a:buNone/>
            </a:pPr>
            <a:r>
              <a:rPr lang="en-US" altLang="en-US" sz="1000" dirty="0">
                <a:solidFill>
                  <a:srgbClr val="000000"/>
                </a:solidFill>
                <a:latin typeface="Arial" pitchFamily="34" charset="0"/>
                <a:cs typeface="Arial" pitchFamily="34" charset="0"/>
              </a:rPr>
              <a:t>Kamila </a:t>
            </a:r>
            <a:r>
              <a:rPr lang="en-US" altLang="en-US" sz="1000" dirty="0" err="1">
                <a:solidFill>
                  <a:srgbClr val="000000"/>
                </a:solidFill>
                <a:latin typeface="Arial" pitchFamily="34" charset="0"/>
                <a:cs typeface="Arial" pitchFamily="34" charset="0"/>
              </a:rPr>
              <a:t>Chughtai</a:t>
            </a:r>
            <a:r>
              <a:rPr lang="en-US" altLang="en-US" sz="1000" dirty="0">
                <a:solidFill>
                  <a:srgbClr val="000000"/>
                </a:solidFill>
                <a:latin typeface="Arial" pitchFamily="34" charset="0"/>
                <a:cs typeface="Arial" pitchFamily="34" charset="0"/>
              </a:rPr>
              <a:t> and Ron M.A. </a:t>
            </a:r>
            <a:r>
              <a:rPr lang="en-US" altLang="en-US" sz="1000" dirty="0" err="1">
                <a:solidFill>
                  <a:srgbClr val="000000"/>
                </a:solidFill>
                <a:latin typeface="Arial" pitchFamily="34" charset="0"/>
                <a:cs typeface="Arial" pitchFamily="34" charset="0"/>
              </a:rPr>
              <a:t>Heeren</a:t>
            </a:r>
            <a:endParaRPr lang="en-US" altLang="en-US" sz="1000" dirty="0">
              <a:solidFill>
                <a:srgbClr val="000000"/>
              </a:solidFill>
              <a:latin typeface="Arial" pitchFamily="34" charset="0"/>
              <a:cs typeface="Arial" pitchFamily="34" charset="0"/>
            </a:endParaRPr>
          </a:p>
          <a:p>
            <a:pPr eaLnBrk="1" hangingPunct="1">
              <a:spcBef>
                <a:spcPct val="0"/>
              </a:spcBef>
              <a:buFontTx/>
              <a:buNone/>
            </a:pPr>
            <a:r>
              <a:rPr lang="en-US" altLang="en-US" sz="1000" i="1" dirty="0" err="1">
                <a:solidFill>
                  <a:srgbClr val="000000"/>
                </a:solidFill>
                <a:latin typeface="Arial" pitchFamily="34" charset="0"/>
                <a:cs typeface="Arial" pitchFamily="34" charset="0"/>
              </a:rPr>
              <a:t>Chem</a:t>
            </a:r>
            <a:r>
              <a:rPr lang="en-US" altLang="en-US" sz="1000" i="1" dirty="0">
                <a:solidFill>
                  <a:srgbClr val="000000"/>
                </a:solidFill>
                <a:latin typeface="Arial" pitchFamily="34" charset="0"/>
                <a:cs typeface="Arial" pitchFamily="34" charset="0"/>
              </a:rPr>
              <a:t> Rev</a:t>
            </a:r>
            <a:r>
              <a:rPr lang="en-US" altLang="en-US" sz="1000" dirty="0">
                <a:solidFill>
                  <a:srgbClr val="000000"/>
                </a:solidFill>
                <a:latin typeface="Arial" pitchFamily="34" charset="0"/>
                <a:cs typeface="Arial" pitchFamily="34" charset="0"/>
              </a:rPr>
              <a:t>. Vol.110(5): pp3237–3277, 2010.</a:t>
            </a:r>
          </a:p>
        </p:txBody>
      </p:sp>
      <p:grpSp>
        <p:nvGrpSpPr>
          <p:cNvPr id="2" name="Group 1"/>
          <p:cNvGrpSpPr/>
          <p:nvPr/>
        </p:nvGrpSpPr>
        <p:grpSpPr>
          <a:xfrm>
            <a:off x="2662965" y="2140635"/>
            <a:ext cx="2398712" cy="4320633"/>
            <a:chOff x="6593521" y="2328863"/>
            <a:chExt cx="2398712" cy="4320633"/>
          </a:xfrm>
        </p:grpSpPr>
        <p:pic>
          <p:nvPicPr>
            <p:cNvPr id="53251" name="Picture 4" descr="photo-1.JPG"/>
            <p:cNvPicPr>
              <a:picLocks noChangeAspect="1"/>
            </p:cNvPicPr>
            <p:nvPr/>
          </p:nvPicPr>
          <p:blipFill>
            <a:blip r:embed="rId3">
              <a:extLst>
                <a:ext uri="{28A0092B-C50C-407E-A947-70E740481C1C}">
                  <a14:useLocalDpi xmlns:a14="http://schemas.microsoft.com/office/drawing/2010/main" val="0"/>
                </a:ext>
              </a:extLst>
            </a:blip>
            <a:srcRect l="10928" r="15300" b="410"/>
            <a:stretch>
              <a:fillRect/>
            </a:stretch>
          </p:blipFill>
          <p:spPr bwMode="auto">
            <a:xfrm>
              <a:off x="6593521" y="2328863"/>
              <a:ext cx="2398712" cy="431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254" name="Rectangle 9"/>
            <p:cNvSpPr>
              <a:spLocks noChangeArrowheads="1"/>
            </p:cNvSpPr>
            <p:nvPr/>
          </p:nvSpPr>
          <p:spPr bwMode="auto">
            <a:xfrm>
              <a:off x="7705214" y="6064721"/>
              <a:ext cx="1287019" cy="58477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a:spcBef>
                  <a:spcPct val="20000"/>
                </a:spcBef>
                <a:buFont typeface="Arial" pitchFamily="34" charset="0"/>
                <a:buChar char="•"/>
                <a:defRPr sz="3200">
                  <a:solidFill>
                    <a:schemeClr val="tx1"/>
                  </a:solidFill>
                  <a:latin typeface="Calibri" pitchFamily="34" charset="0"/>
                </a:defRPr>
              </a:lvl1pPr>
              <a:lvl2pPr marL="742950" indent="-285750" defTabSz="457200">
                <a:spcBef>
                  <a:spcPct val="20000"/>
                </a:spcBef>
                <a:buFont typeface="Arial" pitchFamily="34" charset="0"/>
                <a:buChar char="–"/>
                <a:defRPr sz="2800">
                  <a:solidFill>
                    <a:schemeClr val="tx1"/>
                  </a:solidFill>
                  <a:latin typeface="Calibri" pitchFamily="34" charset="0"/>
                </a:defRPr>
              </a:lvl2pPr>
              <a:lvl3pPr marL="1143000" indent="-228600" defTabSz="457200">
                <a:spcBef>
                  <a:spcPct val="20000"/>
                </a:spcBef>
                <a:buFont typeface="Arial" pitchFamily="34" charset="0"/>
                <a:buChar char="•"/>
                <a:defRPr sz="2400">
                  <a:solidFill>
                    <a:schemeClr val="tx1"/>
                  </a:solidFill>
                  <a:latin typeface="Calibri" pitchFamily="34" charset="0"/>
                </a:defRPr>
              </a:lvl3pPr>
              <a:lvl4pPr marL="1600200" indent="-228600" defTabSz="457200">
                <a:spcBef>
                  <a:spcPct val="20000"/>
                </a:spcBef>
                <a:buFont typeface="Arial" pitchFamily="34" charset="0"/>
                <a:buChar char="–"/>
                <a:defRPr sz="2000">
                  <a:solidFill>
                    <a:schemeClr val="tx1"/>
                  </a:solidFill>
                  <a:latin typeface="Calibri" pitchFamily="34" charset="0"/>
                </a:defRPr>
              </a:lvl4pPr>
              <a:lvl5pPr marL="2057400" indent="-228600" defTabSz="4572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pPr>
              <a:r>
                <a:rPr lang="en-US" altLang="en-US" sz="1600" dirty="0">
                  <a:solidFill>
                    <a:schemeClr val="bg1"/>
                  </a:solidFill>
                  <a:latin typeface="Arial" pitchFamily="34" charset="0"/>
                  <a:cs typeface="Arial" pitchFamily="34" charset="0"/>
                </a:rPr>
                <a:t>MALDI-TOF</a:t>
              </a:r>
            </a:p>
            <a:p>
              <a:pPr eaLnBrk="1" hangingPunct="1">
                <a:spcBef>
                  <a:spcPct val="0"/>
                </a:spcBef>
                <a:buFontTx/>
                <a:buNone/>
              </a:pPr>
              <a:r>
                <a:rPr lang="en-US" altLang="en-US" sz="1600" dirty="0">
                  <a:solidFill>
                    <a:schemeClr val="bg1"/>
                  </a:solidFill>
                  <a:latin typeface="Arial" pitchFamily="34" charset="0"/>
                  <a:cs typeface="Arial" pitchFamily="34" charset="0"/>
                </a:rPr>
                <a:t>instrument</a:t>
              </a:r>
              <a:endParaRPr lang="en-US" altLang="en-US" sz="1600" dirty="0">
                <a:solidFill>
                  <a:schemeClr val="bg1"/>
                </a:solidFill>
              </a:endParaRPr>
            </a:p>
          </p:txBody>
        </p:sp>
      </p:grpSp>
      <p:grpSp>
        <p:nvGrpSpPr>
          <p:cNvPr id="3" name="Group 2"/>
          <p:cNvGrpSpPr/>
          <p:nvPr/>
        </p:nvGrpSpPr>
        <p:grpSpPr>
          <a:xfrm>
            <a:off x="-20154" y="2482184"/>
            <a:ext cx="2565126" cy="3315742"/>
            <a:chOff x="-40626" y="2666432"/>
            <a:chExt cx="2565126" cy="3315742"/>
          </a:xfrm>
        </p:grpSpPr>
        <p:pic>
          <p:nvPicPr>
            <p:cNvPr id="8" name="Picture 4"/>
            <p:cNvPicPr preferRelativeResize="0">
              <a:picLocks noChangeAspect="1"/>
            </p:cNvPicPr>
            <p:nvPr/>
          </p:nvPicPr>
          <p:blipFill rotWithShape="1">
            <a:blip r:embed="rId4">
              <a:extLst>
                <a:ext uri="{28A0092B-C50C-407E-A947-70E740481C1C}">
                  <a14:useLocalDpi xmlns:a14="http://schemas.microsoft.com/office/drawing/2010/main" val="0"/>
                </a:ext>
              </a:extLst>
            </a:blip>
            <a:srcRect t="2995" r="4366" b="4057"/>
            <a:stretch/>
          </p:blipFill>
          <p:spPr bwMode="auto">
            <a:xfrm rot="16200000">
              <a:off x="-407113" y="3121173"/>
              <a:ext cx="3311370" cy="2401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TextBox 5"/>
            <p:cNvSpPr txBox="1">
              <a:spLocks noChangeArrowheads="1"/>
            </p:cNvSpPr>
            <p:nvPr/>
          </p:nvSpPr>
          <p:spPr bwMode="auto">
            <a:xfrm>
              <a:off x="-40626" y="5643620"/>
              <a:ext cx="256512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a:spcBef>
                  <a:spcPct val="20000"/>
                </a:spcBef>
                <a:buFont typeface="Arial" pitchFamily="34" charset="0"/>
                <a:buChar char="•"/>
                <a:defRPr sz="3200">
                  <a:solidFill>
                    <a:schemeClr val="tx1"/>
                  </a:solidFill>
                  <a:latin typeface="Calibri" pitchFamily="34" charset="0"/>
                </a:defRPr>
              </a:lvl1pPr>
              <a:lvl2pPr marL="742950" indent="-285750" defTabSz="457200">
                <a:spcBef>
                  <a:spcPct val="20000"/>
                </a:spcBef>
                <a:buFont typeface="Arial" pitchFamily="34" charset="0"/>
                <a:buChar char="–"/>
                <a:defRPr sz="2800">
                  <a:solidFill>
                    <a:schemeClr val="tx1"/>
                  </a:solidFill>
                  <a:latin typeface="Calibri" pitchFamily="34" charset="0"/>
                </a:defRPr>
              </a:lvl2pPr>
              <a:lvl3pPr marL="1143000" indent="-228600" defTabSz="457200">
                <a:spcBef>
                  <a:spcPct val="20000"/>
                </a:spcBef>
                <a:buFont typeface="Arial" pitchFamily="34" charset="0"/>
                <a:buChar char="•"/>
                <a:defRPr sz="2400">
                  <a:solidFill>
                    <a:schemeClr val="tx1"/>
                  </a:solidFill>
                  <a:latin typeface="Calibri" pitchFamily="34" charset="0"/>
                </a:defRPr>
              </a:lvl3pPr>
              <a:lvl4pPr marL="1600200" indent="-228600" defTabSz="457200">
                <a:spcBef>
                  <a:spcPct val="20000"/>
                </a:spcBef>
                <a:buFont typeface="Arial" pitchFamily="34" charset="0"/>
                <a:buChar char="–"/>
                <a:defRPr sz="2000">
                  <a:solidFill>
                    <a:schemeClr val="tx1"/>
                  </a:solidFill>
                  <a:latin typeface="Calibri" pitchFamily="34" charset="0"/>
                </a:defRPr>
              </a:lvl4pPr>
              <a:lvl5pPr marL="2057400" indent="-228600" defTabSz="4572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pPr>
              <a:r>
                <a:rPr lang="en-US" altLang="en-US" sz="1600" dirty="0" smtClean="0">
                  <a:solidFill>
                    <a:schemeClr val="bg1"/>
                  </a:solidFill>
                  <a:latin typeface="Arial" pitchFamily="34" charset="0"/>
                  <a:cs typeface="Arial" pitchFamily="34" charset="0"/>
                </a:rPr>
                <a:t>Conventional MALDI plate</a:t>
              </a:r>
              <a:endParaRPr lang="en-US" altLang="en-US" sz="1600" dirty="0">
                <a:solidFill>
                  <a:schemeClr val="bg1"/>
                </a:solidFill>
                <a:latin typeface="Arial" pitchFamily="34" charset="0"/>
                <a:cs typeface="Arial" pitchFamily="34" charset="0"/>
              </a:endParaRPr>
            </a:p>
          </p:txBody>
        </p:sp>
      </p:grpSp>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 name="Line 551"/>
          <p:cNvSpPr>
            <a:spLocks noChangeShapeType="1"/>
          </p:cNvSpPr>
          <p:nvPr/>
        </p:nvSpPr>
        <p:spPr bwMode="auto">
          <a:xfrm>
            <a:off x="452438" y="5224179"/>
            <a:ext cx="8201025" cy="0"/>
          </a:xfrm>
          <a:prstGeom prst="line">
            <a:avLst/>
          </a:prstGeom>
          <a:noFill/>
          <a:ln w="12700">
            <a:solidFill>
              <a:schemeClr val="bg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mtClean="0">
              <a:solidFill>
                <a:srgbClr val="FFFFFF"/>
              </a:solidFill>
              <a:ea typeface="ＭＳ Ｐゴシック" pitchFamily="34" charset="-128"/>
            </a:endParaRPr>
          </a:p>
        </p:txBody>
      </p:sp>
      <p:cxnSp>
        <p:nvCxnSpPr>
          <p:cNvPr id="372" name="Straight Arrow Connector 371"/>
          <p:cNvCxnSpPr/>
          <p:nvPr/>
        </p:nvCxnSpPr>
        <p:spPr bwMode="auto">
          <a:xfrm flipV="1">
            <a:off x="452438" y="4921760"/>
            <a:ext cx="0" cy="302419"/>
          </a:xfrm>
          <a:prstGeom prst="straightConnector1">
            <a:avLst/>
          </a:prstGeom>
          <a:solidFill>
            <a:schemeClr val="accent1"/>
          </a:solidFill>
          <a:ln w="12700" cap="flat" cmpd="sng" algn="ctr">
            <a:solidFill>
              <a:schemeClr val="bg1"/>
            </a:solidFill>
            <a:prstDash val="solid"/>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3" name="Straight Arrow Connector 372"/>
          <p:cNvCxnSpPr/>
          <p:nvPr/>
        </p:nvCxnSpPr>
        <p:spPr bwMode="auto">
          <a:xfrm flipV="1">
            <a:off x="8653463" y="4921760"/>
            <a:ext cx="0" cy="302419"/>
          </a:xfrm>
          <a:prstGeom prst="straightConnector1">
            <a:avLst/>
          </a:prstGeom>
          <a:solidFill>
            <a:schemeClr val="accent1"/>
          </a:solidFill>
          <a:ln w="12700" cap="flat" cmpd="sng" algn="ctr">
            <a:solidFill>
              <a:schemeClr val="bg1"/>
            </a:solidFill>
            <a:prstDash val="solid"/>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74" name="Rectangle 532"/>
          <p:cNvSpPr>
            <a:spLocks noChangeArrowheads="1"/>
          </p:cNvSpPr>
          <p:nvPr/>
        </p:nvSpPr>
        <p:spPr bwMode="auto">
          <a:xfrm>
            <a:off x="519906" y="5013304"/>
            <a:ext cx="155651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b="1" dirty="0" smtClean="0">
                <a:solidFill>
                  <a:schemeClr val="bg1"/>
                </a:solidFill>
                <a:latin typeface="Arial" charset="0"/>
                <a:ea typeface="ＭＳ Ｐゴシック" pitchFamily="34" charset="-128"/>
              </a:rPr>
              <a:t>p˂0.05 </a:t>
            </a:r>
            <a:r>
              <a:rPr lang="en-US" altLang="en-US" sz="1200" dirty="0" smtClean="0">
                <a:solidFill>
                  <a:schemeClr val="bg1"/>
                </a:solidFill>
                <a:latin typeface="Arial" charset="0"/>
                <a:ea typeface="ＭＳ Ｐゴシック" pitchFamily="34" charset="-128"/>
              </a:rPr>
              <a:t>(-log</a:t>
            </a:r>
            <a:r>
              <a:rPr lang="en-US" altLang="en-US" sz="1200" baseline="-25000" dirty="0" smtClean="0">
                <a:solidFill>
                  <a:schemeClr val="bg1"/>
                </a:solidFill>
                <a:latin typeface="Arial" charset="0"/>
                <a:ea typeface="ＭＳ Ｐゴシック" pitchFamily="34" charset="-128"/>
              </a:rPr>
              <a:t>10</a:t>
            </a:r>
            <a:r>
              <a:rPr lang="en-US" altLang="en-US" sz="1200" dirty="0" smtClean="0">
                <a:solidFill>
                  <a:schemeClr val="bg1"/>
                </a:solidFill>
                <a:latin typeface="Arial" charset="0"/>
                <a:ea typeface="ＭＳ Ｐゴシック" pitchFamily="34" charset="-128"/>
              </a:rPr>
              <a:t>p&gt;1.301)</a:t>
            </a:r>
          </a:p>
        </p:txBody>
      </p:sp>
      <p:sp>
        <p:nvSpPr>
          <p:cNvPr id="44043" name="Line 11"/>
          <p:cNvSpPr>
            <a:spLocks noChangeShapeType="1"/>
          </p:cNvSpPr>
          <p:nvPr/>
        </p:nvSpPr>
        <p:spPr bwMode="auto">
          <a:xfrm>
            <a:off x="4558827" y="5628254"/>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044" name="Line 12"/>
          <p:cNvSpPr>
            <a:spLocks noChangeShapeType="1"/>
          </p:cNvSpPr>
          <p:nvPr/>
        </p:nvSpPr>
        <p:spPr bwMode="auto">
          <a:xfrm>
            <a:off x="4558827" y="4999604"/>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045" name="Line 13"/>
          <p:cNvSpPr>
            <a:spLocks noChangeShapeType="1"/>
          </p:cNvSpPr>
          <p:nvPr/>
        </p:nvSpPr>
        <p:spPr bwMode="auto">
          <a:xfrm>
            <a:off x="4558827" y="4370954"/>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046" name="Line 14"/>
          <p:cNvSpPr>
            <a:spLocks noChangeShapeType="1"/>
          </p:cNvSpPr>
          <p:nvPr/>
        </p:nvSpPr>
        <p:spPr bwMode="auto">
          <a:xfrm>
            <a:off x="4558827" y="3742304"/>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047" name="Line 15"/>
          <p:cNvSpPr>
            <a:spLocks noChangeShapeType="1"/>
          </p:cNvSpPr>
          <p:nvPr/>
        </p:nvSpPr>
        <p:spPr bwMode="auto">
          <a:xfrm>
            <a:off x="4558827" y="3113654"/>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048" name="Line 16"/>
          <p:cNvSpPr>
            <a:spLocks noChangeShapeType="1"/>
          </p:cNvSpPr>
          <p:nvPr/>
        </p:nvSpPr>
        <p:spPr bwMode="auto">
          <a:xfrm>
            <a:off x="4558827" y="2485004"/>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050" name="Line 18"/>
          <p:cNvSpPr>
            <a:spLocks noChangeShapeType="1"/>
          </p:cNvSpPr>
          <p:nvPr/>
        </p:nvSpPr>
        <p:spPr bwMode="auto">
          <a:xfrm>
            <a:off x="596427" y="5628254"/>
            <a:ext cx="79724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051" name="Line 19"/>
          <p:cNvSpPr>
            <a:spLocks noChangeShapeType="1"/>
          </p:cNvSpPr>
          <p:nvPr/>
        </p:nvSpPr>
        <p:spPr bwMode="auto">
          <a:xfrm flipV="1">
            <a:off x="596427" y="5628254"/>
            <a:ext cx="0" cy="285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052" name="Line 20"/>
          <p:cNvSpPr>
            <a:spLocks noChangeShapeType="1"/>
          </p:cNvSpPr>
          <p:nvPr/>
        </p:nvSpPr>
        <p:spPr bwMode="auto">
          <a:xfrm flipV="1">
            <a:off x="1596552" y="5628254"/>
            <a:ext cx="0" cy="285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053" name="Line 21"/>
          <p:cNvSpPr>
            <a:spLocks noChangeShapeType="1"/>
          </p:cNvSpPr>
          <p:nvPr/>
        </p:nvSpPr>
        <p:spPr bwMode="auto">
          <a:xfrm flipV="1">
            <a:off x="2587152" y="5628254"/>
            <a:ext cx="0" cy="285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054" name="Line 22"/>
          <p:cNvSpPr>
            <a:spLocks noChangeShapeType="1"/>
          </p:cNvSpPr>
          <p:nvPr/>
        </p:nvSpPr>
        <p:spPr bwMode="auto">
          <a:xfrm flipV="1">
            <a:off x="3587277" y="5628254"/>
            <a:ext cx="0" cy="285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055" name="Line 23"/>
          <p:cNvSpPr>
            <a:spLocks noChangeShapeType="1"/>
          </p:cNvSpPr>
          <p:nvPr/>
        </p:nvSpPr>
        <p:spPr bwMode="auto">
          <a:xfrm flipV="1">
            <a:off x="4587402" y="5628254"/>
            <a:ext cx="0" cy="285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056" name="Line 24"/>
          <p:cNvSpPr>
            <a:spLocks noChangeShapeType="1"/>
          </p:cNvSpPr>
          <p:nvPr/>
        </p:nvSpPr>
        <p:spPr bwMode="auto">
          <a:xfrm flipV="1">
            <a:off x="5578002" y="5628254"/>
            <a:ext cx="0" cy="285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057" name="Line 25"/>
          <p:cNvSpPr>
            <a:spLocks noChangeShapeType="1"/>
          </p:cNvSpPr>
          <p:nvPr/>
        </p:nvSpPr>
        <p:spPr bwMode="auto">
          <a:xfrm flipV="1">
            <a:off x="6578127" y="5628254"/>
            <a:ext cx="0" cy="285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058" name="Line 26"/>
          <p:cNvSpPr>
            <a:spLocks noChangeShapeType="1"/>
          </p:cNvSpPr>
          <p:nvPr/>
        </p:nvSpPr>
        <p:spPr bwMode="auto">
          <a:xfrm flipV="1">
            <a:off x="7568727" y="5628254"/>
            <a:ext cx="0" cy="285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059" name="Line 27"/>
          <p:cNvSpPr>
            <a:spLocks noChangeShapeType="1"/>
          </p:cNvSpPr>
          <p:nvPr/>
        </p:nvSpPr>
        <p:spPr bwMode="auto">
          <a:xfrm flipV="1">
            <a:off x="8568852" y="5628254"/>
            <a:ext cx="0" cy="285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042" name="Line 10"/>
          <p:cNvSpPr>
            <a:spLocks noChangeShapeType="1"/>
          </p:cNvSpPr>
          <p:nvPr/>
        </p:nvSpPr>
        <p:spPr bwMode="auto">
          <a:xfrm>
            <a:off x="4587402" y="1856354"/>
            <a:ext cx="0" cy="37719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049" name="Line 17"/>
          <p:cNvSpPr>
            <a:spLocks noChangeShapeType="1"/>
          </p:cNvSpPr>
          <p:nvPr/>
        </p:nvSpPr>
        <p:spPr bwMode="auto">
          <a:xfrm>
            <a:off x="4558827" y="1856354"/>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060" name="Oval 28"/>
          <p:cNvSpPr>
            <a:spLocks noChangeArrowheads="1"/>
          </p:cNvSpPr>
          <p:nvPr/>
        </p:nvSpPr>
        <p:spPr bwMode="auto">
          <a:xfrm>
            <a:off x="4387377" y="557110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061" name="Oval 29"/>
          <p:cNvSpPr>
            <a:spLocks noChangeArrowheads="1"/>
          </p:cNvSpPr>
          <p:nvPr/>
        </p:nvSpPr>
        <p:spPr bwMode="auto">
          <a:xfrm>
            <a:off x="4073052" y="553300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062" name="Oval 30"/>
          <p:cNvSpPr>
            <a:spLocks noChangeArrowheads="1"/>
          </p:cNvSpPr>
          <p:nvPr/>
        </p:nvSpPr>
        <p:spPr bwMode="auto">
          <a:xfrm>
            <a:off x="5549427" y="517105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063" name="Oval 31"/>
          <p:cNvSpPr>
            <a:spLocks noChangeArrowheads="1"/>
          </p:cNvSpPr>
          <p:nvPr/>
        </p:nvSpPr>
        <p:spPr bwMode="auto">
          <a:xfrm>
            <a:off x="4549302" y="559015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064" name="Oval 32"/>
          <p:cNvSpPr>
            <a:spLocks noChangeArrowheads="1"/>
          </p:cNvSpPr>
          <p:nvPr/>
        </p:nvSpPr>
        <p:spPr bwMode="auto">
          <a:xfrm>
            <a:off x="4720752" y="5542529"/>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065" name="Oval 33"/>
          <p:cNvSpPr>
            <a:spLocks noChangeArrowheads="1"/>
          </p:cNvSpPr>
          <p:nvPr/>
        </p:nvSpPr>
        <p:spPr bwMode="auto">
          <a:xfrm>
            <a:off x="4882677" y="545680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066" name="Oval 34"/>
          <p:cNvSpPr>
            <a:spLocks noChangeArrowheads="1"/>
          </p:cNvSpPr>
          <p:nvPr/>
        </p:nvSpPr>
        <p:spPr bwMode="auto">
          <a:xfrm>
            <a:off x="4777902" y="539965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067" name="Oval 35"/>
          <p:cNvSpPr>
            <a:spLocks noChangeArrowheads="1"/>
          </p:cNvSpPr>
          <p:nvPr/>
        </p:nvSpPr>
        <p:spPr bwMode="auto">
          <a:xfrm>
            <a:off x="4787427" y="5428229"/>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068" name="Oval 36"/>
          <p:cNvSpPr>
            <a:spLocks noChangeArrowheads="1"/>
          </p:cNvSpPr>
          <p:nvPr/>
        </p:nvSpPr>
        <p:spPr bwMode="auto">
          <a:xfrm>
            <a:off x="5092227" y="543775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069" name="Oval 37"/>
          <p:cNvSpPr>
            <a:spLocks noChangeArrowheads="1"/>
          </p:cNvSpPr>
          <p:nvPr/>
        </p:nvSpPr>
        <p:spPr bwMode="auto">
          <a:xfrm>
            <a:off x="5844702" y="5085329"/>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070" name="Oval 38"/>
          <p:cNvSpPr>
            <a:spLocks noChangeArrowheads="1"/>
          </p:cNvSpPr>
          <p:nvPr/>
        </p:nvSpPr>
        <p:spPr bwMode="auto">
          <a:xfrm>
            <a:off x="6159027" y="5409179"/>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072" name="Oval 40"/>
          <p:cNvSpPr>
            <a:spLocks noChangeArrowheads="1"/>
          </p:cNvSpPr>
          <p:nvPr/>
        </p:nvSpPr>
        <p:spPr bwMode="auto">
          <a:xfrm>
            <a:off x="4920777" y="555205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073" name="Oval 41"/>
          <p:cNvSpPr>
            <a:spLocks noChangeArrowheads="1"/>
          </p:cNvSpPr>
          <p:nvPr/>
        </p:nvSpPr>
        <p:spPr bwMode="auto">
          <a:xfrm>
            <a:off x="5425602" y="532345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074" name="Oval 42"/>
          <p:cNvSpPr>
            <a:spLocks noChangeArrowheads="1"/>
          </p:cNvSpPr>
          <p:nvPr/>
        </p:nvSpPr>
        <p:spPr bwMode="auto">
          <a:xfrm>
            <a:off x="5282727" y="3961379"/>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075" name="Oval 43"/>
          <p:cNvSpPr>
            <a:spLocks noChangeArrowheads="1"/>
          </p:cNvSpPr>
          <p:nvPr/>
        </p:nvSpPr>
        <p:spPr bwMode="auto">
          <a:xfrm>
            <a:off x="4730277" y="557110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076" name="Oval 44"/>
          <p:cNvSpPr>
            <a:spLocks noChangeArrowheads="1"/>
          </p:cNvSpPr>
          <p:nvPr/>
        </p:nvSpPr>
        <p:spPr bwMode="auto">
          <a:xfrm>
            <a:off x="4701702" y="5409179"/>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077" name="Oval 45"/>
          <p:cNvSpPr>
            <a:spLocks noChangeArrowheads="1"/>
          </p:cNvSpPr>
          <p:nvPr/>
        </p:nvSpPr>
        <p:spPr bwMode="auto">
          <a:xfrm>
            <a:off x="6073302" y="446620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078" name="Oval 46"/>
          <p:cNvSpPr>
            <a:spLocks noChangeArrowheads="1"/>
          </p:cNvSpPr>
          <p:nvPr/>
        </p:nvSpPr>
        <p:spPr bwMode="auto">
          <a:xfrm>
            <a:off x="4596927" y="5580629"/>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079" name="Oval 47"/>
          <p:cNvSpPr>
            <a:spLocks noChangeArrowheads="1"/>
          </p:cNvSpPr>
          <p:nvPr/>
        </p:nvSpPr>
        <p:spPr bwMode="auto">
          <a:xfrm>
            <a:off x="5161253" y="4521003"/>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080" name="Oval 48"/>
          <p:cNvSpPr>
            <a:spLocks noChangeArrowheads="1"/>
          </p:cNvSpPr>
          <p:nvPr/>
        </p:nvSpPr>
        <p:spPr bwMode="auto">
          <a:xfrm>
            <a:off x="5168427" y="520915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081" name="Oval 49"/>
          <p:cNvSpPr>
            <a:spLocks noChangeArrowheads="1"/>
          </p:cNvSpPr>
          <p:nvPr/>
        </p:nvSpPr>
        <p:spPr bwMode="auto">
          <a:xfrm>
            <a:off x="5092227" y="5332979"/>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082" name="Oval 50"/>
          <p:cNvSpPr>
            <a:spLocks noChangeArrowheads="1"/>
          </p:cNvSpPr>
          <p:nvPr/>
        </p:nvSpPr>
        <p:spPr bwMode="auto">
          <a:xfrm>
            <a:off x="6797202" y="480910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083" name="Oval 51"/>
          <p:cNvSpPr>
            <a:spLocks noChangeArrowheads="1"/>
          </p:cNvSpPr>
          <p:nvPr/>
        </p:nvSpPr>
        <p:spPr bwMode="auto">
          <a:xfrm>
            <a:off x="4520727" y="557110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084" name="Oval 52"/>
          <p:cNvSpPr>
            <a:spLocks noChangeArrowheads="1"/>
          </p:cNvSpPr>
          <p:nvPr/>
        </p:nvSpPr>
        <p:spPr bwMode="auto">
          <a:xfrm>
            <a:off x="5397027" y="5332979"/>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085" name="Oval 53"/>
          <p:cNvSpPr>
            <a:spLocks noChangeArrowheads="1"/>
          </p:cNvSpPr>
          <p:nvPr/>
        </p:nvSpPr>
        <p:spPr bwMode="auto">
          <a:xfrm>
            <a:off x="5339877" y="5466329"/>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086" name="Oval 54"/>
          <p:cNvSpPr>
            <a:spLocks noChangeArrowheads="1"/>
          </p:cNvSpPr>
          <p:nvPr/>
        </p:nvSpPr>
        <p:spPr bwMode="auto">
          <a:xfrm>
            <a:off x="4758852" y="5199629"/>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087" name="Oval 55"/>
          <p:cNvSpPr>
            <a:spLocks noChangeArrowheads="1"/>
          </p:cNvSpPr>
          <p:nvPr/>
        </p:nvSpPr>
        <p:spPr bwMode="auto">
          <a:xfrm>
            <a:off x="4796952" y="5180579"/>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088" name="Oval 56"/>
          <p:cNvSpPr>
            <a:spLocks noChangeArrowheads="1"/>
          </p:cNvSpPr>
          <p:nvPr/>
        </p:nvSpPr>
        <p:spPr bwMode="auto">
          <a:xfrm>
            <a:off x="5320827" y="541870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089" name="Oval 57"/>
          <p:cNvSpPr>
            <a:spLocks noChangeArrowheads="1"/>
          </p:cNvSpPr>
          <p:nvPr/>
        </p:nvSpPr>
        <p:spPr bwMode="auto">
          <a:xfrm>
            <a:off x="4939827" y="511390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090" name="Oval 58"/>
          <p:cNvSpPr>
            <a:spLocks noChangeArrowheads="1"/>
          </p:cNvSpPr>
          <p:nvPr/>
        </p:nvSpPr>
        <p:spPr bwMode="auto">
          <a:xfrm>
            <a:off x="4234977" y="553300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091" name="Oval 59"/>
          <p:cNvSpPr>
            <a:spLocks noChangeArrowheads="1"/>
          </p:cNvSpPr>
          <p:nvPr/>
        </p:nvSpPr>
        <p:spPr bwMode="auto">
          <a:xfrm>
            <a:off x="4158777" y="520915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092" name="Oval 60"/>
          <p:cNvSpPr>
            <a:spLocks noChangeArrowheads="1"/>
          </p:cNvSpPr>
          <p:nvPr/>
        </p:nvSpPr>
        <p:spPr bwMode="auto">
          <a:xfrm>
            <a:off x="5711352" y="4971029"/>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093" name="Oval 61"/>
          <p:cNvSpPr>
            <a:spLocks noChangeArrowheads="1"/>
          </p:cNvSpPr>
          <p:nvPr/>
        </p:nvSpPr>
        <p:spPr bwMode="auto">
          <a:xfrm>
            <a:off x="4682652" y="553300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094" name="Oval 62"/>
          <p:cNvSpPr>
            <a:spLocks noChangeArrowheads="1"/>
          </p:cNvSpPr>
          <p:nvPr/>
        </p:nvSpPr>
        <p:spPr bwMode="auto">
          <a:xfrm>
            <a:off x="5311302" y="5028179"/>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095" name="Oval 63"/>
          <p:cNvSpPr>
            <a:spLocks noChangeArrowheads="1"/>
          </p:cNvSpPr>
          <p:nvPr/>
        </p:nvSpPr>
        <p:spPr bwMode="auto">
          <a:xfrm>
            <a:off x="5139852" y="5104379"/>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096" name="Oval 64"/>
          <p:cNvSpPr>
            <a:spLocks noChangeArrowheads="1"/>
          </p:cNvSpPr>
          <p:nvPr/>
        </p:nvSpPr>
        <p:spPr bwMode="auto">
          <a:xfrm>
            <a:off x="5016027" y="498055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097" name="Oval 65"/>
          <p:cNvSpPr>
            <a:spLocks noChangeArrowheads="1"/>
          </p:cNvSpPr>
          <p:nvPr/>
        </p:nvSpPr>
        <p:spPr bwMode="auto">
          <a:xfrm>
            <a:off x="5130327" y="498055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098" name="Oval 66"/>
          <p:cNvSpPr>
            <a:spLocks noChangeArrowheads="1"/>
          </p:cNvSpPr>
          <p:nvPr/>
        </p:nvSpPr>
        <p:spPr bwMode="auto">
          <a:xfrm>
            <a:off x="4777902" y="543775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099" name="Oval 67"/>
          <p:cNvSpPr>
            <a:spLocks noChangeArrowheads="1"/>
          </p:cNvSpPr>
          <p:nvPr/>
        </p:nvSpPr>
        <p:spPr bwMode="auto">
          <a:xfrm>
            <a:off x="5082702" y="520915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00" name="Oval 68"/>
          <p:cNvSpPr>
            <a:spLocks noChangeArrowheads="1"/>
          </p:cNvSpPr>
          <p:nvPr/>
        </p:nvSpPr>
        <p:spPr bwMode="auto">
          <a:xfrm>
            <a:off x="4673127" y="545680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01" name="Oval 69"/>
          <p:cNvSpPr>
            <a:spLocks noChangeArrowheads="1"/>
          </p:cNvSpPr>
          <p:nvPr/>
        </p:nvSpPr>
        <p:spPr bwMode="auto">
          <a:xfrm>
            <a:off x="4892202" y="501865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02" name="Oval 70"/>
          <p:cNvSpPr>
            <a:spLocks noChangeArrowheads="1"/>
          </p:cNvSpPr>
          <p:nvPr/>
        </p:nvSpPr>
        <p:spPr bwMode="auto">
          <a:xfrm>
            <a:off x="5006502" y="5142479"/>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03" name="Oval 71"/>
          <p:cNvSpPr>
            <a:spLocks noChangeArrowheads="1"/>
          </p:cNvSpPr>
          <p:nvPr/>
        </p:nvSpPr>
        <p:spPr bwMode="auto">
          <a:xfrm>
            <a:off x="4730277" y="5485379"/>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04" name="Oval 72"/>
          <p:cNvSpPr>
            <a:spLocks noChangeArrowheads="1"/>
          </p:cNvSpPr>
          <p:nvPr/>
        </p:nvSpPr>
        <p:spPr bwMode="auto">
          <a:xfrm>
            <a:off x="5168427" y="479005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05" name="Oval 73"/>
          <p:cNvSpPr>
            <a:spLocks noChangeArrowheads="1"/>
          </p:cNvSpPr>
          <p:nvPr/>
        </p:nvSpPr>
        <p:spPr bwMode="auto">
          <a:xfrm>
            <a:off x="5682777" y="505675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06" name="Oval 74"/>
          <p:cNvSpPr>
            <a:spLocks noChangeArrowheads="1"/>
          </p:cNvSpPr>
          <p:nvPr/>
        </p:nvSpPr>
        <p:spPr bwMode="auto">
          <a:xfrm>
            <a:off x="5435127" y="4761479"/>
            <a:ext cx="66675" cy="66675"/>
          </a:xfrm>
          <a:prstGeom prst="rect">
            <a:avLst/>
          </a:prstGeom>
          <a:solidFill>
            <a:srgbClr val="000000"/>
          </a:solidFill>
          <a:ln w="9525">
            <a:solidFill>
              <a:schemeClr val="bg1"/>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07" name="Oval 75"/>
          <p:cNvSpPr>
            <a:spLocks noChangeArrowheads="1"/>
          </p:cNvSpPr>
          <p:nvPr/>
        </p:nvSpPr>
        <p:spPr bwMode="auto">
          <a:xfrm>
            <a:off x="4892202" y="5199629"/>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08" name="Oval 76"/>
          <p:cNvSpPr>
            <a:spLocks noChangeArrowheads="1"/>
          </p:cNvSpPr>
          <p:nvPr/>
        </p:nvSpPr>
        <p:spPr bwMode="auto">
          <a:xfrm>
            <a:off x="4615977" y="5542529"/>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09" name="Oval 77"/>
          <p:cNvSpPr>
            <a:spLocks noChangeArrowheads="1"/>
          </p:cNvSpPr>
          <p:nvPr/>
        </p:nvSpPr>
        <p:spPr bwMode="auto">
          <a:xfrm>
            <a:off x="4463577" y="5561579"/>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10" name="Oval 78"/>
          <p:cNvSpPr>
            <a:spLocks noChangeArrowheads="1"/>
          </p:cNvSpPr>
          <p:nvPr/>
        </p:nvSpPr>
        <p:spPr bwMode="auto">
          <a:xfrm>
            <a:off x="4101627" y="5352029"/>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11" name="Oval 79"/>
          <p:cNvSpPr>
            <a:spLocks noChangeArrowheads="1"/>
          </p:cNvSpPr>
          <p:nvPr/>
        </p:nvSpPr>
        <p:spPr bwMode="auto">
          <a:xfrm>
            <a:off x="4920777" y="5313929"/>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12" name="Oval 80"/>
          <p:cNvSpPr>
            <a:spLocks noChangeArrowheads="1"/>
          </p:cNvSpPr>
          <p:nvPr/>
        </p:nvSpPr>
        <p:spPr bwMode="auto">
          <a:xfrm>
            <a:off x="4511202" y="5561579"/>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13" name="Oval 81"/>
          <p:cNvSpPr>
            <a:spLocks noChangeArrowheads="1"/>
          </p:cNvSpPr>
          <p:nvPr/>
        </p:nvSpPr>
        <p:spPr bwMode="auto">
          <a:xfrm>
            <a:off x="4539777" y="559015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14" name="Oval 82"/>
          <p:cNvSpPr>
            <a:spLocks noChangeArrowheads="1"/>
          </p:cNvSpPr>
          <p:nvPr/>
        </p:nvSpPr>
        <p:spPr bwMode="auto">
          <a:xfrm>
            <a:off x="4444527" y="553300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15" name="Oval 83"/>
          <p:cNvSpPr>
            <a:spLocks noChangeArrowheads="1"/>
          </p:cNvSpPr>
          <p:nvPr/>
        </p:nvSpPr>
        <p:spPr bwMode="auto">
          <a:xfrm>
            <a:off x="5111277" y="454240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16" name="Oval 84"/>
          <p:cNvSpPr>
            <a:spLocks noChangeArrowheads="1"/>
          </p:cNvSpPr>
          <p:nvPr/>
        </p:nvSpPr>
        <p:spPr bwMode="auto">
          <a:xfrm>
            <a:off x="4673127" y="551395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17" name="Oval 85"/>
          <p:cNvSpPr>
            <a:spLocks noChangeArrowheads="1"/>
          </p:cNvSpPr>
          <p:nvPr/>
        </p:nvSpPr>
        <p:spPr bwMode="auto">
          <a:xfrm>
            <a:off x="5158902" y="503770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18" name="Oval 86"/>
          <p:cNvSpPr>
            <a:spLocks noChangeArrowheads="1"/>
          </p:cNvSpPr>
          <p:nvPr/>
        </p:nvSpPr>
        <p:spPr bwMode="auto">
          <a:xfrm>
            <a:off x="4473102" y="5542529"/>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19" name="Oval 87"/>
          <p:cNvSpPr>
            <a:spLocks noChangeArrowheads="1"/>
          </p:cNvSpPr>
          <p:nvPr/>
        </p:nvSpPr>
        <p:spPr bwMode="auto">
          <a:xfrm>
            <a:off x="4977927" y="519010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20" name="Oval 88"/>
          <p:cNvSpPr>
            <a:spLocks noChangeArrowheads="1"/>
          </p:cNvSpPr>
          <p:nvPr/>
        </p:nvSpPr>
        <p:spPr bwMode="auto">
          <a:xfrm>
            <a:off x="5187477" y="4380479"/>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21" name="Oval 89"/>
          <p:cNvSpPr>
            <a:spLocks noChangeArrowheads="1"/>
          </p:cNvSpPr>
          <p:nvPr/>
        </p:nvSpPr>
        <p:spPr bwMode="auto">
          <a:xfrm>
            <a:off x="4263552" y="5428229"/>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22" name="Oval 90"/>
          <p:cNvSpPr>
            <a:spLocks noChangeArrowheads="1"/>
          </p:cNvSpPr>
          <p:nvPr/>
        </p:nvSpPr>
        <p:spPr bwMode="auto">
          <a:xfrm>
            <a:off x="4606452" y="553300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23" name="Oval 91"/>
          <p:cNvSpPr>
            <a:spLocks noChangeArrowheads="1"/>
          </p:cNvSpPr>
          <p:nvPr/>
        </p:nvSpPr>
        <p:spPr bwMode="auto">
          <a:xfrm>
            <a:off x="5054127" y="528535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24" name="Oval 92"/>
          <p:cNvSpPr>
            <a:spLocks noChangeArrowheads="1"/>
          </p:cNvSpPr>
          <p:nvPr/>
        </p:nvSpPr>
        <p:spPr bwMode="auto">
          <a:xfrm>
            <a:off x="4349277" y="5447279"/>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25" name="Oval 93"/>
          <p:cNvSpPr>
            <a:spLocks noChangeArrowheads="1"/>
          </p:cNvSpPr>
          <p:nvPr/>
        </p:nvSpPr>
        <p:spPr bwMode="auto">
          <a:xfrm>
            <a:off x="4749327" y="543775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26" name="Oval 94"/>
          <p:cNvSpPr>
            <a:spLocks noChangeArrowheads="1"/>
          </p:cNvSpPr>
          <p:nvPr/>
        </p:nvSpPr>
        <p:spPr bwMode="auto">
          <a:xfrm>
            <a:off x="4215927" y="5313929"/>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27" name="Oval 95"/>
          <p:cNvSpPr>
            <a:spLocks noChangeArrowheads="1"/>
          </p:cNvSpPr>
          <p:nvPr/>
        </p:nvSpPr>
        <p:spPr bwMode="auto">
          <a:xfrm>
            <a:off x="4358802" y="543775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28" name="Oval 96"/>
          <p:cNvSpPr>
            <a:spLocks noChangeArrowheads="1"/>
          </p:cNvSpPr>
          <p:nvPr/>
        </p:nvSpPr>
        <p:spPr bwMode="auto">
          <a:xfrm>
            <a:off x="4663602" y="551395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29" name="Oval 97"/>
          <p:cNvSpPr>
            <a:spLocks noChangeArrowheads="1"/>
          </p:cNvSpPr>
          <p:nvPr/>
        </p:nvSpPr>
        <p:spPr bwMode="auto">
          <a:xfrm>
            <a:off x="4654077" y="555205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30" name="Oval 98"/>
          <p:cNvSpPr>
            <a:spLocks noChangeArrowheads="1"/>
          </p:cNvSpPr>
          <p:nvPr/>
        </p:nvSpPr>
        <p:spPr bwMode="auto">
          <a:xfrm>
            <a:off x="4577877" y="557110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31" name="Oval 99"/>
          <p:cNvSpPr>
            <a:spLocks noChangeArrowheads="1"/>
          </p:cNvSpPr>
          <p:nvPr/>
        </p:nvSpPr>
        <p:spPr bwMode="auto">
          <a:xfrm>
            <a:off x="4482627" y="5542529"/>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32" name="Oval 100"/>
          <p:cNvSpPr>
            <a:spLocks noChangeArrowheads="1"/>
          </p:cNvSpPr>
          <p:nvPr/>
        </p:nvSpPr>
        <p:spPr bwMode="auto">
          <a:xfrm>
            <a:off x="4111152" y="5428229"/>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33" name="Oval 101"/>
          <p:cNvSpPr>
            <a:spLocks noChangeArrowheads="1"/>
          </p:cNvSpPr>
          <p:nvPr/>
        </p:nvSpPr>
        <p:spPr bwMode="auto">
          <a:xfrm>
            <a:off x="4244502" y="524725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34" name="Oval 102"/>
          <p:cNvSpPr>
            <a:spLocks noChangeArrowheads="1"/>
          </p:cNvSpPr>
          <p:nvPr/>
        </p:nvSpPr>
        <p:spPr bwMode="auto">
          <a:xfrm>
            <a:off x="4454052" y="553300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35" name="Oval 103"/>
          <p:cNvSpPr>
            <a:spLocks noChangeArrowheads="1"/>
          </p:cNvSpPr>
          <p:nvPr/>
        </p:nvSpPr>
        <p:spPr bwMode="auto">
          <a:xfrm>
            <a:off x="4168302" y="536155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36" name="Oval 104"/>
          <p:cNvSpPr>
            <a:spLocks noChangeArrowheads="1"/>
          </p:cNvSpPr>
          <p:nvPr/>
        </p:nvSpPr>
        <p:spPr bwMode="auto">
          <a:xfrm>
            <a:off x="4263552" y="5275829"/>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37" name="Oval 105"/>
          <p:cNvSpPr>
            <a:spLocks noChangeArrowheads="1"/>
          </p:cNvSpPr>
          <p:nvPr/>
        </p:nvSpPr>
        <p:spPr bwMode="auto">
          <a:xfrm>
            <a:off x="4549302" y="559015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38" name="Oval 106"/>
          <p:cNvSpPr>
            <a:spLocks noChangeArrowheads="1"/>
          </p:cNvSpPr>
          <p:nvPr/>
        </p:nvSpPr>
        <p:spPr bwMode="auto">
          <a:xfrm>
            <a:off x="5844702" y="524725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39" name="Oval 107"/>
          <p:cNvSpPr>
            <a:spLocks noChangeArrowheads="1"/>
          </p:cNvSpPr>
          <p:nvPr/>
        </p:nvSpPr>
        <p:spPr bwMode="auto">
          <a:xfrm>
            <a:off x="5387502" y="505675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40" name="Oval 108"/>
          <p:cNvSpPr>
            <a:spLocks noChangeArrowheads="1"/>
          </p:cNvSpPr>
          <p:nvPr/>
        </p:nvSpPr>
        <p:spPr bwMode="auto">
          <a:xfrm>
            <a:off x="4435002" y="5504429"/>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41" name="Oval 109"/>
          <p:cNvSpPr>
            <a:spLocks noChangeArrowheads="1"/>
          </p:cNvSpPr>
          <p:nvPr/>
        </p:nvSpPr>
        <p:spPr bwMode="auto">
          <a:xfrm>
            <a:off x="4558827" y="5580629"/>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42" name="Oval 110"/>
          <p:cNvSpPr>
            <a:spLocks noChangeArrowheads="1"/>
          </p:cNvSpPr>
          <p:nvPr/>
        </p:nvSpPr>
        <p:spPr bwMode="auto">
          <a:xfrm>
            <a:off x="4092102" y="5294879"/>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43" name="Oval 111"/>
          <p:cNvSpPr>
            <a:spLocks noChangeArrowheads="1"/>
          </p:cNvSpPr>
          <p:nvPr/>
        </p:nvSpPr>
        <p:spPr bwMode="auto">
          <a:xfrm>
            <a:off x="4082577" y="5123429"/>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44" name="Oval 112"/>
          <p:cNvSpPr>
            <a:spLocks noChangeArrowheads="1"/>
          </p:cNvSpPr>
          <p:nvPr/>
        </p:nvSpPr>
        <p:spPr bwMode="auto">
          <a:xfrm>
            <a:off x="4196877" y="526630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45" name="Oval 113"/>
          <p:cNvSpPr>
            <a:spLocks noChangeArrowheads="1"/>
          </p:cNvSpPr>
          <p:nvPr/>
        </p:nvSpPr>
        <p:spPr bwMode="auto">
          <a:xfrm>
            <a:off x="3787302" y="5352029"/>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46" name="Oval 114"/>
          <p:cNvSpPr>
            <a:spLocks noChangeArrowheads="1"/>
          </p:cNvSpPr>
          <p:nvPr/>
        </p:nvSpPr>
        <p:spPr bwMode="auto">
          <a:xfrm>
            <a:off x="4206402" y="5237729"/>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47" name="Oval 115"/>
          <p:cNvSpPr>
            <a:spLocks noChangeArrowheads="1"/>
          </p:cNvSpPr>
          <p:nvPr/>
        </p:nvSpPr>
        <p:spPr bwMode="auto">
          <a:xfrm>
            <a:off x="4158777" y="511390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48" name="Oval 116"/>
          <p:cNvSpPr>
            <a:spLocks noChangeArrowheads="1"/>
          </p:cNvSpPr>
          <p:nvPr/>
        </p:nvSpPr>
        <p:spPr bwMode="auto">
          <a:xfrm>
            <a:off x="4273077" y="5313929"/>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49" name="Oval 117"/>
          <p:cNvSpPr>
            <a:spLocks noChangeArrowheads="1"/>
          </p:cNvSpPr>
          <p:nvPr/>
        </p:nvSpPr>
        <p:spPr bwMode="auto">
          <a:xfrm>
            <a:off x="4435002" y="553300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50" name="Oval 118"/>
          <p:cNvSpPr>
            <a:spLocks noChangeArrowheads="1"/>
          </p:cNvSpPr>
          <p:nvPr/>
        </p:nvSpPr>
        <p:spPr bwMode="auto">
          <a:xfrm>
            <a:off x="4130202" y="5066279"/>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51" name="Oval 119"/>
          <p:cNvSpPr>
            <a:spLocks noChangeArrowheads="1"/>
          </p:cNvSpPr>
          <p:nvPr/>
        </p:nvSpPr>
        <p:spPr bwMode="auto">
          <a:xfrm>
            <a:off x="4520727" y="557110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52" name="Oval 120"/>
          <p:cNvSpPr>
            <a:spLocks noChangeArrowheads="1"/>
          </p:cNvSpPr>
          <p:nvPr/>
        </p:nvSpPr>
        <p:spPr bwMode="auto">
          <a:xfrm>
            <a:off x="4435002" y="551395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53" name="Oval 121"/>
          <p:cNvSpPr>
            <a:spLocks noChangeArrowheads="1"/>
          </p:cNvSpPr>
          <p:nvPr/>
        </p:nvSpPr>
        <p:spPr bwMode="auto">
          <a:xfrm>
            <a:off x="4520727" y="5580629"/>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54" name="Oval 122"/>
          <p:cNvSpPr>
            <a:spLocks noChangeArrowheads="1"/>
          </p:cNvSpPr>
          <p:nvPr/>
        </p:nvSpPr>
        <p:spPr bwMode="auto">
          <a:xfrm>
            <a:off x="4958877" y="503770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55" name="Oval 123"/>
          <p:cNvSpPr>
            <a:spLocks noChangeArrowheads="1"/>
          </p:cNvSpPr>
          <p:nvPr/>
        </p:nvSpPr>
        <p:spPr bwMode="auto">
          <a:xfrm>
            <a:off x="4282602" y="536155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56" name="Oval 124"/>
          <p:cNvSpPr>
            <a:spLocks noChangeArrowheads="1"/>
          </p:cNvSpPr>
          <p:nvPr/>
        </p:nvSpPr>
        <p:spPr bwMode="auto">
          <a:xfrm>
            <a:off x="4339752" y="545680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57" name="Oval 125"/>
          <p:cNvSpPr>
            <a:spLocks noChangeArrowheads="1"/>
          </p:cNvSpPr>
          <p:nvPr/>
        </p:nvSpPr>
        <p:spPr bwMode="auto">
          <a:xfrm>
            <a:off x="4739802" y="543775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58" name="Oval 126"/>
          <p:cNvSpPr>
            <a:spLocks noChangeArrowheads="1"/>
          </p:cNvSpPr>
          <p:nvPr/>
        </p:nvSpPr>
        <p:spPr bwMode="auto">
          <a:xfrm>
            <a:off x="4130202" y="522820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59" name="Oval 127"/>
          <p:cNvSpPr>
            <a:spLocks noChangeArrowheads="1"/>
          </p:cNvSpPr>
          <p:nvPr/>
        </p:nvSpPr>
        <p:spPr bwMode="auto">
          <a:xfrm>
            <a:off x="4730277" y="543775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60" name="Oval 128"/>
          <p:cNvSpPr>
            <a:spLocks noChangeArrowheads="1"/>
          </p:cNvSpPr>
          <p:nvPr/>
        </p:nvSpPr>
        <p:spPr bwMode="auto">
          <a:xfrm>
            <a:off x="4263552" y="5313929"/>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61" name="Oval 129"/>
          <p:cNvSpPr>
            <a:spLocks noChangeArrowheads="1"/>
          </p:cNvSpPr>
          <p:nvPr/>
        </p:nvSpPr>
        <p:spPr bwMode="auto">
          <a:xfrm>
            <a:off x="4244502" y="5390129"/>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62" name="Oval 130"/>
          <p:cNvSpPr>
            <a:spLocks noChangeArrowheads="1"/>
          </p:cNvSpPr>
          <p:nvPr/>
        </p:nvSpPr>
        <p:spPr bwMode="auto">
          <a:xfrm>
            <a:off x="4682652" y="549490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63" name="Oval 131"/>
          <p:cNvSpPr>
            <a:spLocks noChangeArrowheads="1"/>
          </p:cNvSpPr>
          <p:nvPr/>
        </p:nvSpPr>
        <p:spPr bwMode="auto">
          <a:xfrm>
            <a:off x="4768377" y="532345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64" name="Oval 132"/>
          <p:cNvSpPr>
            <a:spLocks noChangeArrowheads="1"/>
          </p:cNvSpPr>
          <p:nvPr/>
        </p:nvSpPr>
        <p:spPr bwMode="auto">
          <a:xfrm>
            <a:off x="4368327" y="5466329"/>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65" name="Oval 133"/>
          <p:cNvSpPr>
            <a:spLocks noChangeArrowheads="1"/>
          </p:cNvSpPr>
          <p:nvPr/>
        </p:nvSpPr>
        <p:spPr bwMode="auto">
          <a:xfrm>
            <a:off x="4463577" y="553300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66" name="Oval 134"/>
          <p:cNvSpPr>
            <a:spLocks noChangeArrowheads="1"/>
          </p:cNvSpPr>
          <p:nvPr/>
        </p:nvSpPr>
        <p:spPr bwMode="auto">
          <a:xfrm>
            <a:off x="4835052" y="5313929"/>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67" name="Oval 135"/>
          <p:cNvSpPr>
            <a:spLocks noChangeArrowheads="1"/>
          </p:cNvSpPr>
          <p:nvPr/>
        </p:nvSpPr>
        <p:spPr bwMode="auto">
          <a:xfrm>
            <a:off x="4663602" y="551395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68" name="Oval 136"/>
          <p:cNvSpPr>
            <a:spLocks noChangeArrowheads="1"/>
          </p:cNvSpPr>
          <p:nvPr/>
        </p:nvSpPr>
        <p:spPr bwMode="auto">
          <a:xfrm>
            <a:off x="4796952" y="541870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69" name="Oval 137"/>
          <p:cNvSpPr>
            <a:spLocks noChangeArrowheads="1"/>
          </p:cNvSpPr>
          <p:nvPr/>
        </p:nvSpPr>
        <p:spPr bwMode="auto">
          <a:xfrm>
            <a:off x="4435002" y="551395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70" name="Oval 138"/>
          <p:cNvSpPr>
            <a:spLocks noChangeArrowheads="1"/>
          </p:cNvSpPr>
          <p:nvPr/>
        </p:nvSpPr>
        <p:spPr bwMode="auto">
          <a:xfrm>
            <a:off x="4796952" y="534250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71" name="Oval 139"/>
          <p:cNvSpPr>
            <a:spLocks noChangeArrowheads="1"/>
          </p:cNvSpPr>
          <p:nvPr/>
        </p:nvSpPr>
        <p:spPr bwMode="auto">
          <a:xfrm>
            <a:off x="5054127" y="5180579"/>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72" name="Oval 140"/>
          <p:cNvSpPr>
            <a:spLocks noChangeArrowheads="1"/>
          </p:cNvSpPr>
          <p:nvPr/>
        </p:nvSpPr>
        <p:spPr bwMode="auto">
          <a:xfrm>
            <a:off x="5235102" y="501865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73" name="Oval 141"/>
          <p:cNvSpPr>
            <a:spLocks noChangeArrowheads="1"/>
          </p:cNvSpPr>
          <p:nvPr/>
        </p:nvSpPr>
        <p:spPr bwMode="auto">
          <a:xfrm>
            <a:off x="5082702" y="5152004"/>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74" name="Oval 142"/>
          <p:cNvSpPr>
            <a:spLocks noChangeArrowheads="1"/>
          </p:cNvSpPr>
          <p:nvPr/>
        </p:nvSpPr>
        <p:spPr bwMode="auto">
          <a:xfrm>
            <a:off x="4692177" y="5504429"/>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75" name="Oval 143"/>
          <p:cNvSpPr>
            <a:spLocks noChangeArrowheads="1"/>
          </p:cNvSpPr>
          <p:nvPr/>
        </p:nvSpPr>
        <p:spPr bwMode="auto">
          <a:xfrm>
            <a:off x="5111277" y="4913879"/>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76" name="Oval 144"/>
          <p:cNvSpPr>
            <a:spLocks noChangeArrowheads="1"/>
          </p:cNvSpPr>
          <p:nvPr/>
        </p:nvSpPr>
        <p:spPr bwMode="auto">
          <a:xfrm>
            <a:off x="4396902" y="5485379"/>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77" name="Oval 145"/>
          <p:cNvSpPr>
            <a:spLocks noChangeArrowheads="1"/>
          </p:cNvSpPr>
          <p:nvPr/>
        </p:nvSpPr>
        <p:spPr bwMode="auto">
          <a:xfrm>
            <a:off x="4558827" y="5580629"/>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78" name="Oval 146"/>
          <p:cNvSpPr>
            <a:spLocks noChangeArrowheads="1"/>
          </p:cNvSpPr>
          <p:nvPr/>
        </p:nvSpPr>
        <p:spPr bwMode="auto">
          <a:xfrm>
            <a:off x="4606452" y="5542529"/>
            <a:ext cx="66675" cy="66675"/>
          </a:xfrm>
          <a:prstGeom prst="rect">
            <a:avLst/>
          </a:prstGeom>
          <a:solidFill>
            <a:srgbClr val="000000"/>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79" name="Oval 147"/>
          <p:cNvSpPr>
            <a:spLocks noChangeArrowheads="1"/>
          </p:cNvSpPr>
          <p:nvPr/>
        </p:nvSpPr>
        <p:spPr bwMode="auto">
          <a:xfrm>
            <a:off x="5416077" y="520915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80" name="Oval 148"/>
          <p:cNvSpPr>
            <a:spLocks noChangeArrowheads="1"/>
          </p:cNvSpPr>
          <p:nvPr/>
        </p:nvSpPr>
        <p:spPr bwMode="auto">
          <a:xfrm>
            <a:off x="6187602" y="4685279"/>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81" name="Oval 149"/>
          <p:cNvSpPr>
            <a:spLocks noChangeArrowheads="1"/>
          </p:cNvSpPr>
          <p:nvPr/>
        </p:nvSpPr>
        <p:spPr bwMode="auto">
          <a:xfrm>
            <a:off x="5197002" y="530440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82" name="Oval 150"/>
          <p:cNvSpPr>
            <a:spLocks noChangeArrowheads="1"/>
          </p:cNvSpPr>
          <p:nvPr/>
        </p:nvSpPr>
        <p:spPr bwMode="auto">
          <a:xfrm>
            <a:off x="5968527" y="507580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83" name="Oval 151"/>
          <p:cNvSpPr>
            <a:spLocks noChangeArrowheads="1"/>
          </p:cNvSpPr>
          <p:nvPr/>
        </p:nvSpPr>
        <p:spPr bwMode="auto">
          <a:xfrm>
            <a:off x="5549427" y="496150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84" name="Oval 152"/>
          <p:cNvSpPr>
            <a:spLocks noChangeArrowheads="1"/>
          </p:cNvSpPr>
          <p:nvPr/>
        </p:nvSpPr>
        <p:spPr bwMode="auto">
          <a:xfrm>
            <a:off x="6644802" y="433285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85" name="Oval 153"/>
          <p:cNvSpPr>
            <a:spLocks noChangeArrowheads="1"/>
          </p:cNvSpPr>
          <p:nvPr/>
        </p:nvSpPr>
        <p:spPr bwMode="auto">
          <a:xfrm>
            <a:off x="6787677" y="3561329"/>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86" name="Oval 154"/>
          <p:cNvSpPr>
            <a:spLocks noChangeArrowheads="1"/>
          </p:cNvSpPr>
          <p:nvPr/>
        </p:nvSpPr>
        <p:spPr bwMode="auto">
          <a:xfrm>
            <a:off x="6844827" y="501865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87" name="Oval 155"/>
          <p:cNvSpPr>
            <a:spLocks noChangeArrowheads="1"/>
          </p:cNvSpPr>
          <p:nvPr/>
        </p:nvSpPr>
        <p:spPr bwMode="auto">
          <a:xfrm>
            <a:off x="5568477" y="545680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88" name="Oval 156"/>
          <p:cNvSpPr>
            <a:spLocks noChangeArrowheads="1"/>
          </p:cNvSpPr>
          <p:nvPr/>
        </p:nvSpPr>
        <p:spPr bwMode="auto">
          <a:xfrm>
            <a:off x="4282602" y="545680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89" name="Oval 157"/>
          <p:cNvSpPr>
            <a:spLocks noChangeArrowheads="1"/>
          </p:cNvSpPr>
          <p:nvPr/>
        </p:nvSpPr>
        <p:spPr bwMode="auto">
          <a:xfrm>
            <a:off x="6549552" y="4932929"/>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90" name="Oval 158"/>
          <p:cNvSpPr>
            <a:spLocks noChangeArrowheads="1"/>
          </p:cNvSpPr>
          <p:nvPr/>
        </p:nvSpPr>
        <p:spPr bwMode="auto">
          <a:xfrm>
            <a:off x="4482627" y="545680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91" name="Oval 159"/>
          <p:cNvSpPr>
            <a:spLocks noChangeArrowheads="1"/>
          </p:cNvSpPr>
          <p:nvPr/>
        </p:nvSpPr>
        <p:spPr bwMode="auto">
          <a:xfrm>
            <a:off x="4111152" y="545680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92" name="Oval 160"/>
          <p:cNvSpPr>
            <a:spLocks noChangeArrowheads="1"/>
          </p:cNvSpPr>
          <p:nvPr/>
        </p:nvSpPr>
        <p:spPr bwMode="auto">
          <a:xfrm>
            <a:off x="6054252" y="536155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93" name="Oval 161"/>
          <p:cNvSpPr>
            <a:spLocks noChangeArrowheads="1"/>
          </p:cNvSpPr>
          <p:nvPr/>
        </p:nvSpPr>
        <p:spPr bwMode="auto">
          <a:xfrm>
            <a:off x="3844452" y="547585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94" name="Oval 162"/>
          <p:cNvSpPr>
            <a:spLocks noChangeArrowheads="1"/>
          </p:cNvSpPr>
          <p:nvPr/>
        </p:nvSpPr>
        <p:spPr bwMode="auto">
          <a:xfrm>
            <a:off x="5549427" y="2799329"/>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95" name="Oval 163"/>
          <p:cNvSpPr>
            <a:spLocks noChangeArrowheads="1"/>
          </p:cNvSpPr>
          <p:nvPr/>
        </p:nvSpPr>
        <p:spPr bwMode="auto">
          <a:xfrm>
            <a:off x="5330352" y="5504429"/>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96" name="Oval 164"/>
          <p:cNvSpPr>
            <a:spLocks noChangeArrowheads="1"/>
          </p:cNvSpPr>
          <p:nvPr/>
        </p:nvSpPr>
        <p:spPr bwMode="auto">
          <a:xfrm>
            <a:off x="5387502" y="543775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97" name="Oval 165"/>
          <p:cNvSpPr>
            <a:spLocks noChangeArrowheads="1"/>
          </p:cNvSpPr>
          <p:nvPr/>
        </p:nvSpPr>
        <p:spPr bwMode="auto">
          <a:xfrm>
            <a:off x="5644677" y="3256529"/>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98" name="Oval 166"/>
          <p:cNvSpPr>
            <a:spLocks noChangeArrowheads="1"/>
          </p:cNvSpPr>
          <p:nvPr/>
        </p:nvSpPr>
        <p:spPr bwMode="auto">
          <a:xfrm>
            <a:off x="5130327" y="402805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199" name="Oval 167"/>
          <p:cNvSpPr>
            <a:spLocks noChangeArrowheads="1"/>
          </p:cNvSpPr>
          <p:nvPr/>
        </p:nvSpPr>
        <p:spPr bwMode="auto">
          <a:xfrm>
            <a:off x="7625877" y="4437629"/>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00" name="Oval 168"/>
          <p:cNvSpPr>
            <a:spLocks noChangeArrowheads="1"/>
          </p:cNvSpPr>
          <p:nvPr/>
        </p:nvSpPr>
        <p:spPr bwMode="auto">
          <a:xfrm>
            <a:off x="2949102" y="4380479"/>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01" name="Oval 169"/>
          <p:cNvSpPr>
            <a:spLocks noChangeArrowheads="1"/>
          </p:cNvSpPr>
          <p:nvPr/>
        </p:nvSpPr>
        <p:spPr bwMode="auto">
          <a:xfrm>
            <a:off x="2520477" y="486625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02" name="Oval 170"/>
          <p:cNvSpPr>
            <a:spLocks noChangeArrowheads="1"/>
          </p:cNvSpPr>
          <p:nvPr/>
        </p:nvSpPr>
        <p:spPr bwMode="auto">
          <a:xfrm>
            <a:off x="4120677" y="545680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03" name="Oval 171"/>
          <p:cNvSpPr>
            <a:spLocks noChangeArrowheads="1"/>
          </p:cNvSpPr>
          <p:nvPr/>
        </p:nvSpPr>
        <p:spPr bwMode="auto">
          <a:xfrm>
            <a:off x="6111402" y="5180579"/>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04" name="Oval 172"/>
          <p:cNvSpPr>
            <a:spLocks noChangeArrowheads="1"/>
          </p:cNvSpPr>
          <p:nvPr/>
        </p:nvSpPr>
        <p:spPr bwMode="auto">
          <a:xfrm>
            <a:off x="6120927" y="530440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05" name="Oval 173"/>
          <p:cNvSpPr>
            <a:spLocks noChangeArrowheads="1"/>
          </p:cNvSpPr>
          <p:nvPr/>
        </p:nvSpPr>
        <p:spPr bwMode="auto">
          <a:xfrm>
            <a:off x="6606702" y="3199379"/>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06" name="Oval 174"/>
          <p:cNvSpPr>
            <a:spLocks noChangeArrowheads="1"/>
          </p:cNvSpPr>
          <p:nvPr/>
        </p:nvSpPr>
        <p:spPr bwMode="auto">
          <a:xfrm>
            <a:off x="6940077" y="4009004"/>
            <a:ext cx="66675" cy="66675"/>
          </a:xfrm>
          <a:prstGeom prst="rect">
            <a:avLst/>
          </a:prstGeom>
          <a:solidFill>
            <a:srgbClr val="FFFFFF"/>
          </a:solidFill>
          <a:ln w="9525">
            <a:solidFill>
              <a:schemeClr val="bg1"/>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07" name="Oval 175"/>
          <p:cNvSpPr>
            <a:spLocks noChangeArrowheads="1"/>
          </p:cNvSpPr>
          <p:nvPr/>
        </p:nvSpPr>
        <p:spPr bwMode="auto">
          <a:xfrm>
            <a:off x="5235102" y="3789929"/>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08" name="Oval 176"/>
          <p:cNvSpPr>
            <a:spLocks noChangeArrowheads="1"/>
          </p:cNvSpPr>
          <p:nvPr/>
        </p:nvSpPr>
        <p:spPr bwMode="auto">
          <a:xfrm>
            <a:off x="4368327" y="545680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09" name="Oval 177"/>
          <p:cNvSpPr>
            <a:spLocks noChangeArrowheads="1"/>
          </p:cNvSpPr>
          <p:nvPr/>
        </p:nvSpPr>
        <p:spPr bwMode="auto">
          <a:xfrm>
            <a:off x="4406427" y="5332979"/>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10" name="Oval 178"/>
          <p:cNvSpPr>
            <a:spLocks noChangeArrowheads="1"/>
          </p:cNvSpPr>
          <p:nvPr/>
        </p:nvSpPr>
        <p:spPr bwMode="auto">
          <a:xfrm>
            <a:off x="5768502" y="536155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11" name="Oval 179"/>
          <p:cNvSpPr>
            <a:spLocks noChangeArrowheads="1"/>
          </p:cNvSpPr>
          <p:nvPr/>
        </p:nvSpPr>
        <p:spPr bwMode="auto">
          <a:xfrm>
            <a:off x="5816127" y="4704329"/>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12" name="Oval 180"/>
          <p:cNvSpPr>
            <a:spLocks noChangeArrowheads="1"/>
          </p:cNvSpPr>
          <p:nvPr/>
        </p:nvSpPr>
        <p:spPr bwMode="auto">
          <a:xfrm>
            <a:off x="4415952" y="545680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13" name="Oval 181"/>
          <p:cNvSpPr>
            <a:spLocks noChangeArrowheads="1"/>
          </p:cNvSpPr>
          <p:nvPr/>
        </p:nvSpPr>
        <p:spPr bwMode="auto">
          <a:xfrm>
            <a:off x="5558952" y="2189729"/>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14" name="Oval 182"/>
          <p:cNvSpPr>
            <a:spLocks noChangeArrowheads="1"/>
          </p:cNvSpPr>
          <p:nvPr/>
        </p:nvSpPr>
        <p:spPr bwMode="auto">
          <a:xfrm>
            <a:off x="4606452" y="545680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15" name="Oval 183"/>
          <p:cNvSpPr>
            <a:spLocks noChangeArrowheads="1"/>
          </p:cNvSpPr>
          <p:nvPr/>
        </p:nvSpPr>
        <p:spPr bwMode="auto">
          <a:xfrm>
            <a:off x="4844577" y="509485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16" name="Oval 184"/>
          <p:cNvSpPr>
            <a:spLocks noChangeArrowheads="1"/>
          </p:cNvSpPr>
          <p:nvPr/>
        </p:nvSpPr>
        <p:spPr bwMode="auto">
          <a:xfrm>
            <a:off x="6225702" y="490435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17" name="Oval 185"/>
          <p:cNvSpPr>
            <a:spLocks noChangeArrowheads="1"/>
          </p:cNvSpPr>
          <p:nvPr/>
        </p:nvSpPr>
        <p:spPr bwMode="auto">
          <a:xfrm>
            <a:off x="6416202" y="5085329"/>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18" name="Oval 186"/>
          <p:cNvSpPr>
            <a:spLocks noChangeArrowheads="1"/>
          </p:cNvSpPr>
          <p:nvPr/>
        </p:nvSpPr>
        <p:spPr bwMode="auto">
          <a:xfrm>
            <a:off x="4520727" y="555205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19" name="Oval 187"/>
          <p:cNvSpPr>
            <a:spLocks noChangeArrowheads="1"/>
          </p:cNvSpPr>
          <p:nvPr/>
        </p:nvSpPr>
        <p:spPr bwMode="auto">
          <a:xfrm>
            <a:off x="6349527" y="519010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20" name="Oval 188"/>
          <p:cNvSpPr>
            <a:spLocks noChangeArrowheads="1"/>
          </p:cNvSpPr>
          <p:nvPr/>
        </p:nvSpPr>
        <p:spPr bwMode="auto">
          <a:xfrm>
            <a:off x="5016027" y="545680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21" name="Oval 189"/>
          <p:cNvSpPr>
            <a:spLocks noChangeArrowheads="1"/>
          </p:cNvSpPr>
          <p:nvPr/>
        </p:nvSpPr>
        <p:spPr bwMode="auto">
          <a:xfrm>
            <a:off x="5654202" y="507580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22" name="Oval 190"/>
          <p:cNvSpPr>
            <a:spLocks noChangeArrowheads="1"/>
          </p:cNvSpPr>
          <p:nvPr/>
        </p:nvSpPr>
        <p:spPr bwMode="auto">
          <a:xfrm>
            <a:off x="4273077" y="545680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23" name="Oval 191"/>
          <p:cNvSpPr>
            <a:spLocks noChangeArrowheads="1"/>
          </p:cNvSpPr>
          <p:nvPr/>
        </p:nvSpPr>
        <p:spPr bwMode="auto">
          <a:xfrm>
            <a:off x="6187602" y="4323329"/>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24" name="Oval 192"/>
          <p:cNvSpPr>
            <a:spLocks noChangeArrowheads="1"/>
          </p:cNvSpPr>
          <p:nvPr/>
        </p:nvSpPr>
        <p:spPr bwMode="auto">
          <a:xfrm>
            <a:off x="4406427" y="557110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25" name="Oval 193"/>
          <p:cNvSpPr>
            <a:spLocks noChangeArrowheads="1"/>
          </p:cNvSpPr>
          <p:nvPr/>
        </p:nvSpPr>
        <p:spPr bwMode="auto">
          <a:xfrm>
            <a:off x="5863752" y="4551929"/>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26" name="Oval 194"/>
          <p:cNvSpPr>
            <a:spLocks noChangeArrowheads="1"/>
          </p:cNvSpPr>
          <p:nvPr/>
        </p:nvSpPr>
        <p:spPr bwMode="auto">
          <a:xfrm>
            <a:off x="5835177" y="5028179"/>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27" name="Oval 195"/>
          <p:cNvSpPr>
            <a:spLocks noChangeArrowheads="1"/>
          </p:cNvSpPr>
          <p:nvPr/>
        </p:nvSpPr>
        <p:spPr bwMode="auto">
          <a:xfrm>
            <a:off x="5235102" y="330415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28" name="Oval 196"/>
          <p:cNvSpPr>
            <a:spLocks noChangeArrowheads="1"/>
          </p:cNvSpPr>
          <p:nvPr/>
        </p:nvSpPr>
        <p:spPr bwMode="auto">
          <a:xfrm>
            <a:off x="4444527" y="5580629"/>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29" name="Oval 197"/>
          <p:cNvSpPr>
            <a:spLocks noChangeArrowheads="1"/>
          </p:cNvSpPr>
          <p:nvPr/>
        </p:nvSpPr>
        <p:spPr bwMode="auto">
          <a:xfrm>
            <a:off x="6111402" y="433285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30" name="Oval 198"/>
          <p:cNvSpPr>
            <a:spLocks noChangeArrowheads="1"/>
          </p:cNvSpPr>
          <p:nvPr/>
        </p:nvSpPr>
        <p:spPr bwMode="auto">
          <a:xfrm>
            <a:off x="5168427" y="4799579"/>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31" name="Oval 199"/>
          <p:cNvSpPr>
            <a:spLocks noChangeArrowheads="1"/>
          </p:cNvSpPr>
          <p:nvPr/>
        </p:nvSpPr>
        <p:spPr bwMode="auto">
          <a:xfrm>
            <a:off x="5625627" y="3218429"/>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32" name="Oval 200"/>
          <p:cNvSpPr>
            <a:spLocks noChangeArrowheads="1"/>
          </p:cNvSpPr>
          <p:nvPr/>
        </p:nvSpPr>
        <p:spPr bwMode="auto">
          <a:xfrm>
            <a:off x="4920777" y="494245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33" name="Oval 201"/>
          <p:cNvSpPr>
            <a:spLocks noChangeArrowheads="1"/>
          </p:cNvSpPr>
          <p:nvPr/>
        </p:nvSpPr>
        <p:spPr bwMode="auto">
          <a:xfrm>
            <a:off x="6016152" y="3980429"/>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34" name="Oval 202"/>
          <p:cNvSpPr>
            <a:spLocks noChangeArrowheads="1"/>
          </p:cNvSpPr>
          <p:nvPr/>
        </p:nvSpPr>
        <p:spPr bwMode="auto">
          <a:xfrm>
            <a:off x="5482752" y="3732779"/>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35" name="Oval 203"/>
          <p:cNvSpPr>
            <a:spLocks noChangeArrowheads="1"/>
          </p:cNvSpPr>
          <p:nvPr/>
        </p:nvSpPr>
        <p:spPr bwMode="auto">
          <a:xfrm>
            <a:off x="5949477" y="4532879"/>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36" name="Oval 204"/>
          <p:cNvSpPr>
            <a:spLocks noChangeArrowheads="1"/>
          </p:cNvSpPr>
          <p:nvPr/>
        </p:nvSpPr>
        <p:spPr bwMode="auto">
          <a:xfrm>
            <a:off x="7406802" y="3447029"/>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37" name="Oval 205"/>
          <p:cNvSpPr>
            <a:spLocks noChangeArrowheads="1"/>
          </p:cNvSpPr>
          <p:nvPr/>
        </p:nvSpPr>
        <p:spPr bwMode="auto">
          <a:xfrm>
            <a:off x="5197002" y="3561329"/>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38" name="Oval 206"/>
          <p:cNvSpPr>
            <a:spLocks noChangeArrowheads="1"/>
          </p:cNvSpPr>
          <p:nvPr/>
        </p:nvSpPr>
        <p:spPr bwMode="auto">
          <a:xfrm>
            <a:off x="5692302" y="454240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40" name="Oval 208"/>
          <p:cNvSpPr>
            <a:spLocks noChangeArrowheads="1"/>
          </p:cNvSpPr>
          <p:nvPr/>
        </p:nvSpPr>
        <p:spPr bwMode="auto">
          <a:xfrm>
            <a:off x="5035077" y="5275829"/>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41" name="Oval 209"/>
          <p:cNvSpPr>
            <a:spLocks noChangeArrowheads="1"/>
          </p:cNvSpPr>
          <p:nvPr/>
        </p:nvSpPr>
        <p:spPr bwMode="auto">
          <a:xfrm>
            <a:off x="5673252" y="389470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42" name="Oval 210"/>
          <p:cNvSpPr>
            <a:spLocks noChangeArrowheads="1"/>
          </p:cNvSpPr>
          <p:nvPr/>
        </p:nvSpPr>
        <p:spPr bwMode="auto">
          <a:xfrm>
            <a:off x="4701702" y="545680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43" name="Oval 211"/>
          <p:cNvSpPr>
            <a:spLocks noChangeArrowheads="1"/>
          </p:cNvSpPr>
          <p:nvPr/>
        </p:nvSpPr>
        <p:spPr bwMode="auto">
          <a:xfrm>
            <a:off x="5254152" y="4418579"/>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44" name="Oval 212"/>
          <p:cNvSpPr>
            <a:spLocks noChangeArrowheads="1"/>
          </p:cNvSpPr>
          <p:nvPr/>
        </p:nvSpPr>
        <p:spPr bwMode="auto">
          <a:xfrm>
            <a:off x="4063527" y="5523479"/>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45" name="Oval 213"/>
          <p:cNvSpPr>
            <a:spLocks noChangeArrowheads="1"/>
          </p:cNvSpPr>
          <p:nvPr/>
        </p:nvSpPr>
        <p:spPr bwMode="auto">
          <a:xfrm>
            <a:off x="4720752" y="5390129"/>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46" name="Oval 214"/>
          <p:cNvSpPr>
            <a:spLocks noChangeArrowheads="1"/>
          </p:cNvSpPr>
          <p:nvPr/>
        </p:nvSpPr>
        <p:spPr bwMode="auto">
          <a:xfrm>
            <a:off x="4473102" y="541870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47" name="Oval 215"/>
          <p:cNvSpPr>
            <a:spLocks noChangeArrowheads="1"/>
          </p:cNvSpPr>
          <p:nvPr/>
        </p:nvSpPr>
        <p:spPr bwMode="auto">
          <a:xfrm>
            <a:off x="5339877" y="429475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48" name="Oval 216"/>
          <p:cNvSpPr>
            <a:spLocks noChangeArrowheads="1"/>
          </p:cNvSpPr>
          <p:nvPr/>
        </p:nvSpPr>
        <p:spPr bwMode="auto">
          <a:xfrm>
            <a:off x="5244627" y="467575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49" name="Oval 217"/>
          <p:cNvSpPr>
            <a:spLocks noChangeArrowheads="1"/>
          </p:cNvSpPr>
          <p:nvPr/>
        </p:nvSpPr>
        <p:spPr bwMode="auto">
          <a:xfrm>
            <a:off x="4415952" y="545680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50" name="Oval 218"/>
          <p:cNvSpPr>
            <a:spLocks noChangeArrowheads="1"/>
          </p:cNvSpPr>
          <p:nvPr/>
        </p:nvSpPr>
        <p:spPr bwMode="auto">
          <a:xfrm>
            <a:off x="5606577" y="3751829"/>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51" name="Oval 219"/>
          <p:cNvSpPr>
            <a:spLocks noChangeArrowheads="1"/>
          </p:cNvSpPr>
          <p:nvPr/>
        </p:nvSpPr>
        <p:spPr bwMode="auto">
          <a:xfrm>
            <a:off x="4596927" y="555205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52" name="Oval 220"/>
          <p:cNvSpPr>
            <a:spLocks noChangeArrowheads="1"/>
          </p:cNvSpPr>
          <p:nvPr/>
        </p:nvSpPr>
        <p:spPr bwMode="auto">
          <a:xfrm>
            <a:off x="4901727" y="442810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53" name="Oval 221"/>
          <p:cNvSpPr>
            <a:spLocks noChangeArrowheads="1"/>
          </p:cNvSpPr>
          <p:nvPr/>
        </p:nvSpPr>
        <p:spPr bwMode="auto">
          <a:xfrm>
            <a:off x="4949352" y="435190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54" name="Oval 222"/>
          <p:cNvSpPr>
            <a:spLocks noChangeArrowheads="1"/>
          </p:cNvSpPr>
          <p:nvPr/>
        </p:nvSpPr>
        <p:spPr bwMode="auto">
          <a:xfrm>
            <a:off x="4949352" y="501865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55" name="Oval 223"/>
          <p:cNvSpPr>
            <a:spLocks noChangeArrowheads="1"/>
          </p:cNvSpPr>
          <p:nvPr/>
        </p:nvSpPr>
        <p:spPr bwMode="auto">
          <a:xfrm>
            <a:off x="5139852" y="5275829"/>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56" name="Oval 224"/>
          <p:cNvSpPr>
            <a:spLocks noChangeArrowheads="1"/>
          </p:cNvSpPr>
          <p:nvPr/>
        </p:nvSpPr>
        <p:spPr bwMode="auto">
          <a:xfrm>
            <a:off x="5082702" y="5199629"/>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57" name="Oval 225"/>
          <p:cNvSpPr>
            <a:spLocks noChangeArrowheads="1"/>
          </p:cNvSpPr>
          <p:nvPr/>
        </p:nvSpPr>
        <p:spPr bwMode="auto">
          <a:xfrm>
            <a:off x="5216052" y="410425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58" name="Oval 226"/>
          <p:cNvSpPr>
            <a:spLocks noChangeArrowheads="1"/>
          </p:cNvSpPr>
          <p:nvPr/>
        </p:nvSpPr>
        <p:spPr bwMode="auto">
          <a:xfrm>
            <a:off x="4473102" y="541870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59" name="Oval 227"/>
          <p:cNvSpPr>
            <a:spLocks noChangeArrowheads="1"/>
          </p:cNvSpPr>
          <p:nvPr/>
        </p:nvSpPr>
        <p:spPr bwMode="auto">
          <a:xfrm>
            <a:off x="4558827" y="5580629"/>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60" name="Oval 228"/>
          <p:cNvSpPr>
            <a:spLocks noChangeArrowheads="1"/>
          </p:cNvSpPr>
          <p:nvPr/>
        </p:nvSpPr>
        <p:spPr bwMode="auto">
          <a:xfrm>
            <a:off x="5063652" y="419950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61" name="Oval 229"/>
          <p:cNvSpPr>
            <a:spLocks noChangeArrowheads="1"/>
          </p:cNvSpPr>
          <p:nvPr/>
        </p:nvSpPr>
        <p:spPr bwMode="auto">
          <a:xfrm>
            <a:off x="4739802" y="547585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62" name="Oval 230"/>
          <p:cNvSpPr>
            <a:spLocks noChangeArrowheads="1"/>
          </p:cNvSpPr>
          <p:nvPr/>
        </p:nvSpPr>
        <p:spPr bwMode="auto">
          <a:xfrm>
            <a:off x="5120802" y="4418579"/>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63" name="Oval 231"/>
          <p:cNvSpPr>
            <a:spLocks noChangeArrowheads="1"/>
          </p:cNvSpPr>
          <p:nvPr/>
        </p:nvSpPr>
        <p:spPr bwMode="auto">
          <a:xfrm>
            <a:off x="4777902" y="526630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64" name="Oval 232"/>
          <p:cNvSpPr>
            <a:spLocks noChangeArrowheads="1"/>
          </p:cNvSpPr>
          <p:nvPr/>
        </p:nvSpPr>
        <p:spPr bwMode="auto">
          <a:xfrm>
            <a:off x="4311177" y="4913879"/>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65" name="Oval 233"/>
          <p:cNvSpPr>
            <a:spLocks noChangeArrowheads="1"/>
          </p:cNvSpPr>
          <p:nvPr/>
        </p:nvSpPr>
        <p:spPr bwMode="auto">
          <a:xfrm>
            <a:off x="4511202" y="555205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66" name="Oval 234"/>
          <p:cNvSpPr>
            <a:spLocks noChangeArrowheads="1"/>
          </p:cNvSpPr>
          <p:nvPr/>
        </p:nvSpPr>
        <p:spPr bwMode="auto">
          <a:xfrm>
            <a:off x="4635027" y="5447279"/>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67" name="Oval 235"/>
          <p:cNvSpPr>
            <a:spLocks noChangeArrowheads="1"/>
          </p:cNvSpPr>
          <p:nvPr/>
        </p:nvSpPr>
        <p:spPr bwMode="auto">
          <a:xfrm>
            <a:off x="4111152" y="423760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68" name="Oval 236"/>
          <p:cNvSpPr>
            <a:spLocks noChangeArrowheads="1"/>
          </p:cNvSpPr>
          <p:nvPr/>
        </p:nvSpPr>
        <p:spPr bwMode="auto">
          <a:xfrm>
            <a:off x="4901727" y="490435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69" name="Oval 237"/>
          <p:cNvSpPr>
            <a:spLocks noChangeArrowheads="1"/>
          </p:cNvSpPr>
          <p:nvPr/>
        </p:nvSpPr>
        <p:spPr bwMode="auto">
          <a:xfrm>
            <a:off x="4568352" y="557110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70" name="Oval 238"/>
          <p:cNvSpPr>
            <a:spLocks noChangeArrowheads="1"/>
          </p:cNvSpPr>
          <p:nvPr/>
        </p:nvSpPr>
        <p:spPr bwMode="auto">
          <a:xfrm>
            <a:off x="5501802" y="5104379"/>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71" name="Oval 239"/>
          <p:cNvSpPr>
            <a:spLocks noChangeArrowheads="1"/>
          </p:cNvSpPr>
          <p:nvPr/>
        </p:nvSpPr>
        <p:spPr bwMode="auto">
          <a:xfrm>
            <a:off x="4158777" y="4570979"/>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72" name="Oval 240"/>
          <p:cNvSpPr>
            <a:spLocks noChangeArrowheads="1"/>
          </p:cNvSpPr>
          <p:nvPr/>
        </p:nvSpPr>
        <p:spPr bwMode="auto">
          <a:xfrm>
            <a:off x="4149252" y="4494779"/>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73" name="Oval 241"/>
          <p:cNvSpPr>
            <a:spLocks noChangeArrowheads="1"/>
          </p:cNvSpPr>
          <p:nvPr/>
        </p:nvSpPr>
        <p:spPr bwMode="auto">
          <a:xfrm>
            <a:off x="4387377" y="555205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74" name="Oval 242"/>
          <p:cNvSpPr>
            <a:spLocks noChangeArrowheads="1"/>
          </p:cNvSpPr>
          <p:nvPr/>
        </p:nvSpPr>
        <p:spPr bwMode="auto">
          <a:xfrm>
            <a:off x="4406427" y="5218679"/>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75" name="Oval 243"/>
          <p:cNvSpPr>
            <a:spLocks noChangeArrowheads="1"/>
          </p:cNvSpPr>
          <p:nvPr/>
        </p:nvSpPr>
        <p:spPr bwMode="auto">
          <a:xfrm>
            <a:off x="3892077" y="385660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76" name="Oval 244"/>
          <p:cNvSpPr>
            <a:spLocks noChangeArrowheads="1"/>
          </p:cNvSpPr>
          <p:nvPr/>
        </p:nvSpPr>
        <p:spPr bwMode="auto">
          <a:xfrm>
            <a:off x="3663477" y="324700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77" name="Oval 245"/>
          <p:cNvSpPr>
            <a:spLocks noChangeArrowheads="1"/>
          </p:cNvSpPr>
          <p:nvPr/>
        </p:nvSpPr>
        <p:spPr bwMode="auto">
          <a:xfrm>
            <a:off x="3977802" y="3942329"/>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78" name="Oval 246"/>
          <p:cNvSpPr>
            <a:spLocks noChangeArrowheads="1"/>
          </p:cNvSpPr>
          <p:nvPr/>
        </p:nvSpPr>
        <p:spPr bwMode="auto">
          <a:xfrm>
            <a:off x="4806477" y="5104379"/>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79" name="Oval 247"/>
          <p:cNvSpPr>
            <a:spLocks noChangeArrowheads="1"/>
          </p:cNvSpPr>
          <p:nvPr/>
        </p:nvSpPr>
        <p:spPr bwMode="auto">
          <a:xfrm>
            <a:off x="3749202" y="2704079"/>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80" name="Oval 248"/>
          <p:cNvSpPr>
            <a:spLocks noChangeArrowheads="1"/>
          </p:cNvSpPr>
          <p:nvPr/>
        </p:nvSpPr>
        <p:spPr bwMode="auto">
          <a:xfrm>
            <a:off x="4225452" y="503770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81" name="Oval 249"/>
          <p:cNvSpPr>
            <a:spLocks noChangeArrowheads="1"/>
          </p:cNvSpPr>
          <p:nvPr/>
        </p:nvSpPr>
        <p:spPr bwMode="auto">
          <a:xfrm>
            <a:off x="4454052" y="553300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82" name="Oval 250"/>
          <p:cNvSpPr>
            <a:spLocks noChangeArrowheads="1"/>
          </p:cNvSpPr>
          <p:nvPr/>
        </p:nvSpPr>
        <p:spPr bwMode="auto">
          <a:xfrm>
            <a:off x="4530252" y="5580629"/>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83" name="Oval 251"/>
          <p:cNvSpPr>
            <a:spLocks noChangeArrowheads="1"/>
          </p:cNvSpPr>
          <p:nvPr/>
        </p:nvSpPr>
        <p:spPr bwMode="auto">
          <a:xfrm>
            <a:off x="4444527" y="5485379"/>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84" name="Oval 252"/>
          <p:cNvSpPr>
            <a:spLocks noChangeArrowheads="1"/>
          </p:cNvSpPr>
          <p:nvPr/>
        </p:nvSpPr>
        <p:spPr bwMode="auto">
          <a:xfrm>
            <a:off x="4339752" y="520915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85" name="Oval 253"/>
          <p:cNvSpPr>
            <a:spLocks noChangeArrowheads="1"/>
          </p:cNvSpPr>
          <p:nvPr/>
        </p:nvSpPr>
        <p:spPr bwMode="auto">
          <a:xfrm>
            <a:off x="4739802" y="5466329"/>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86" name="Oval 254"/>
          <p:cNvSpPr>
            <a:spLocks noChangeArrowheads="1"/>
          </p:cNvSpPr>
          <p:nvPr/>
        </p:nvSpPr>
        <p:spPr bwMode="auto">
          <a:xfrm>
            <a:off x="4415952" y="545680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87" name="Oval 255"/>
          <p:cNvSpPr>
            <a:spLocks noChangeArrowheads="1"/>
          </p:cNvSpPr>
          <p:nvPr/>
        </p:nvSpPr>
        <p:spPr bwMode="auto">
          <a:xfrm>
            <a:off x="4844577" y="522820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88" name="Oval 256"/>
          <p:cNvSpPr>
            <a:spLocks noChangeArrowheads="1"/>
          </p:cNvSpPr>
          <p:nvPr/>
        </p:nvSpPr>
        <p:spPr bwMode="auto">
          <a:xfrm>
            <a:off x="4415952" y="545680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89" name="Oval 257"/>
          <p:cNvSpPr>
            <a:spLocks noChangeArrowheads="1"/>
          </p:cNvSpPr>
          <p:nvPr/>
        </p:nvSpPr>
        <p:spPr bwMode="auto">
          <a:xfrm>
            <a:off x="4177827" y="4971029"/>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90" name="Oval 258"/>
          <p:cNvSpPr>
            <a:spLocks noChangeArrowheads="1"/>
          </p:cNvSpPr>
          <p:nvPr/>
        </p:nvSpPr>
        <p:spPr bwMode="auto">
          <a:xfrm>
            <a:off x="4635027" y="549490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91" name="Oval 259"/>
          <p:cNvSpPr>
            <a:spLocks noChangeArrowheads="1"/>
          </p:cNvSpPr>
          <p:nvPr/>
        </p:nvSpPr>
        <p:spPr bwMode="auto">
          <a:xfrm>
            <a:off x="4882677" y="5199629"/>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92" name="Oval 260"/>
          <p:cNvSpPr>
            <a:spLocks noChangeArrowheads="1"/>
          </p:cNvSpPr>
          <p:nvPr/>
        </p:nvSpPr>
        <p:spPr bwMode="auto">
          <a:xfrm>
            <a:off x="5092227" y="496150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93" name="Oval 261"/>
          <p:cNvSpPr>
            <a:spLocks noChangeArrowheads="1"/>
          </p:cNvSpPr>
          <p:nvPr/>
        </p:nvSpPr>
        <p:spPr bwMode="auto">
          <a:xfrm>
            <a:off x="4520727" y="5561579"/>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94" name="Oval 262"/>
          <p:cNvSpPr>
            <a:spLocks noChangeArrowheads="1"/>
          </p:cNvSpPr>
          <p:nvPr/>
        </p:nvSpPr>
        <p:spPr bwMode="auto">
          <a:xfrm>
            <a:off x="4396902" y="5390129"/>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95" name="Oval 263"/>
          <p:cNvSpPr>
            <a:spLocks noChangeArrowheads="1"/>
          </p:cNvSpPr>
          <p:nvPr/>
        </p:nvSpPr>
        <p:spPr bwMode="auto">
          <a:xfrm>
            <a:off x="4263552" y="486625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96" name="Oval 264"/>
          <p:cNvSpPr>
            <a:spLocks noChangeArrowheads="1"/>
          </p:cNvSpPr>
          <p:nvPr/>
        </p:nvSpPr>
        <p:spPr bwMode="auto">
          <a:xfrm>
            <a:off x="5054127" y="511390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97" name="Oval 265"/>
          <p:cNvSpPr>
            <a:spLocks noChangeArrowheads="1"/>
          </p:cNvSpPr>
          <p:nvPr/>
        </p:nvSpPr>
        <p:spPr bwMode="auto">
          <a:xfrm>
            <a:off x="4549302" y="559015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98" name="Oval 266"/>
          <p:cNvSpPr>
            <a:spLocks noChangeArrowheads="1"/>
          </p:cNvSpPr>
          <p:nvPr/>
        </p:nvSpPr>
        <p:spPr bwMode="auto">
          <a:xfrm>
            <a:off x="5225577" y="4761479"/>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299" name="Oval 267"/>
          <p:cNvSpPr>
            <a:spLocks noChangeArrowheads="1"/>
          </p:cNvSpPr>
          <p:nvPr/>
        </p:nvSpPr>
        <p:spPr bwMode="auto">
          <a:xfrm>
            <a:off x="4787427" y="5371079"/>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300" name="Oval 268"/>
          <p:cNvSpPr>
            <a:spLocks noChangeArrowheads="1"/>
          </p:cNvSpPr>
          <p:nvPr/>
        </p:nvSpPr>
        <p:spPr bwMode="auto">
          <a:xfrm>
            <a:off x="4968402" y="5047229"/>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301" name="Oval 269"/>
          <p:cNvSpPr>
            <a:spLocks noChangeArrowheads="1"/>
          </p:cNvSpPr>
          <p:nvPr/>
        </p:nvSpPr>
        <p:spPr bwMode="auto">
          <a:xfrm>
            <a:off x="4911252" y="5123429"/>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302" name="Oval 270"/>
          <p:cNvSpPr>
            <a:spLocks noChangeArrowheads="1"/>
          </p:cNvSpPr>
          <p:nvPr/>
        </p:nvSpPr>
        <p:spPr bwMode="auto">
          <a:xfrm>
            <a:off x="4787427" y="538060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303" name="Oval 271"/>
          <p:cNvSpPr>
            <a:spLocks noChangeArrowheads="1"/>
          </p:cNvSpPr>
          <p:nvPr/>
        </p:nvSpPr>
        <p:spPr bwMode="auto">
          <a:xfrm>
            <a:off x="4530252" y="557110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304" name="Oval 272"/>
          <p:cNvSpPr>
            <a:spLocks noChangeArrowheads="1"/>
          </p:cNvSpPr>
          <p:nvPr/>
        </p:nvSpPr>
        <p:spPr bwMode="auto">
          <a:xfrm>
            <a:off x="4968402" y="492340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305" name="Oval 273"/>
          <p:cNvSpPr>
            <a:spLocks noChangeArrowheads="1"/>
          </p:cNvSpPr>
          <p:nvPr/>
        </p:nvSpPr>
        <p:spPr bwMode="auto">
          <a:xfrm>
            <a:off x="4749327" y="5380604"/>
            <a:ext cx="66675" cy="66675"/>
          </a:xfrm>
          <a:prstGeom prst="rect">
            <a:avLst/>
          </a:prstGeom>
          <a:solidFill>
            <a:srgbClr val="FFFFFF"/>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44306" name="Rectangle 274"/>
          <p:cNvSpPr>
            <a:spLocks noChangeArrowheads="1"/>
          </p:cNvSpPr>
          <p:nvPr/>
        </p:nvSpPr>
        <p:spPr bwMode="auto">
          <a:xfrm>
            <a:off x="57401" y="81936"/>
            <a:ext cx="9010249" cy="8617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pPr algn="ctr" eaLnBrk="1" hangingPunct="1"/>
            <a:r>
              <a:rPr lang="en-US" altLang="en-US" b="1" dirty="0" smtClean="0">
                <a:solidFill>
                  <a:srgbClr val="000000"/>
                </a:solidFill>
                <a:latin typeface="Arial" pitchFamily="34" charset="0"/>
                <a:ea typeface="ＭＳ Ｐゴシック" pitchFamily="34" charset="-128"/>
                <a:cs typeface="Arial" pitchFamily="34" charset="0"/>
              </a:rPr>
              <a:t>Sphingomyelins are increased with ageing in mouse (Black) and </a:t>
            </a:r>
            <a:r>
              <a:rPr lang="en-US" altLang="en-US" b="1" dirty="0" err="1" smtClean="0">
                <a:solidFill>
                  <a:srgbClr val="000000"/>
                </a:solidFill>
                <a:latin typeface="Arial" pitchFamily="34" charset="0"/>
                <a:ea typeface="ＭＳ Ｐゴシック" pitchFamily="34" charset="-128"/>
                <a:cs typeface="Arial" pitchFamily="34" charset="0"/>
              </a:rPr>
              <a:t>Zebrafish</a:t>
            </a:r>
            <a:r>
              <a:rPr lang="en-US" altLang="en-US" b="1" dirty="0" smtClean="0">
                <a:solidFill>
                  <a:srgbClr val="000000"/>
                </a:solidFill>
                <a:latin typeface="Arial" pitchFamily="34" charset="0"/>
                <a:ea typeface="ＭＳ Ｐゴシック" pitchFamily="34" charset="-128"/>
                <a:cs typeface="Arial" pitchFamily="34" charset="0"/>
              </a:rPr>
              <a:t> (white) lens.</a:t>
            </a:r>
            <a:endParaRPr lang="en-US" altLang="en-US" b="1" dirty="0" smtClean="0">
              <a:solidFill>
                <a:srgbClr val="FFFFFF"/>
              </a:solidFill>
              <a:latin typeface="Arial" pitchFamily="34" charset="0"/>
              <a:ea typeface="ＭＳ Ｐゴシック" pitchFamily="34" charset="-128"/>
              <a:cs typeface="Arial" pitchFamily="34" charset="0"/>
            </a:endParaRPr>
          </a:p>
        </p:txBody>
      </p:sp>
      <p:sp>
        <p:nvSpPr>
          <p:cNvPr id="284" name="Rectangle 365"/>
          <p:cNvSpPr>
            <a:spLocks noChangeArrowheads="1"/>
          </p:cNvSpPr>
          <p:nvPr/>
        </p:nvSpPr>
        <p:spPr bwMode="auto">
          <a:xfrm>
            <a:off x="4429418" y="5538910"/>
            <a:ext cx="8495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altLang="en-US" sz="1200" dirty="0" smtClean="0">
                <a:solidFill>
                  <a:srgbClr val="000000"/>
                </a:solidFill>
                <a:latin typeface="Arial" charset="0"/>
                <a:ea typeface="ＭＳ Ｐゴシック" pitchFamily="34" charset="-128"/>
              </a:rPr>
              <a:t>0</a:t>
            </a:r>
            <a:endParaRPr lang="en-US" altLang="en-US" sz="1200" dirty="0" smtClean="0">
              <a:solidFill>
                <a:srgbClr val="FFFFFF"/>
              </a:solidFill>
              <a:latin typeface="Arial" charset="0"/>
              <a:ea typeface="ＭＳ Ｐゴシック" pitchFamily="34" charset="-128"/>
            </a:endParaRPr>
          </a:p>
        </p:txBody>
      </p:sp>
      <p:sp>
        <p:nvSpPr>
          <p:cNvPr id="285" name="Rectangle 366"/>
          <p:cNvSpPr>
            <a:spLocks noChangeArrowheads="1"/>
          </p:cNvSpPr>
          <p:nvPr/>
        </p:nvSpPr>
        <p:spPr bwMode="auto">
          <a:xfrm>
            <a:off x="4429418" y="4914208"/>
            <a:ext cx="8495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altLang="en-US" sz="1200" dirty="0" smtClean="0">
                <a:solidFill>
                  <a:srgbClr val="000000"/>
                </a:solidFill>
                <a:latin typeface="Arial" charset="0"/>
                <a:ea typeface="ＭＳ Ｐゴシック" pitchFamily="34" charset="-128"/>
              </a:rPr>
              <a:t>2</a:t>
            </a:r>
            <a:endParaRPr lang="en-US" altLang="en-US" sz="1200" dirty="0" smtClean="0">
              <a:solidFill>
                <a:srgbClr val="FFFFFF"/>
              </a:solidFill>
              <a:latin typeface="Arial" charset="0"/>
              <a:ea typeface="ＭＳ Ｐゴシック" pitchFamily="34" charset="-128"/>
            </a:endParaRPr>
          </a:p>
        </p:txBody>
      </p:sp>
      <p:sp>
        <p:nvSpPr>
          <p:cNvPr id="286" name="Rectangle 367"/>
          <p:cNvSpPr>
            <a:spLocks noChangeArrowheads="1"/>
          </p:cNvSpPr>
          <p:nvPr/>
        </p:nvSpPr>
        <p:spPr bwMode="auto">
          <a:xfrm>
            <a:off x="4429418" y="4285789"/>
            <a:ext cx="8495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altLang="en-US" sz="1200" dirty="0" smtClean="0">
                <a:solidFill>
                  <a:srgbClr val="000000"/>
                </a:solidFill>
                <a:latin typeface="Arial" charset="0"/>
                <a:ea typeface="ＭＳ Ｐゴシック" pitchFamily="34" charset="-128"/>
              </a:rPr>
              <a:t>4</a:t>
            </a:r>
            <a:endParaRPr lang="en-US" altLang="en-US" sz="1200" dirty="0" smtClean="0">
              <a:solidFill>
                <a:srgbClr val="FFFFFF"/>
              </a:solidFill>
              <a:latin typeface="Arial" charset="0"/>
              <a:ea typeface="ＭＳ Ｐゴシック" pitchFamily="34" charset="-128"/>
            </a:endParaRPr>
          </a:p>
        </p:txBody>
      </p:sp>
      <p:sp>
        <p:nvSpPr>
          <p:cNvPr id="287" name="Rectangle 368"/>
          <p:cNvSpPr>
            <a:spLocks noChangeArrowheads="1"/>
          </p:cNvSpPr>
          <p:nvPr/>
        </p:nvSpPr>
        <p:spPr bwMode="auto">
          <a:xfrm>
            <a:off x="4429418" y="3655744"/>
            <a:ext cx="8495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altLang="en-US" sz="1200" dirty="0" smtClean="0">
                <a:solidFill>
                  <a:srgbClr val="000000"/>
                </a:solidFill>
                <a:latin typeface="Arial" charset="0"/>
                <a:ea typeface="ＭＳ Ｐゴシック" pitchFamily="34" charset="-128"/>
              </a:rPr>
              <a:t>6</a:t>
            </a:r>
            <a:endParaRPr lang="en-US" altLang="en-US" sz="1200" dirty="0" smtClean="0">
              <a:solidFill>
                <a:srgbClr val="FFFFFF"/>
              </a:solidFill>
              <a:latin typeface="Arial" charset="0"/>
              <a:ea typeface="ＭＳ Ｐゴシック" pitchFamily="34" charset="-128"/>
            </a:endParaRPr>
          </a:p>
        </p:txBody>
      </p:sp>
      <p:sp>
        <p:nvSpPr>
          <p:cNvPr id="288" name="Rectangle 369"/>
          <p:cNvSpPr>
            <a:spLocks noChangeArrowheads="1"/>
          </p:cNvSpPr>
          <p:nvPr/>
        </p:nvSpPr>
        <p:spPr bwMode="auto">
          <a:xfrm>
            <a:off x="4429418" y="3031042"/>
            <a:ext cx="8495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altLang="en-US" sz="1200" dirty="0" smtClean="0">
                <a:solidFill>
                  <a:srgbClr val="000000"/>
                </a:solidFill>
                <a:latin typeface="Arial" charset="0"/>
                <a:ea typeface="ＭＳ Ｐゴシック" pitchFamily="34" charset="-128"/>
              </a:rPr>
              <a:t>8</a:t>
            </a:r>
            <a:endParaRPr lang="en-US" altLang="en-US" sz="1200" dirty="0" smtClean="0">
              <a:solidFill>
                <a:srgbClr val="FFFFFF"/>
              </a:solidFill>
              <a:latin typeface="Arial" charset="0"/>
              <a:ea typeface="ＭＳ Ｐゴシック" pitchFamily="34" charset="-128"/>
            </a:endParaRPr>
          </a:p>
        </p:txBody>
      </p:sp>
      <p:sp>
        <p:nvSpPr>
          <p:cNvPr id="289" name="Rectangle 370"/>
          <p:cNvSpPr>
            <a:spLocks noChangeArrowheads="1"/>
          </p:cNvSpPr>
          <p:nvPr/>
        </p:nvSpPr>
        <p:spPr bwMode="auto">
          <a:xfrm>
            <a:off x="4344459" y="2395189"/>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altLang="en-US" sz="1200" dirty="0" smtClean="0">
                <a:solidFill>
                  <a:srgbClr val="000000"/>
                </a:solidFill>
                <a:latin typeface="Arial" charset="0"/>
                <a:ea typeface="ＭＳ Ｐゴシック" pitchFamily="34" charset="-128"/>
              </a:rPr>
              <a:t>10</a:t>
            </a:r>
            <a:endParaRPr lang="en-US" altLang="en-US" sz="1200" dirty="0" smtClean="0">
              <a:solidFill>
                <a:srgbClr val="FFFFFF"/>
              </a:solidFill>
              <a:latin typeface="Arial" charset="0"/>
              <a:ea typeface="ＭＳ Ｐゴシック" pitchFamily="34" charset="-128"/>
            </a:endParaRPr>
          </a:p>
        </p:txBody>
      </p:sp>
      <p:sp>
        <p:nvSpPr>
          <p:cNvPr id="290" name="Rectangle 371"/>
          <p:cNvSpPr>
            <a:spLocks noChangeArrowheads="1"/>
          </p:cNvSpPr>
          <p:nvPr/>
        </p:nvSpPr>
        <p:spPr bwMode="auto">
          <a:xfrm>
            <a:off x="4344459" y="1774204"/>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altLang="en-US" sz="1200" dirty="0" smtClean="0">
                <a:solidFill>
                  <a:srgbClr val="000000"/>
                </a:solidFill>
                <a:latin typeface="Arial" charset="0"/>
                <a:ea typeface="ＭＳ Ｐゴシック" pitchFamily="34" charset="-128"/>
              </a:rPr>
              <a:t>12</a:t>
            </a:r>
            <a:endParaRPr lang="en-US" altLang="en-US" sz="1200" dirty="0" smtClean="0">
              <a:solidFill>
                <a:srgbClr val="FFFFFF"/>
              </a:solidFill>
              <a:latin typeface="Arial" charset="0"/>
              <a:ea typeface="ＭＳ Ｐゴシック" pitchFamily="34" charset="-128"/>
            </a:endParaRPr>
          </a:p>
        </p:txBody>
      </p:sp>
      <p:sp>
        <p:nvSpPr>
          <p:cNvPr id="291" name="Rectangle 392"/>
          <p:cNvSpPr>
            <a:spLocks noChangeArrowheads="1"/>
          </p:cNvSpPr>
          <p:nvPr/>
        </p:nvSpPr>
        <p:spPr bwMode="auto">
          <a:xfrm>
            <a:off x="4311177" y="5945310"/>
            <a:ext cx="541337"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b="1" dirty="0" smtClean="0">
                <a:solidFill>
                  <a:srgbClr val="000000"/>
                </a:solidFill>
                <a:latin typeface="Arial" charset="0"/>
                <a:ea typeface="ＭＳ Ｐゴシック" pitchFamily="34" charset="-128"/>
              </a:rPr>
              <a:t>Log</a:t>
            </a:r>
            <a:r>
              <a:rPr lang="en-US" altLang="en-US" sz="1200" b="1" baseline="-25000" dirty="0" smtClean="0">
                <a:solidFill>
                  <a:srgbClr val="000000"/>
                </a:solidFill>
                <a:latin typeface="Arial" charset="0"/>
                <a:ea typeface="ＭＳ Ｐゴシック" pitchFamily="34" charset="-128"/>
              </a:rPr>
              <a:t>2</a:t>
            </a:r>
            <a:r>
              <a:rPr lang="en-US" altLang="en-US" sz="1200" b="1" dirty="0" smtClean="0">
                <a:solidFill>
                  <a:srgbClr val="000000"/>
                </a:solidFill>
                <a:latin typeface="Arial" charset="0"/>
                <a:ea typeface="ＭＳ Ｐゴシック" pitchFamily="34" charset="-128"/>
              </a:rPr>
              <a:t>FC</a:t>
            </a:r>
            <a:endParaRPr lang="en-US" altLang="en-US" sz="1200" b="1" dirty="0" smtClean="0">
              <a:solidFill>
                <a:srgbClr val="FFFFFF"/>
              </a:solidFill>
              <a:latin typeface="Arial" charset="0"/>
              <a:ea typeface="ＭＳ Ｐゴシック" pitchFamily="34" charset="-128"/>
            </a:endParaRPr>
          </a:p>
        </p:txBody>
      </p:sp>
      <p:sp>
        <p:nvSpPr>
          <p:cNvPr id="292" name="Rectangle 393"/>
          <p:cNvSpPr>
            <a:spLocks noChangeArrowheads="1"/>
          </p:cNvSpPr>
          <p:nvPr/>
        </p:nvSpPr>
        <p:spPr bwMode="auto">
          <a:xfrm rot="16200000">
            <a:off x="3973833" y="2165123"/>
            <a:ext cx="539750"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b="1" dirty="0" smtClean="0">
                <a:solidFill>
                  <a:srgbClr val="000000"/>
                </a:solidFill>
                <a:latin typeface="Arial" charset="0"/>
                <a:ea typeface="ＭＳ Ｐゴシック" pitchFamily="34" charset="-128"/>
              </a:rPr>
              <a:t>-Log</a:t>
            </a:r>
            <a:r>
              <a:rPr lang="en-US" altLang="en-US" sz="1200" b="1" baseline="-25000" dirty="0" smtClean="0">
                <a:solidFill>
                  <a:srgbClr val="000000"/>
                </a:solidFill>
                <a:latin typeface="Arial" charset="0"/>
                <a:ea typeface="ＭＳ Ｐゴシック" pitchFamily="34" charset="-128"/>
              </a:rPr>
              <a:t>10</a:t>
            </a:r>
            <a:r>
              <a:rPr lang="en-US" altLang="en-US" sz="1200" b="1" dirty="0" smtClean="0">
                <a:solidFill>
                  <a:srgbClr val="000000"/>
                </a:solidFill>
                <a:latin typeface="Arial" charset="0"/>
                <a:ea typeface="ＭＳ Ｐゴシック" pitchFamily="34" charset="-128"/>
              </a:rPr>
              <a:t>p</a:t>
            </a:r>
          </a:p>
        </p:txBody>
      </p:sp>
      <p:sp>
        <p:nvSpPr>
          <p:cNvPr id="293" name="Rectangle 531"/>
          <p:cNvSpPr>
            <a:spLocks noChangeArrowheads="1"/>
          </p:cNvSpPr>
          <p:nvPr/>
        </p:nvSpPr>
        <p:spPr bwMode="auto">
          <a:xfrm>
            <a:off x="533283" y="5715122"/>
            <a:ext cx="1349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dirty="0" smtClean="0">
                <a:solidFill>
                  <a:srgbClr val="000000"/>
                </a:solidFill>
                <a:latin typeface="Arial" charset="0"/>
                <a:ea typeface="ＭＳ Ｐゴシック" pitchFamily="34" charset="-128"/>
              </a:rPr>
              <a:t>-8</a:t>
            </a:r>
            <a:endParaRPr lang="en-US" altLang="en-US" sz="1200" dirty="0" smtClean="0">
              <a:solidFill>
                <a:srgbClr val="FFFFFF"/>
              </a:solidFill>
              <a:latin typeface="Arial" charset="0"/>
              <a:ea typeface="ＭＳ Ｐゴシック" pitchFamily="34" charset="-128"/>
            </a:endParaRPr>
          </a:p>
        </p:txBody>
      </p:sp>
      <p:sp>
        <p:nvSpPr>
          <p:cNvPr id="294" name="Rectangle 532"/>
          <p:cNvSpPr>
            <a:spLocks noChangeArrowheads="1"/>
          </p:cNvSpPr>
          <p:nvPr/>
        </p:nvSpPr>
        <p:spPr bwMode="auto">
          <a:xfrm>
            <a:off x="1533946" y="5715122"/>
            <a:ext cx="1349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smtClean="0">
                <a:solidFill>
                  <a:srgbClr val="000000"/>
                </a:solidFill>
                <a:latin typeface="Arial" charset="0"/>
                <a:ea typeface="ＭＳ Ｐゴシック" pitchFamily="34" charset="-128"/>
              </a:rPr>
              <a:t>-6</a:t>
            </a:r>
            <a:endParaRPr lang="en-US" altLang="en-US" sz="1200" smtClean="0">
              <a:solidFill>
                <a:srgbClr val="FFFFFF"/>
              </a:solidFill>
              <a:latin typeface="Arial" charset="0"/>
              <a:ea typeface="ＭＳ Ｐゴシック" pitchFamily="34" charset="-128"/>
            </a:endParaRPr>
          </a:p>
        </p:txBody>
      </p:sp>
      <p:sp>
        <p:nvSpPr>
          <p:cNvPr id="295" name="Rectangle 533"/>
          <p:cNvSpPr>
            <a:spLocks noChangeArrowheads="1"/>
          </p:cNvSpPr>
          <p:nvPr/>
        </p:nvSpPr>
        <p:spPr bwMode="auto">
          <a:xfrm>
            <a:off x="2521358" y="5715122"/>
            <a:ext cx="1349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dirty="0" smtClean="0">
                <a:solidFill>
                  <a:srgbClr val="000000"/>
                </a:solidFill>
                <a:latin typeface="Arial" charset="0"/>
                <a:ea typeface="ＭＳ Ｐゴシック" pitchFamily="34" charset="-128"/>
              </a:rPr>
              <a:t>-4</a:t>
            </a:r>
            <a:endParaRPr lang="en-US" altLang="en-US" sz="1200" dirty="0" smtClean="0">
              <a:solidFill>
                <a:srgbClr val="FFFFFF"/>
              </a:solidFill>
              <a:latin typeface="Arial" charset="0"/>
              <a:ea typeface="ＭＳ Ｐゴシック" pitchFamily="34" charset="-128"/>
            </a:endParaRPr>
          </a:p>
        </p:txBody>
      </p:sp>
      <p:sp>
        <p:nvSpPr>
          <p:cNvPr id="296" name="Rectangle 534"/>
          <p:cNvSpPr>
            <a:spLocks noChangeArrowheads="1"/>
          </p:cNvSpPr>
          <p:nvPr/>
        </p:nvSpPr>
        <p:spPr bwMode="auto">
          <a:xfrm>
            <a:off x="3522413" y="5715122"/>
            <a:ext cx="1349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dirty="0" smtClean="0">
                <a:solidFill>
                  <a:srgbClr val="000000"/>
                </a:solidFill>
                <a:latin typeface="Arial" charset="0"/>
                <a:ea typeface="ＭＳ Ｐゴシック" pitchFamily="34" charset="-128"/>
              </a:rPr>
              <a:t>-2</a:t>
            </a:r>
            <a:endParaRPr lang="en-US" altLang="en-US" sz="1200" dirty="0" smtClean="0">
              <a:solidFill>
                <a:srgbClr val="FFFFFF"/>
              </a:solidFill>
              <a:latin typeface="Arial" charset="0"/>
              <a:ea typeface="ＭＳ Ｐゴシック" pitchFamily="34" charset="-128"/>
            </a:endParaRPr>
          </a:p>
        </p:txBody>
      </p:sp>
      <p:sp>
        <p:nvSpPr>
          <p:cNvPr id="297" name="Rectangle 535"/>
          <p:cNvSpPr>
            <a:spLocks noChangeArrowheads="1"/>
          </p:cNvSpPr>
          <p:nvPr/>
        </p:nvSpPr>
        <p:spPr bwMode="auto">
          <a:xfrm>
            <a:off x="4549994" y="5715122"/>
            <a:ext cx="84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dirty="0" smtClean="0">
                <a:solidFill>
                  <a:srgbClr val="000000"/>
                </a:solidFill>
                <a:latin typeface="Arial" charset="0"/>
                <a:ea typeface="ＭＳ Ｐゴシック" pitchFamily="34" charset="-128"/>
              </a:rPr>
              <a:t>0</a:t>
            </a:r>
            <a:endParaRPr lang="en-US" altLang="en-US" sz="1200" dirty="0" smtClean="0">
              <a:solidFill>
                <a:srgbClr val="FFFFFF"/>
              </a:solidFill>
              <a:latin typeface="Arial" charset="0"/>
              <a:ea typeface="ＭＳ Ｐゴシック" pitchFamily="34" charset="-128"/>
            </a:endParaRPr>
          </a:p>
        </p:txBody>
      </p:sp>
      <p:sp>
        <p:nvSpPr>
          <p:cNvPr id="298" name="Rectangle 536"/>
          <p:cNvSpPr>
            <a:spLocks noChangeArrowheads="1"/>
          </p:cNvSpPr>
          <p:nvPr/>
        </p:nvSpPr>
        <p:spPr bwMode="auto">
          <a:xfrm>
            <a:off x="5538591" y="5715122"/>
            <a:ext cx="84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dirty="0" smtClean="0">
                <a:solidFill>
                  <a:srgbClr val="000000"/>
                </a:solidFill>
                <a:latin typeface="Arial" charset="0"/>
                <a:ea typeface="ＭＳ Ｐゴシック" pitchFamily="34" charset="-128"/>
              </a:rPr>
              <a:t>2</a:t>
            </a:r>
            <a:endParaRPr lang="en-US" altLang="en-US" sz="1200" dirty="0" smtClean="0">
              <a:solidFill>
                <a:srgbClr val="FFFFFF"/>
              </a:solidFill>
              <a:latin typeface="Arial" charset="0"/>
              <a:ea typeface="ＭＳ Ｐゴシック" pitchFamily="34" charset="-128"/>
            </a:endParaRPr>
          </a:p>
        </p:txBody>
      </p:sp>
      <p:sp>
        <p:nvSpPr>
          <p:cNvPr id="299" name="Rectangle 537"/>
          <p:cNvSpPr>
            <a:spLocks noChangeArrowheads="1"/>
          </p:cNvSpPr>
          <p:nvPr/>
        </p:nvSpPr>
        <p:spPr bwMode="auto">
          <a:xfrm>
            <a:off x="6535537" y="5715122"/>
            <a:ext cx="84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dirty="0" smtClean="0">
                <a:solidFill>
                  <a:srgbClr val="000000"/>
                </a:solidFill>
                <a:latin typeface="Arial" charset="0"/>
                <a:ea typeface="ＭＳ Ｐゴシック" pitchFamily="34" charset="-128"/>
              </a:rPr>
              <a:t>4</a:t>
            </a:r>
            <a:endParaRPr lang="en-US" altLang="en-US" sz="1200" dirty="0" smtClean="0">
              <a:solidFill>
                <a:srgbClr val="FFFFFF"/>
              </a:solidFill>
              <a:latin typeface="Arial" charset="0"/>
              <a:ea typeface="ＭＳ Ｐゴシック" pitchFamily="34" charset="-128"/>
            </a:endParaRPr>
          </a:p>
        </p:txBody>
      </p:sp>
      <p:sp>
        <p:nvSpPr>
          <p:cNvPr id="300" name="Rectangle 538"/>
          <p:cNvSpPr>
            <a:spLocks noChangeArrowheads="1"/>
          </p:cNvSpPr>
          <p:nvPr/>
        </p:nvSpPr>
        <p:spPr bwMode="auto">
          <a:xfrm>
            <a:off x="7529550" y="5715122"/>
            <a:ext cx="84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dirty="0" smtClean="0">
                <a:solidFill>
                  <a:srgbClr val="000000"/>
                </a:solidFill>
                <a:latin typeface="Arial" charset="0"/>
                <a:ea typeface="ＭＳ Ｐゴシック" pitchFamily="34" charset="-128"/>
              </a:rPr>
              <a:t>6</a:t>
            </a:r>
            <a:endParaRPr lang="en-US" altLang="en-US" sz="1200" dirty="0" smtClean="0">
              <a:solidFill>
                <a:srgbClr val="FFFFFF"/>
              </a:solidFill>
              <a:latin typeface="Arial" charset="0"/>
              <a:ea typeface="ＭＳ Ｐゴシック" pitchFamily="34" charset="-128"/>
            </a:endParaRPr>
          </a:p>
        </p:txBody>
      </p:sp>
      <p:sp>
        <p:nvSpPr>
          <p:cNvPr id="301" name="Rectangle 539"/>
          <p:cNvSpPr>
            <a:spLocks noChangeArrowheads="1"/>
          </p:cNvSpPr>
          <p:nvPr/>
        </p:nvSpPr>
        <p:spPr bwMode="auto">
          <a:xfrm>
            <a:off x="8530213" y="5715122"/>
            <a:ext cx="84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dirty="0" smtClean="0">
                <a:solidFill>
                  <a:srgbClr val="000000"/>
                </a:solidFill>
                <a:latin typeface="Arial" charset="0"/>
                <a:ea typeface="ＭＳ Ｐゴシック" pitchFamily="34" charset="-128"/>
              </a:rPr>
              <a:t>8</a:t>
            </a:r>
            <a:endParaRPr lang="en-US" altLang="en-US" sz="1200" dirty="0" smtClean="0">
              <a:solidFill>
                <a:srgbClr val="FFFFFF"/>
              </a:solidFill>
              <a:latin typeface="Arial" charset="0"/>
              <a:ea typeface="ＭＳ Ｐゴシック" pitchFamily="34" charset="-128"/>
            </a:endParaRPr>
          </a:p>
        </p:txBody>
      </p:sp>
      <p:sp>
        <p:nvSpPr>
          <p:cNvPr id="303" name="Text Box 153"/>
          <p:cNvSpPr txBox="1">
            <a:spLocks noChangeAspect="1" noChangeArrowheads="1"/>
          </p:cNvSpPr>
          <p:nvPr/>
        </p:nvSpPr>
        <p:spPr bwMode="auto">
          <a:xfrm rot="21566066">
            <a:off x="2699516" y="3333053"/>
            <a:ext cx="377026" cy="246221"/>
          </a:xfrm>
          <a:prstGeom prst="rect">
            <a:avLst/>
          </a:prstGeom>
          <a:solidFill>
            <a:schemeClr val="bg1"/>
          </a:solidFill>
          <a:ln>
            <a:noFill/>
          </a:ln>
          <a:extLst/>
        </p:spPr>
        <p:txBody>
          <a:bodyPr wrap="none">
            <a:spAutoFit/>
          </a:bodyPr>
          <a:lstStyle>
            <a:lvl1pPr>
              <a:defRPr sz="2800">
                <a:solidFill>
                  <a:schemeClr val="tx1"/>
                </a:solidFill>
                <a:latin typeface="Comic Sans MS" pitchFamily="66" charset="0"/>
              </a:defRPr>
            </a:lvl1pPr>
            <a:lvl2pPr marL="742950" indent="-285750">
              <a:defRPr sz="2800">
                <a:solidFill>
                  <a:schemeClr val="tx1"/>
                </a:solidFill>
                <a:latin typeface="Comic Sans MS" pitchFamily="66" charset="0"/>
              </a:defRPr>
            </a:lvl2pPr>
            <a:lvl3pPr marL="1143000" indent="-228600">
              <a:defRPr sz="2800">
                <a:solidFill>
                  <a:schemeClr val="tx1"/>
                </a:solidFill>
                <a:latin typeface="Comic Sans MS" pitchFamily="66" charset="0"/>
              </a:defRPr>
            </a:lvl3pPr>
            <a:lvl4pPr marL="1600200" indent="-228600">
              <a:defRPr sz="2800">
                <a:solidFill>
                  <a:schemeClr val="tx1"/>
                </a:solidFill>
                <a:latin typeface="Comic Sans MS" pitchFamily="66" charset="0"/>
              </a:defRPr>
            </a:lvl4pPr>
            <a:lvl5pPr marL="2057400" indent="-228600">
              <a:defRPr sz="2800">
                <a:solidFill>
                  <a:schemeClr val="tx1"/>
                </a:solidFill>
                <a:latin typeface="Comic Sans MS" pitchFamily="66" charset="0"/>
              </a:defRPr>
            </a:lvl5pPr>
            <a:lvl6pPr marL="2514600" indent="-228600" eaLnBrk="0" fontAlgn="base" hangingPunct="0">
              <a:spcBef>
                <a:spcPct val="0"/>
              </a:spcBef>
              <a:spcAft>
                <a:spcPct val="0"/>
              </a:spcAft>
              <a:defRPr sz="2800">
                <a:solidFill>
                  <a:schemeClr val="tx1"/>
                </a:solidFill>
                <a:latin typeface="Comic Sans MS" pitchFamily="66" charset="0"/>
              </a:defRPr>
            </a:lvl6pPr>
            <a:lvl7pPr marL="2971800" indent="-228600" eaLnBrk="0" fontAlgn="base" hangingPunct="0">
              <a:spcBef>
                <a:spcPct val="0"/>
              </a:spcBef>
              <a:spcAft>
                <a:spcPct val="0"/>
              </a:spcAft>
              <a:defRPr sz="2800">
                <a:solidFill>
                  <a:schemeClr val="tx1"/>
                </a:solidFill>
                <a:latin typeface="Comic Sans MS" pitchFamily="66" charset="0"/>
              </a:defRPr>
            </a:lvl7pPr>
            <a:lvl8pPr marL="3429000" indent="-228600" eaLnBrk="0" fontAlgn="base" hangingPunct="0">
              <a:spcBef>
                <a:spcPct val="0"/>
              </a:spcBef>
              <a:spcAft>
                <a:spcPct val="0"/>
              </a:spcAft>
              <a:defRPr sz="2800">
                <a:solidFill>
                  <a:schemeClr val="tx1"/>
                </a:solidFill>
                <a:latin typeface="Comic Sans MS" pitchFamily="66" charset="0"/>
              </a:defRPr>
            </a:lvl8pPr>
            <a:lvl9pPr marL="3886200" indent="-228600" eaLnBrk="0" fontAlgn="base" hangingPunct="0">
              <a:spcBef>
                <a:spcPct val="0"/>
              </a:spcBef>
              <a:spcAft>
                <a:spcPct val="0"/>
              </a:spcAft>
              <a:defRPr sz="2800">
                <a:solidFill>
                  <a:schemeClr val="tx1"/>
                </a:solidFill>
                <a:latin typeface="Comic Sans MS" pitchFamily="66"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1000" b="1" i="0" u="none" strike="noStrike" kern="0" cap="none" spc="0" normalizeH="0" baseline="0" noProof="0" dirty="0" smtClean="0">
                <a:ln>
                  <a:noFill/>
                </a:ln>
                <a:effectLst/>
                <a:uLnTx/>
                <a:uFillTx/>
                <a:latin typeface="Arial" pitchFamily="34" charset="0"/>
                <a:cs typeface="Arial" pitchFamily="34" charset="0"/>
              </a:rPr>
              <a:t>SM</a:t>
            </a:r>
          </a:p>
        </p:txBody>
      </p:sp>
      <p:grpSp>
        <p:nvGrpSpPr>
          <p:cNvPr id="304" name="Group 303"/>
          <p:cNvGrpSpPr/>
          <p:nvPr/>
        </p:nvGrpSpPr>
        <p:grpSpPr>
          <a:xfrm>
            <a:off x="1291329" y="2812982"/>
            <a:ext cx="2168448" cy="944015"/>
            <a:chOff x="496917" y="3643421"/>
            <a:chExt cx="2168448" cy="944015"/>
          </a:xfrm>
        </p:grpSpPr>
        <p:sp>
          <p:nvSpPr>
            <p:cNvPr id="305" name="Text Box 403"/>
            <p:cNvSpPr txBox="1">
              <a:spLocks noChangeAspect="1" noChangeArrowheads="1"/>
            </p:cNvSpPr>
            <p:nvPr/>
          </p:nvSpPr>
          <p:spPr bwMode="auto">
            <a:xfrm>
              <a:off x="1599175" y="3757127"/>
              <a:ext cx="28441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a:ln>
                    <a:noFill/>
                  </a:ln>
                  <a:solidFill>
                    <a:srgbClr val="191919"/>
                  </a:solidFill>
                  <a:effectLst/>
                  <a:uLnTx/>
                  <a:uFillTx/>
                  <a:latin typeface="Arial" pitchFamily="34" charset="0"/>
                  <a:cs typeface="Arial" pitchFamily="34" charset="0"/>
                </a:rPr>
                <a:t>O</a:t>
              </a:r>
            </a:p>
          </p:txBody>
        </p:sp>
        <p:sp>
          <p:nvSpPr>
            <p:cNvPr id="306" name="Text Box 397"/>
            <p:cNvSpPr txBox="1">
              <a:spLocks noChangeAspect="1" noChangeArrowheads="1"/>
            </p:cNvSpPr>
            <p:nvPr/>
          </p:nvSpPr>
          <p:spPr bwMode="auto">
            <a:xfrm>
              <a:off x="1423657" y="3959838"/>
              <a:ext cx="28441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a:ln>
                    <a:noFill/>
                  </a:ln>
                  <a:solidFill>
                    <a:srgbClr val="191919"/>
                  </a:solidFill>
                  <a:effectLst/>
                  <a:uLnTx/>
                  <a:uFillTx/>
                  <a:latin typeface="Arial" pitchFamily="34" charset="0"/>
                  <a:cs typeface="Arial" pitchFamily="34" charset="0"/>
                </a:rPr>
                <a:t>O</a:t>
              </a:r>
            </a:p>
          </p:txBody>
        </p:sp>
        <p:sp>
          <p:nvSpPr>
            <p:cNvPr id="307" name="Line 398"/>
            <p:cNvSpPr>
              <a:spLocks noChangeAspect="1" noChangeShapeType="1"/>
            </p:cNvSpPr>
            <p:nvPr/>
          </p:nvSpPr>
          <p:spPr bwMode="auto">
            <a:xfrm>
              <a:off x="1624575" y="4080445"/>
              <a:ext cx="82550" cy="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308" name="Line 399"/>
            <p:cNvSpPr>
              <a:spLocks noChangeAspect="1" noChangeShapeType="1"/>
            </p:cNvSpPr>
            <p:nvPr/>
          </p:nvSpPr>
          <p:spPr bwMode="auto">
            <a:xfrm rot="10809098">
              <a:off x="1745225" y="3950270"/>
              <a:ext cx="0" cy="762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309" name="Line 400"/>
            <p:cNvSpPr>
              <a:spLocks noChangeAspect="1" noChangeShapeType="1"/>
            </p:cNvSpPr>
            <p:nvPr/>
          </p:nvSpPr>
          <p:spPr bwMode="auto">
            <a:xfrm rot="10809098">
              <a:off x="1729350" y="3950270"/>
              <a:ext cx="0" cy="762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310" name="Text Box 401"/>
            <p:cNvSpPr txBox="1">
              <a:spLocks noChangeAspect="1" noChangeArrowheads="1"/>
            </p:cNvSpPr>
            <p:nvPr/>
          </p:nvSpPr>
          <p:spPr bwMode="auto">
            <a:xfrm rot="10809098">
              <a:off x="1802246" y="3953365"/>
              <a:ext cx="28441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a:ln>
                    <a:noFill/>
                  </a:ln>
                  <a:solidFill>
                    <a:srgbClr val="191919"/>
                  </a:solidFill>
                  <a:effectLst/>
                  <a:uLnTx/>
                  <a:uFillTx/>
                  <a:latin typeface="Arial" pitchFamily="34" charset="0"/>
                  <a:cs typeface="Arial" pitchFamily="34" charset="0"/>
                </a:rPr>
                <a:t>O</a:t>
              </a:r>
            </a:p>
          </p:txBody>
        </p:sp>
        <p:sp>
          <p:nvSpPr>
            <p:cNvPr id="311" name="Line 402"/>
            <p:cNvSpPr>
              <a:spLocks noChangeAspect="1" noChangeShapeType="1"/>
            </p:cNvSpPr>
            <p:nvPr/>
          </p:nvSpPr>
          <p:spPr bwMode="auto">
            <a:xfrm>
              <a:off x="1807664" y="4080445"/>
              <a:ext cx="82550" cy="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312" name="Line 404"/>
            <p:cNvSpPr>
              <a:spLocks noChangeAspect="1" noChangeShapeType="1"/>
            </p:cNvSpPr>
            <p:nvPr/>
          </p:nvSpPr>
          <p:spPr bwMode="auto">
            <a:xfrm flipV="1">
              <a:off x="1993930" y="4004245"/>
              <a:ext cx="53975" cy="7937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313" name="Line 405"/>
            <p:cNvSpPr>
              <a:spLocks noChangeAspect="1" noChangeShapeType="1"/>
            </p:cNvSpPr>
            <p:nvPr/>
          </p:nvSpPr>
          <p:spPr bwMode="auto">
            <a:xfrm>
              <a:off x="2044730" y="4004245"/>
              <a:ext cx="50800" cy="762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314" name="Line 406"/>
            <p:cNvSpPr>
              <a:spLocks noChangeAspect="1" noChangeShapeType="1"/>
            </p:cNvSpPr>
            <p:nvPr/>
          </p:nvSpPr>
          <p:spPr bwMode="auto">
            <a:xfrm flipV="1">
              <a:off x="2095530" y="4004245"/>
              <a:ext cx="41275" cy="762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315" name="Text Box 407"/>
            <p:cNvSpPr txBox="1">
              <a:spLocks noChangeAspect="1" noChangeArrowheads="1"/>
            </p:cNvSpPr>
            <p:nvPr/>
          </p:nvSpPr>
          <p:spPr bwMode="auto">
            <a:xfrm>
              <a:off x="1618755" y="3958738"/>
              <a:ext cx="267884"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a:ln>
                    <a:noFill/>
                  </a:ln>
                  <a:solidFill>
                    <a:srgbClr val="191919"/>
                  </a:solidFill>
                  <a:effectLst/>
                  <a:uLnTx/>
                  <a:uFillTx/>
                  <a:latin typeface="Arial" pitchFamily="34" charset="0"/>
                  <a:cs typeface="Arial" pitchFamily="34" charset="0"/>
                </a:rPr>
                <a:t>P</a:t>
              </a:r>
            </a:p>
          </p:txBody>
        </p:sp>
        <p:sp>
          <p:nvSpPr>
            <p:cNvPr id="316" name="Text Box 408"/>
            <p:cNvSpPr txBox="1">
              <a:spLocks noChangeAspect="1" noChangeArrowheads="1"/>
            </p:cNvSpPr>
            <p:nvPr/>
          </p:nvSpPr>
          <p:spPr bwMode="auto">
            <a:xfrm>
              <a:off x="1556313" y="4150295"/>
              <a:ext cx="377026"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rPr>
                <a:t>OH</a:t>
              </a:r>
            </a:p>
          </p:txBody>
        </p:sp>
        <p:sp>
          <p:nvSpPr>
            <p:cNvPr id="317" name="Text Box 424"/>
            <p:cNvSpPr txBox="1">
              <a:spLocks noChangeAspect="1" noChangeArrowheads="1"/>
            </p:cNvSpPr>
            <p:nvPr/>
          </p:nvSpPr>
          <p:spPr bwMode="auto">
            <a:xfrm>
              <a:off x="2247930" y="3755008"/>
              <a:ext cx="41743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rPr>
                <a:t>CH</a:t>
              </a:r>
              <a:r>
                <a:rPr kumimoji="0" lang="en-US" altLang="en-US" sz="1000" b="0" i="0" u="none" strike="noStrike" kern="0" cap="none" spc="0" normalizeH="0" baseline="-25000" noProof="0">
                  <a:ln>
                    <a:noFill/>
                  </a:ln>
                  <a:solidFill>
                    <a:srgbClr val="191919"/>
                  </a:solidFill>
                  <a:effectLst/>
                  <a:uLnTx/>
                  <a:uFillTx/>
                  <a:latin typeface="Arial" pitchFamily="34" charset="0"/>
                  <a:cs typeface="Arial" pitchFamily="34" charset="0"/>
                </a:rPr>
                <a:t>3</a:t>
              </a:r>
              <a:endPar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endParaRPr>
            </a:p>
          </p:txBody>
        </p:sp>
        <p:sp>
          <p:nvSpPr>
            <p:cNvPr id="318" name="Text Box 425"/>
            <p:cNvSpPr txBox="1">
              <a:spLocks noChangeAspect="1" noChangeArrowheads="1"/>
            </p:cNvSpPr>
            <p:nvPr/>
          </p:nvSpPr>
          <p:spPr bwMode="auto">
            <a:xfrm>
              <a:off x="2052668" y="3893120"/>
              <a:ext cx="277277"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rPr>
                <a:t>N</a:t>
              </a:r>
            </a:p>
          </p:txBody>
        </p:sp>
        <p:sp>
          <p:nvSpPr>
            <p:cNvPr id="319" name="Line 426"/>
            <p:cNvSpPr>
              <a:spLocks noChangeAspect="1" noChangeShapeType="1"/>
            </p:cNvSpPr>
            <p:nvPr/>
          </p:nvSpPr>
          <p:spPr bwMode="auto">
            <a:xfrm>
              <a:off x="2238405" y="4007420"/>
              <a:ext cx="95250" cy="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320" name="Line 427"/>
            <p:cNvSpPr>
              <a:spLocks noChangeAspect="1" noChangeShapeType="1"/>
            </p:cNvSpPr>
            <p:nvPr/>
          </p:nvSpPr>
          <p:spPr bwMode="auto">
            <a:xfrm flipV="1">
              <a:off x="2238405" y="3902645"/>
              <a:ext cx="88900" cy="7937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321" name="Line 428"/>
            <p:cNvSpPr>
              <a:spLocks noChangeAspect="1" noChangeShapeType="1"/>
            </p:cNvSpPr>
            <p:nvPr/>
          </p:nvSpPr>
          <p:spPr bwMode="auto">
            <a:xfrm>
              <a:off x="2238405" y="4032820"/>
              <a:ext cx="92075" cy="6985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322" name="Text Box 429"/>
            <p:cNvSpPr txBox="1">
              <a:spLocks noChangeAspect="1" noChangeArrowheads="1"/>
            </p:cNvSpPr>
            <p:nvPr/>
          </p:nvSpPr>
          <p:spPr bwMode="auto">
            <a:xfrm>
              <a:off x="2230999" y="3894708"/>
              <a:ext cx="41743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rPr>
                <a:t>CH</a:t>
              </a:r>
              <a:r>
                <a:rPr kumimoji="0" lang="en-US" altLang="en-US" sz="1000" b="0" i="0" u="none" strike="noStrike" kern="0" cap="none" spc="0" normalizeH="0" baseline="-25000" noProof="0">
                  <a:ln>
                    <a:noFill/>
                  </a:ln>
                  <a:solidFill>
                    <a:srgbClr val="191919"/>
                  </a:solidFill>
                  <a:effectLst/>
                  <a:uLnTx/>
                  <a:uFillTx/>
                  <a:latin typeface="Arial" pitchFamily="34" charset="0"/>
                  <a:cs typeface="Arial" pitchFamily="34" charset="0"/>
                </a:rPr>
                <a:t>3</a:t>
              </a:r>
              <a:endPar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endParaRPr>
            </a:p>
          </p:txBody>
        </p:sp>
        <p:sp>
          <p:nvSpPr>
            <p:cNvPr id="323" name="Text Box 430"/>
            <p:cNvSpPr txBox="1">
              <a:spLocks noChangeAspect="1" noChangeArrowheads="1"/>
            </p:cNvSpPr>
            <p:nvPr/>
          </p:nvSpPr>
          <p:spPr bwMode="auto">
            <a:xfrm>
              <a:off x="2247930" y="4024883"/>
              <a:ext cx="41743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rPr>
                <a:t>CH</a:t>
              </a:r>
              <a:r>
                <a:rPr kumimoji="0" lang="en-US" altLang="en-US" sz="1000" b="0" i="0" u="none" strike="noStrike" kern="0" cap="none" spc="0" normalizeH="0" baseline="-25000" noProof="0">
                  <a:ln>
                    <a:noFill/>
                  </a:ln>
                  <a:solidFill>
                    <a:srgbClr val="191919"/>
                  </a:solidFill>
                  <a:effectLst/>
                  <a:uLnTx/>
                  <a:uFillTx/>
                  <a:latin typeface="Arial" pitchFamily="34" charset="0"/>
                  <a:cs typeface="Arial" pitchFamily="34" charset="0"/>
                </a:rPr>
                <a:t>3</a:t>
              </a:r>
              <a:endPar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endParaRPr>
            </a:p>
          </p:txBody>
        </p:sp>
        <p:sp>
          <p:nvSpPr>
            <p:cNvPr id="324" name="Line 431"/>
            <p:cNvSpPr>
              <a:spLocks noChangeAspect="1" noChangeShapeType="1"/>
            </p:cNvSpPr>
            <p:nvPr/>
          </p:nvSpPr>
          <p:spPr bwMode="auto">
            <a:xfrm rot="10809098">
              <a:off x="1747341" y="4124895"/>
              <a:ext cx="0" cy="762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325" name="Text Box 153"/>
            <p:cNvSpPr txBox="1">
              <a:spLocks noChangeAspect="1" noChangeArrowheads="1"/>
            </p:cNvSpPr>
            <p:nvPr/>
          </p:nvSpPr>
          <p:spPr bwMode="auto">
            <a:xfrm rot="10766066">
              <a:off x="1252883" y="3643421"/>
              <a:ext cx="37702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Comic Sans MS" pitchFamily="66" charset="0"/>
                </a:defRPr>
              </a:lvl1pPr>
              <a:lvl2pPr marL="742950" indent="-285750">
                <a:defRPr sz="2800">
                  <a:solidFill>
                    <a:schemeClr val="tx1"/>
                  </a:solidFill>
                  <a:latin typeface="Comic Sans MS" pitchFamily="66" charset="0"/>
                </a:defRPr>
              </a:lvl2pPr>
              <a:lvl3pPr marL="1143000" indent="-228600">
                <a:defRPr sz="2800">
                  <a:solidFill>
                    <a:schemeClr val="tx1"/>
                  </a:solidFill>
                  <a:latin typeface="Comic Sans MS" pitchFamily="66" charset="0"/>
                </a:defRPr>
              </a:lvl3pPr>
              <a:lvl4pPr marL="1600200" indent="-228600">
                <a:defRPr sz="2800">
                  <a:solidFill>
                    <a:schemeClr val="tx1"/>
                  </a:solidFill>
                  <a:latin typeface="Comic Sans MS" pitchFamily="66" charset="0"/>
                </a:defRPr>
              </a:lvl4pPr>
              <a:lvl5pPr marL="2057400" indent="-228600">
                <a:defRPr sz="2800">
                  <a:solidFill>
                    <a:schemeClr val="tx1"/>
                  </a:solidFill>
                  <a:latin typeface="Comic Sans MS" pitchFamily="66" charset="0"/>
                </a:defRPr>
              </a:lvl5pPr>
              <a:lvl6pPr marL="2514600" indent="-228600" eaLnBrk="0" fontAlgn="base" hangingPunct="0">
                <a:spcBef>
                  <a:spcPct val="0"/>
                </a:spcBef>
                <a:spcAft>
                  <a:spcPct val="0"/>
                </a:spcAft>
                <a:defRPr sz="2800">
                  <a:solidFill>
                    <a:schemeClr val="tx1"/>
                  </a:solidFill>
                  <a:latin typeface="Comic Sans MS" pitchFamily="66" charset="0"/>
                </a:defRPr>
              </a:lvl6pPr>
              <a:lvl7pPr marL="2971800" indent="-228600" eaLnBrk="0" fontAlgn="base" hangingPunct="0">
                <a:spcBef>
                  <a:spcPct val="0"/>
                </a:spcBef>
                <a:spcAft>
                  <a:spcPct val="0"/>
                </a:spcAft>
                <a:defRPr sz="2800">
                  <a:solidFill>
                    <a:schemeClr val="tx1"/>
                  </a:solidFill>
                  <a:latin typeface="Comic Sans MS" pitchFamily="66" charset="0"/>
                </a:defRPr>
              </a:lvl7pPr>
              <a:lvl8pPr marL="3429000" indent="-228600" eaLnBrk="0" fontAlgn="base" hangingPunct="0">
                <a:spcBef>
                  <a:spcPct val="0"/>
                </a:spcBef>
                <a:spcAft>
                  <a:spcPct val="0"/>
                </a:spcAft>
                <a:defRPr sz="2800">
                  <a:solidFill>
                    <a:schemeClr val="tx1"/>
                  </a:solidFill>
                  <a:latin typeface="Comic Sans MS" pitchFamily="66" charset="0"/>
                </a:defRPr>
              </a:lvl8pPr>
              <a:lvl9pPr marL="3886200" indent="-228600" eaLnBrk="0" fontAlgn="base" hangingPunct="0">
                <a:spcBef>
                  <a:spcPct val="0"/>
                </a:spcBef>
                <a:spcAft>
                  <a:spcPct val="0"/>
                </a:spcAft>
                <a:defRPr sz="2800">
                  <a:solidFill>
                    <a:schemeClr val="tx1"/>
                  </a:solidFill>
                  <a:latin typeface="Comic Sans MS" pitchFamily="66"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1000" b="0" i="0" u="none" strike="noStrike" kern="0" cap="none" spc="0" normalizeH="0" baseline="0" noProof="0" dirty="0" smtClean="0">
                  <a:ln>
                    <a:noFill/>
                  </a:ln>
                  <a:solidFill>
                    <a:srgbClr val="191919"/>
                  </a:solidFill>
                  <a:effectLst/>
                  <a:uLnTx/>
                  <a:uFillTx/>
                  <a:latin typeface="Arial" pitchFamily="34" charset="0"/>
                  <a:cs typeface="Arial" pitchFamily="34" charset="0"/>
                </a:rPr>
                <a:t>HO</a:t>
              </a:r>
            </a:p>
          </p:txBody>
        </p:sp>
        <p:sp>
          <p:nvSpPr>
            <p:cNvPr id="326" name="Line 195"/>
            <p:cNvSpPr>
              <a:spLocks noChangeAspect="1" noChangeShapeType="1"/>
            </p:cNvSpPr>
            <p:nvPr/>
          </p:nvSpPr>
          <p:spPr bwMode="auto">
            <a:xfrm rot="10800000">
              <a:off x="1300112" y="3953059"/>
              <a:ext cx="44450" cy="84137"/>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327" name="Line 196"/>
            <p:cNvSpPr>
              <a:spLocks noChangeAspect="1" noChangeShapeType="1"/>
            </p:cNvSpPr>
            <p:nvPr/>
          </p:nvSpPr>
          <p:spPr bwMode="auto">
            <a:xfrm rot="10800000" flipV="1">
              <a:off x="1252487" y="3951471"/>
              <a:ext cx="47625"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328" name="Line 197"/>
            <p:cNvSpPr>
              <a:spLocks noChangeAspect="1" noChangeShapeType="1"/>
            </p:cNvSpPr>
            <p:nvPr/>
          </p:nvSpPr>
          <p:spPr bwMode="auto">
            <a:xfrm flipV="1">
              <a:off x="1346149" y="3954646"/>
              <a:ext cx="49213"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329" name="Line 202"/>
            <p:cNvSpPr>
              <a:spLocks noChangeAspect="1" noChangeShapeType="1"/>
            </p:cNvSpPr>
            <p:nvPr/>
          </p:nvSpPr>
          <p:spPr bwMode="auto">
            <a:xfrm rot="18540000">
              <a:off x="1134160" y="3985584"/>
              <a:ext cx="90487"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330" name="Line 218"/>
            <p:cNvSpPr>
              <a:spLocks noChangeAspect="1" noChangeShapeType="1"/>
            </p:cNvSpPr>
            <p:nvPr/>
          </p:nvSpPr>
          <p:spPr bwMode="auto">
            <a:xfrm rot="10800000">
              <a:off x="1208037" y="3946709"/>
              <a:ext cx="44450" cy="84137"/>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331" name="Line 195"/>
            <p:cNvSpPr>
              <a:spLocks noChangeAspect="1" noChangeShapeType="1"/>
            </p:cNvSpPr>
            <p:nvPr/>
          </p:nvSpPr>
          <p:spPr bwMode="auto">
            <a:xfrm rot="10800000">
              <a:off x="1104843" y="3941622"/>
              <a:ext cx="44450" cy="84137"/>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332" name="Line 196"/>
            <p:cNvSpPr>
              <a:spLocks noChangeAspect="1" noChangeShapeType="1"/>
            </p:cNvSpPr>
            <p:nvPr/>
          </p:nvSpPr>
          <p:spPr bwMode="auto">
            <a:xfrm rot="10800000" flipV="1">
              <a:off x="1057218" y="3940034"/>
              <a:ext cx="47625"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333" name="Line 202"/>
            <p:cNvSpPr>
              <a:spLocks noChangeAspect="1" noChangeShapeType="1"/>
            </p:cNvSpPr>
            <p:nvPr/>
          </p:nvSpPr>
          <p:spPr bwMode="auto">
            <a:xfrm rot="3540000">
              <a:off x="989955" y="3987323"/>
              <a:ext cx="90487"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334" name="Line 203"/>
            <p:cNvSpPr>
              <a:spLocks noChangeAspect="1" noChangeShapeType="1"/>
            </p:cNvSpPr>
            <p:nvPr/>
          </p:nvSpPr>
          <p:spPr bwMode="auto">
            <a:xfrm rot="3660000">
              <a:off x="1278037" y="4013017"/>
              <a:ext cx="64008"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335" name="Line 196"/>
            <p:cNvSpPr>
              <a:spLocks noChangeAspect="1" noChangeShapeType="1"/>
            </p:cNvSpPr>
            <p:nvPr/>
          </p:nvSpPr>
          <p:spPr bwMode="auto">
            <a:xfrm rot="10800000" flipV="1">
              <a:off x="964271" y="3951471"/>
              <a:ext cx="47625"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336" name="Line 202"/>
            <p:cNvSpPr>
              <a:spLocks noChangeAspect="1" noChangeShapeType="1"/>
            </p:cNvSpPr>
            <p:nvPr/>
          </p:nvSpPr>
          <p:spPr bwMode="auto">
            <a:xfrm rot="3540000">
              <a:off x="895725" y="3996693"/>
              <a:ext cx="90487"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337" name="Line 195"/>
            <p:cNvSpPr>
              <a:spLocks noChangeAspect="1" noChangeShapeType="1"/>
            </p:cNvSpPr>
            <p:nvPr/>
          </p:nvSpPr>
          <p:spPr bwMode="auto">
            <a:xfrm rot="10800000">
              <a:off x="822639" y="3958130"/>
              <a:ext cx="44450" cy="84137"/>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338" name="Line 196"/>
            <p:cNvSpPr>
              <a:spLocks noChangeAspect="1" noChangeShapeType="1"/>
            </p:cNvSpPr>
            <p:nvPr/>
          </p:nvSpPr>
          <p:spPr bwMode="auto">
            <a:xfrm rot="10800000" flipV="1">
              <a:off x="775014" y="3956542"/>
              <a:ext cx="47625"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339" name="Line 197"/>
            <p:cNvSpPr>
              <a:spLocks noChangeAspect="1" noChangeShapeType="1"/>
            </p:cNvSpPr>
            <p:nvPr/>
          </p:nvSpPr>
          <p:spPr bwMode="auto">
            <a:xfrm flipV="1">
              <a:off x="868676" y="3959717"/>
              <a:ext cx="49213"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340" name="Line 202"/>
            <p:cNvSpPr>
              <a:spLocks noChangeAspect="1" noChangeShapeType="1"/>
            </p:cNvSpPr>
            <p:nvPr/>
          </p:nvSpPr>
          <p:spPr bwMode="auto">
            <a:xfrm rot="3540000">
              <a:off x="707716" y="3996693"/>
              <a:ext cx="90487"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341" name="Line 195"/>
            <p:cNvSpPr>
              <a:spLocks noChangeAspect="1" noChangeShapeType="1"/>
            </p:cNvSpPr>
            <p:nvPr/>
          </p:nvSpPr>
          <p:spPr bwMode="auto">
            <a:xfrm rot="10800000">
              <a:off x="634630" y="3958130"/>
              <a:ext cx="44450" cy="84137"/>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342" name="Line 196"/>
            <p:cNvSpPr>
              <a:spLocks noChangeAspect="1" noChangeShapeType="1"/>
            </p:cNvSpPr>
            <p:nvPr/>
          </p:nvSpPr>
          <p:spPr bwMode="auto">
            <a:xfrm rot="10800000" flipV="1">
              <a:off x="587005" y="3956542"/>
              <a:ext cx="47625"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343" name="Line 197"/>
            <p:cNvSpPr>
              <a:spLocks noChangeAspect="1" noChangeShapeType="1"/>
            </p:cNvSpPr>
            <p:nvPr/>
          </p:nvSpPr>
          <p:spPr bwMode="auto">
            <a:xfrm flipV="1">
              <a:off x="680667" y="3959717"/>
              <a:ext cx="49213"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344" name="Line 195"/>
            <p:cNvSpPr>
              <a:spLocks noChangeAspect="1" noChangeShapeType="1"/>
            </p:cNvSpPr>
            <p:nvPr/>
          </p:nvSpPr>
          <p:spPr bwMode="auto">
            <a:xfrm rot="10800000">
              <a:off x="543134" y="3953427"/>
              <a:ext cx="44450" cy="84137"/>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345" name="Line 196"/>
            <p:cNvSpPr>
              <a:spLocks noChangeAspect="1" noChangeShapeType="1"/>
            </p:cNvSpPr>
            <p:nvPr/>
          </p:nvSpPr>
          <p:spPr bwMode="auto">
            <a:xfrm rot="10800000" flipV="1">
              <a:off x="496917" y="3954220"/>
              <a:ext cx="47625"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346" name="Isosceles Triangle 345"/>
            <p:cNvSpPr/>
            <p:nvPr/>
          </p:nvSpPr>
          <p:spPr bwMode="auto">
            <a:xfrm rot="10800000">
              <a:off x="1378687" y="3837642"/>
              <a:ext cx="36576" cy="128587"/>
            </a:xfrm>
            <a:prstGeom prst="triangle">
              <a:avLst/>
            </a:prstGeom>
            <a:solidFill>
              <a:schemeClr val="bg1"/>
            </a:solidFill>
            <a:ln w="12700"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800" b="0" i="0" u="none" strike="noStrike" cap="none" normalizeH="0" baseline="0" smtClean="0">
                <a:ln>
                  <a:noFill/>
                </a:ln>
                <a:solidFill>
                  <a:schemeClr val="tx1"/>
                </a:solidFill>
                <a:effectLst/>
                <a:latin typeface="Comic Sans MS" pitchFamily="66" charset="0"/>
              </a:endParaRPr>
            </a:p>
          </p:txBody>
        </p:sp>
        <p:sp>
          <p:nvSpPr>
            <p:cNvPr id="347" name="Line 202"/>
            <p:cNvSpPr>
              <a:spLocks noChangeAspect="1" noChangeShapeType="1"/>
            </p:cNvSpPr>
            <p:nvPr/>
          </p:nvSpPr>
          <p:spPr bwMode="auto">
            <a:xfrm rot="18540000">
              <a:off x="1245298" y="4301647"/>
              <a:ext cx="90487"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348" name="Line 218"/>
            <p:cNvSpPr>
              <a:spLocks noChangeAspect="1" noChangeShapeType="1"/>
            </p:cNvSpPr>
            <p:nvPr/>
          </p:nvSpPr>
          <p:spPr bwMode="auto">
            <a:xfrm rot="10800000">
              <a:off x="1319175" y="4262772"/>
              <a:ext cx="44450" cy="84137"/>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349" name="Line 195"/>
            <p:cNvSpPr>
              <a:spLocks noChangeAspect="1" noChangeShapeType="1"/>
            </p:cNvSpPr>
            <p:nvPr/>
          </p:nvSpPr>
          <p:spPr bwMode="auto">
            <a:xfrm rot="10800000">
              <a:off x="1215981" y="4257685"/>
              <a:ext cx="44450" cy="84137"/>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350" name="Line 196"/>
            <p:cNvSpPr>
              <a:spLocks noChangeAspect="1" noChangeShapeType="1"/>
            </p:cNvSpPr>
            <p:nvPr/>
          </p:nvSpPr>
          <p:spPr bwMode="auto">
            <a:xfrm rot="10800000" flipV="1">
              <a:off x="1168356" y="4256097"/>
              <a:ext cx="47625"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351" name="Line 202"/>
            <p:cNvSpPr>
              <a:spLocks noChangeAspect="1" noChangeShapeType="1"/>
            </p:cNvSpPr>
            <p:nvPr/>
          </p:nvSpPr>
          <p:spPr bwMode="auto">
            <a:xfrm rot="3540000">
              <a:off x="1101093" y="4303386"/>
              <a:ext cx="90487"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352" name="Line 196"/>
            <p:cNvSpPr>
              <a:spLocks noChangeAspect="1" noChangeShapeType="1"/>
            </p:cNvSpPr>
            <p:nvPr/>
          </p:nvSpPr>
          <p:spPr bwMode="auto">
            <a:xfrm rot="10800000" flipV="1">
              <a:off x="1075409" y="4267534"/>
              <a:ext cx="47625"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353" name="Line 202"/>
            <p:cNvSpPr>
              <a:spLocks noChangeAspect="1" noChangeShapeType="1"/>
            </p:cNvSpPr>
            <p:nvPr/>
          </p:nvSpPr>
          <p:spPr bwMode="auto">
            <a:xfrm rot="3540000">
              <a:off x="1006863" y="4312756"/>
              <a:ext cx="90487"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354" name="Line 195"/>
            <p:cNvSpPr>
              <a:spLocks noChangeAspect="1" noChangeShapeType="1"/>
            </p:cNvSpPr>
            <p:nvPr/>
          </p:nvSpPr>
          <p:spPr bwMode="auto">
            <a:xfrm rot="10800000">
              <a:off x="933777" y="4274193"/>
              <a:ext cx="44450" cy="84137"/>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355" name="Line 196"/>
            <p:cNvSpPr>
              <a:spLocks noChangeAspect="1" noChangeShapeType="1"/>
            </p:cNvSpPr>
            <p:nvPr/>
          </p:nvSpPr>
          <p:spPr bwMode="auto">
            <a:xfrm rot="10800000" flipV="1">
              <a:off x="886152" y="4272605"/>
              <a:ext cx="47625"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356" name="Line 197"/>
            <p:cNvSpPr>
              <a:spLocks noChangeAspect="1" noChangeShapeType="1"/>
            </p:cNvSpPr>
            <p:nvPr/>
          </p:nvSpPr>
          <p:spPr bwMode="auto">
            <a:xfrm flipV="1">
              <a:off x="979814" y="4275780"/>
              <a:ext cx="49213"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357" name="Line 202"/>
            <p:cNvSpPr>
              <a:spLocks noChangeAspect="1" noChangeShapeType="1"/>
            </p:cNvSpPr>
            <p:nvPr/>
          </p:nvSpPr>
          <p:spPr bwMode="auto">
            <a:xfrm rot="3540000">
              <a:off x="818854" y="4312756"/>
              <a:ext cx="90487"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358" name="Line 195"/>
            <p:cNvSpPr>
              <a:spLocks noChangeAspect="1" noChangeShapeType="1"/>
            </p:cNvSpPr>
            <p:nvPr/>
          </p:nvSpPr>
          <p:spPr bwMode="auto">
            <a:xfrm rot="10800000">
              <a:off x="745768" y="4274193"/>
              <a:ext cx="44450" cy="84137"/>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359" name="Line 196"/>
            <p:cNvSpPr>
              <a:spLocks noChangeAspect="1" noChangeShapeType="1"/>
            </p:cNvSpPr>
            <p:nvPr/>
          </p:nvSpPr>
          <p:spPr bwMode="auto">
            <a:xfrm rot="10800000" flipV="1">
              <a:off x="698143" y="4272605"/>
              <a:ext cx="47625"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360" name="Line 197"/>
            <p:cNvSpPr>
              <a:spLocks noChangeAspect="1" noChangeShapeType="1"/>
            </p:cNvSpPr>
            <p:nvPr/>
          </p:nvSpPr>
          <p:spPr bwMode="auto">
            <a:xfrm flipV="1">
              <a:off x="791805" y="4275780"/>
              <a:ext cx="49213"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361" name="Line 195"/>
            <p:cNvSpPr>
              <a:spLocks noChangeAspect="1" noChangeShapeType="1"/>
            </p:cNvSpPr>
            <p:nvPr/>
          </p:nvSpPr>
          <p:spPr bwMode="auto">
            <a:xfrm rot="10800000">
              <a:off x="654272" y="4269490"/>
              <a:ext cx="44450" cy="84137"/>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362" name="Line 388"/>
            <p:cNvSpPr>
              <a:spLocks noChangeAspect="1" noChangeShapeType="1"/>
            </p:cNvSpPr>
            <p:nvPr/>
          </p:nvSpPr>
          <p:spPr bwMode="auto">
            <a:xfrm>
              <a:off x="1365292" y="4345975"/>
              <a:ext cx="0" cy="6667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363" name="Line 389"/>
            <p:cNvSpPr>
              <a:spLocks noChangeAspect="1" noChangeShapeType="1"/>
            </p:cNvSpPr>
            <p:nvPr/>
          </p:nvSpPr>
          <p:spPr bwMode="auto">
            <a:xfrm>
              <a:off x="1381167" y="4345975"/>
              <a:ext cx="0" cy="6667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364" name="Text Box 390"/>
            <p:cNvSpPr txBox="1">
              <a:spLocks noChangeAspect="1" noChangeArrowheads="1"/>
            </p:cNvSpPr>
            <p:nvPr/>
          </p:nvSpPr>
          <p:spPr bwMode="auto">
            <a:xfrm>
              <a:off x="1237234" y="4341215"/>
              <a:ext cx="28441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smtClean="0">
                  <a:ln>
                    <a:noFill/>
                  </a:ln>
                  <a:solidFill>
                    <a:srgbClr val="191919"/>
                  </a:solidFill>
                  <a:effectLst/>
                  <a:uLnTx/>
                  <a:uFillTx/>
                  <a:latin typeface="Arial" pitchFamily="34" charset="0"/>
                  <a:cs typeface="Arial" pitchFamily="34" charset="0"/>
                </a:rPr>
                <a:t>O</a:t>
              </a:r>
              <a:endParaRPr kumimoji="0" lang="en-US" altLang="en-US" sz="1000" b="0" i="0" u="none" strike="noStrike" kern="0" cap="none" spc="0" normalizeH="0" baseline="0" noProof="0" dirty="0">
                <a:ln>
                  <a:noFill/>
                </a:ln>
                <a:solidFill>
                  <a:srgbClr val="191919"/>
                </a:solidFill>
                <a:effectLst/>
                <a:uLnTx/>
                <a:uFillTx/>
                <a:latin typeface="Arial" pitchFamily="34" charset="0"/>
                <a:cs typeface="Arial" pitchFamily="34" charset="0"/>
              </a:endParaRPr>
            </a:p>
          </p:txBody>
        </p:sp>
        <p:sp>
          <p:nvSpPr>
            <p:cNvPr id="365" name="Line 196"/>
            <p:cNvSpPr>
              <a:spLocks noChangeAspect="1" noChangeShapeType="1"/>
            </p:cNvSpPr>
            <p:nvPr/>
          </p:nvSpPr>
          <p:spPr bwMode="auto">
            <a:xfrm rot="10800000" flipV="1">
              <a:off x="1379555" y="4270224"/>
              <a:ext cx="47625"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366" name="Text Box 391"/>
            <p:cNvSpPr txBox="1">
              <a:spLocks noChangeAspect="1" noChangeArrowheads="1"/>
            </p:cNvSpPr>
            <p:nvPr/>
          </p:nvSpPr>
          <p:spPr bwMode="auto">
            <a:xfrm>
              <a:off x="1303249" y="4091980"/>
              <a:ext cx="370614"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smtClean="0">
                  <a:ln>
                    <a:noFill/>
                  </a:ln>
                  <a:solidFill>
                    <a:srgbClr val="191919"/>
                  </a:solidFill>
                  <a:effectLst/>
                  <a:uLnTx/>
                  <a:uFillTx/>
                  <a:latin typeface="Arial" pitchFamily="34" charset="0"/>
                  <a:cs typeface="Arial" pitchFamily="34" charset="0"/>
                </a:rPr>
                <a:t>NH</a:t>
              </a:r>
              <a:endParaRPr kumimoji="0" lang="en-US" altLang="en-US" sz="1000" b="0" i="0" u="none" strike="noStrike" kern="0" cap="none" spc="0" normalizeH="0" baseline="0" noProof="0" dirty="0">
                <a:ln>
                  <a:noFill/>
                </a:ln>
                <a:solidFill>
                  <a:srgbClr val="191919"/>
                </a:solidFill>
                <a:effectLst/>
                <a:uLnTx/>
                <a:uFillTx/>
                <a:latin typeface="Arial" pitchFamily="34" charset="0"/>
                <a:cs typeface="Arial" pitchFamily="34" charset="0"/>
              </a:endParaRPr>
            </a:p>
          </p:txBody>
        </p:sp>
        <p:sp>
          <p:nvSpPr>
            <p:cNvPr id="367" name="Isosceles Triangle 366"/>
            <p:cNvSpPr/>
            <p:nvPr/>
          </p:nvSpPr>
          <p:spPr bwMode="auto">
            <a:xfrm>
              <a:off x="1423942" y="4025757"/>
              <a:ext cx="36576" cy="128587"/>
            </a:xfrm>
            <a:prstGeom prst="triangle">
              <a:avLst/>
            </a:prstGeom>
            <a:solidFill>
              <a:schemeClr val="bg1"/>
            </a:solidFill>
            <a:ln w="12700"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800" b="0" i="0" u="none" strike="noStrike" cap="none" normalizeH="0" baseline="0" smtClean="0">
                <a:ln>
                  <a:noFill/>
                </a:ln>
                <a:solidFill>
                  <a:schemeClr val="tx1"/>
                </a:solidFill>
                <a:effectLst/>
                <a:latin typeface="Comic Sans MS" pitchFamily="66" charset="0"/>
              </a:endParaRPr>
            </a:p>
          </p:txBody>
        </p:sp>
        <p:sp>
          <p:nvSpPr>
            <p:cNvPr id="368" name="Line 195"/>
            <p:cNvSpPr>
              <a:spLocks noChangeAspect="1" noChangeShapeType="1"/>
            </p:cNvSpPr>
            <p:nvPr/>
          </p:nvSpPr>
          <p:spPr bwMode="auto">
            <a:xfrm rot="10800000">
              <a:off x="1395362" y="3953426"/>
              <a:ext cx="44450" cy="84137"/>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369" name="Line 195"/>
            <p:cNvSpPr>
              <a:spLocks noChangeAspect="1" noChangeShapeType="1"/>
            </p:cNvSpPr>
            <p:nvPr/>
          </p:nvSpPr>
          <p:spPr bwMode="auto">
            <a:xfrm rot="10800000">
              <a:off x="1488616" y="3951288"/>
              <a:ext cx="44450" cy="84137"/>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370" name="Line 196"/>
            <p:cNvSpPr>
              <a:spLocks noChangeAspect="1" noChangeShapeType="1"/>
            </p:cNvSpPr>
            <p:nvPr/>
          </p:nvSpPr>
          <p:spPr bwMode="auto">
            <a:xfrm rot="10800000" flipV="1">
              <a:off x="1442399" y="3952081"/>
              <a:ext cx="47625"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grpSp>
      <p:grpSp>
        <p:nvGrpSpPr>
          <p:cNvPr id="10" name="Group 9"/>
          <p:cNvGrpSpPr/>
          <p:nvPr/>
        </p:nvGrpSpPr>
        <p:grpSpPr>
          <a:xfrm>
            <a:off x="7385607" y="1858479"/>
            <a:ext cx="1171811" cy="512974"/>
            <a:chOff x="7385607" y="1858479"/>
            <a:chExt cx="1171811" cy="512974"/>
          </a:xfrm>
        </p:grpSpPr>
        <p:sp>
          <p:nvSpPr>
            <p:cNvPr id="375" name="Oval 42"/>
            <p:cNvSpPr>
              <a:spLocks noChangeAspect="1" noChangeArrowheads="1"/>
            </p:cNvSpPr>
            <p:nvPr/>
          </p:nvSpPr>
          <p:spPr bwMode="auto">
            <a:xfrm>
              <a:off x="7473110" y="2172406"/>
              <a:ext cx="128016" cy="128016"/>
            </a:xfrm>
            <a:prstGeom prst="rect">
              <a:avLst/>
            </a:prstGeom>
            <a:solidFill>
              <a:schemeClr val="tx1"/>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376" name="Oval 168"/>
            <p:cNvSpPr>
              <a:spLocks noChangeAspect="1" noChangeArrowheads="1"/>
            </p:cNvSpPr>
            <p:nvPr/>
          </p:nvSpPr>
          <p:spPr bwMode="auto">
            <a:xfrm>
              <a:off x="7473110" y="1931111"/>
              <a:ext cx="128016" cy="128016"/>
            </a:xfrm>
            <a:prstGeom prst="rect">
              <a:avLst/>
            </a:prstGeom>
            <a:solidFill>
              <a:schemeClr val="bg1"/>
            </a:solidFill>
            <a:ln w="9525">
              <a:solidFill>
                <a:srgbClr val="000000"/>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sp>
          <p:nvSpPr>
            <p:cNvPr id="377" name="Rectangle 537"/>
            <p:cNvSpPr>
              <a:spLocks noChangeArrowheads="1"/>
            </p:cNvSpPr>
            <p:nvPr/>
          </p:nvSpPr>
          <p:spPr bwMode="auto">
            <a:xfrm>
              <a:off x="7664349" y="1864080"/>
              <a:ext cx="854401"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600" dirty="0" smtClean="0">
                  <a:solidFill>
                    <a:srgbClr val="000000"/>
                  </a:solidFill>
                  <a:latin typeface="Arial" charset="0"/>
                  <a:ea typeface="ＭＳ Ｐゴシック" pitchFamily="34" charset="-128"/>
                </a:rPr>
                <a:t>Mouse</a:t>
              </a:r>
            </a:p>
            <a:p>
              <a:r>
                <a:rPr lang="en-US" altLang="en-US" sz="1600" dirty="0" err="1" smtClean="0">
                  <a:solidFill>
                    <a:srgbClr val="000000"/>
                  </a:solidFill>
                  <a:latin typeface="Arial" charset="0"/>
                  <a:ea typeface="ＭＳ Ｐゴシック" pitchFamily="34" charset="-128"/>
                </a:rPr>
                <a:t>Zebrafish</a:t>
              </a:r>
              <a:endParaRPr lang="en-US" altLang="en-US" sz="1600" dirty="0" smtClean="0">
                <a:solidFill>
                  <a:srgbClr val="FFFFFF"/>
                </a:solidFill>
                <a:latin typeface="Arial" charset="0"/>
                <a:ea typeface="ＭＳ Ｐゴシック" pitchFamily="34" charset="-128"/>
              </a:endParaRPr>
            </a:p>
          </p:txBody>
        </p:sp>
        <p:sp>
          <p:nvSpPr>
            <p:cNvPr id="4" name="Rectangle 3"/>
            <p:cNvSpPr/>
            <p:nvPr/>
          </p:nvSpPr>
          <p:spPr bwMode="auto">
            <a:xfrm>
              <a:off x="7385607" y="1858479"/>
              <a:ext cx="1171811" cy="512974"/>
            </a:xfrm>
            <a:prstGeom prst="rect">
              <a:avLst/>
            </a:prstGeom>
            <a:noFill/>
            <a:ln w="12700" cap="flat" cmpd="sng" algn="ctr">
              <a:solidFill>
                <a:schemeClr val="bg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800" b="0" i="0" u="none" strike="noStrike" cap="none" normalizeH="0" baseline="0" smtClean="0">
                <a:ln>
                  <a:noFill/>
                </a:ln>
                <a:solidFill>
                  <a:schemeClr val="tx1"/>
                </a:solidFill>
                <a:effectLst/>
                <a:latin typeface="Comic Sans MS" pitchFamily="66" charset="0"/>
              </a:endParaRPr>
            </a:p>
          </p:txBody>
        </p:sp>
      </p:grpSp>
      <p:sp>
        <p:nvSpPr>
          <p:cNvPr id="378" name="Text Box 410"/>
          <p:cNvSpPr txBox="1">
            <a:spLocks noChangeArrowheads="1"/>
          </p:cNvSpPr>
          <p:nvPr/>
        </p:nvSpPr>
        <p:spPr bwMode="auto">
          <a:xfrm>
            <a:off x="172666" y="3332651"/>
            <a:ext cx="901209"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200" b="1" dirty="0" smtClean="0">
                <a:solidFill>
                  <a:srgbClr val="00FFFF"/>
                </a:solidFill>
                <a:latin typeface="Arial" charset="0"/>
                <a:ea typeface="ＭＳ Ｐゴシック" pitchFamily="34" charset="-128"/>
              </a:rPr>
              <a:t>SM 32:3;4</a:t>
            </a:r>
          </a:p>
        </p:txBody>
      </p:sp>
      <p:sp>
        <p:nvSpPr>
          <p:cNvPr id="379" name="Text Box 410"/>
          <p:cNvSpPr txBox="1">
            <a:spLocks noChangeArrowheads="1"/>
          </p:cNvSpPr>
          <p:nvPr/>
        </p:nvSpPr>
        <p:spPr bwMode="auto">
          <a:xfrm>
            <a:off x="172666" y="1984116"/>
            <a:ext cx="901209"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200" b="1" u="sng" dirty="0" smtClean="0">
                <a:solidFill>
                  <a:srgbClr val="3366FF"/>
                </a:solidFill>
                <a:latin typeface="Arial" charset="0"/>
                <a:ea typeface="ＭＳ Ｐゴシック" pitchFamily="34" charset="-128"/>
              </a:rPr>
              <a:t>SM 31:2;4</a:t>
            </a:r>
          </a:p>
        </p:txBody>
      </p:sp>
      <p:sp>
        <p:nvSpPr>
          <p:cNvPr id="380" name="Text Box 410"/>
          <p:cNvSpPr txBox="1">
            <a:spLocks noChangeArrowheads="1"/>
          </p:cNvSpPr>
          <p:nvPr/>
        </p:nvSpPr>
        <p:spPr bwMode="auto">
          <a:xfrm>
            <a:off x="172666" y="3091989"/>
            <a:ext cx="901209"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200" b="1" dirty="0" smtClean="0">
                <a:solidFill>
                  <a:srgbClr val="9933FF"/>
                </a:solidFill>
                <a:latin typeface="Arial" charset="0"/>
                <a:ea typeface="ＭＳ Ｐゴシック" pitchFamily="34" charset="-128"/>
              </a:rPr>
              <a:t>SM 38:4;2</a:t>
            </a:r>
          </a:p>
        </p:txBody>
      </p:sp>
      <p:sp>
        <p:nvSpPr>
          <p:cNvPr id="381" name="Text Box 410"/>
          <p:cNvSpPr txBox="1">
            <a:spLocks noChangeArrowheads="1"/>
          </p:cNvSpPr>
          <p:nvPr/>
        </p:nvSpPr>
        <p:spPr bwMode="auto">
          <a:xfrm>
            <a:off x="172666" y="2807194"/>
            <a:ext cx="901209"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200" b="1" dirty="0" smtClean="0">
                <a:solidFill>
                  <a:srgbClr val="FF0000"/>
                </a:solidFill>
                <a:latin typeface="Arial" charset="0"/>
                <a:ea typeface="ＭＳ Ｐゴシック" pitchFamily="34" charset="-128"/>
              </a:rPr>
              <a:t>SM 34:0;4</a:t>
            </a:r>
          </a:p>
        </p:txBody>
      </p:sp>
      <p:sp>
        <p:nvSpPr>
          <p:cNvPr id="383" name="Text Box 410"/>
          <p:cNvSpPr txBox="1">
            <a:spLocks noChangeArrowheads="1"/>
          </p:cNvSpPr>
          <p:nvPr/>
        </p:nvSpPr>
        <p:spPr bwMode="auto">
          <a:xfrm>
            <a:off x="172666" y="2249536"/>
            <a:ext cx="901209"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200" b="1" u="sng" dirty="0" smtClean="0">
                <a:solidFill>
                  <a:srgbClr val="33CC33"/>
                </a:solidFill>
                <a:latin typeface="Arial" charset="0"/>
                <a:ea typeface="ＭＳ Ｐゴシック" pitchFamily="34" charset="-128"/>
              </a:rPr>
              <a:t>SM 33:2;4</a:t>
            </a:r>
          </a:p>
        </p:txBody>
      </p:sp>
      <p:sp>
        <p:nvSpPr>
          <p:cNvPr id="384" name="Text Box 410"/>
          <p:cNvSpPr txBox="1">
            <a:spLocks noChangeArrowheads="1"/>
          </p:cNvSpPr>
          <p:nvPr/>
        </p:nvSpPr>
        <p:spPr bwMode="auto">
          <a:xfrm>
            <a:off x="172666" y="2525469"/>
            <a:ext cx="901209"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200" b="1" dirty="0" smtClean="0">
                <a:solidFill>
                  <a:srgbClr val="FF9933"/>
                </a:solidFill>
                <a:latin typeface="Arial" charset="0"/>
                <a:ea typeface="ＭＳ Ｐゴシック" pitchFamily="34" charset="-128"/>
              </a:rPr>
              <a:t>SM 30:2;4</a:t>
            </a:r>
          </a:p>
        </p:txBody>
      </p:sp>
      <p:sp>
        <p:nvSpPr>
          <p:cNvPr id="385" name="Text Box 410"/>
          <p:cNvSpPr txBox="1">
            <a:spLocks noChangeArrowheads="1"/>
          </p:cNvSpPr>
          <p:nvPr/>
        </p:nvSpPr>
        <p:spPr bwMode="auto">
          <a:xfrm>
            <a:off x="172666" y="3855453"/>
            <a:ext cx="901209"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200" b="1" u="sng" dirty="0" smtClean="0">
                <a:solidFill>
                  <a:schemeClr val="bg1"/>
                </a:solidFill>
                <a:latin typeface="Arial" charset="0"/>
                <a:ea typeface="ＭＳ Ｐゴシック" pitchFamily="34" charset="-128"/>
              </a:rPr>
              <a:t>SM 24:4;3</a:t>
            </a:r>
          </a:p>
        </p:txBody>
      </p:sp>
      <p:sp>
        <p:nvSpPr>
          <p:cNvPr id="387" name="Text Box 410"/>
          <p:cNvSpPr txBox="1">
            <a:spLocks noChangeArrowheads="1"/>
          </p:cNvSpPr>
          <p:nvPr/>
        </p:nvSpPr>
        <p:spPr bwMode="auto">
          <a:xfrm>
            <a:off x="172666" y="3582197"/>
            <a:ext cx="901209"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200" b="1" u="sng" dirty="0" smtClean="0">
                <a:solidFill>
                  <a:srgbClr val="996633"/>
                </a:solidFill>
                <a:latin typeface="Arial" charset="0"/>
                <a:ea typeface="ＭＳ Ｐゴシック" pitchFamily="34" charset="-128"/>
              </a:rPr>
              <a:t>SM 34:1;3</a:t>
            </a:r>
          </a:p>
        </p:txBody>
      </p:sp>
      <p:sp>
        <p:nvSpPr>
          <p:cNvPr id="388" name="Text Box 410"/>
          <p:cNvSpPr txBox="1">
            <a:spLocks noChangeArrowheads="1"/>
          </p:cNvSpPr>
          <p:nvPr/>
        </p:nvSpPr>
        <p:spPr bwMode="auto">
          <a:xfrm>
            <a:off x="172666" y="4139920"/>
            <a:ext cx="1989647"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200" b="1" u="sng" dirty="0" smtClean="0">
                <a:solidFill>
                  <a:srgbClr val="FF99FF"/>
                </a:solidFill>
                <a:latin typeface="Arial" charset="0"/>
                <a:ea typeface="ＭＳ Ｐゴシック" pitchFamily="34" charset="-128"/>
              </a:rPr>
              <a:t>SM 34:1;3</a:t>
            </a:r>
            <a:endParaRPr lang="en-US" altLang="en-US" sz="800" b="1" u="sng" dirty="0">
              <a:solidFill>
                <a:srgbClr val="FF99FF"/>
              </a:solidFill>
              <a:latin typeface="Arial" charset="0"/>
              <a:ea typeface="ＭＳ Ｐゴシック" pitchFamily="34" charset="-128"/>
            </a:endParaRPr>
          </a:p>
          <a:p>
            <a:r>
              <a:rPr lang="en-US" altLang="en-US" sz="800" b="1" dirty="0" smtClean="0">
                <a:solidFill>
                  <a:srgbClr val="FF99FF"/>
                </a:solidFill>
                <a:latin typeface="Arial" charset="0"/>
                <a:ea typeface="ＭＳ Ｐゴシック" pitchFamily="34" charset="-128"/>
              </a:rPr>
              <a:t>(LCB 18:2;2-2H2O, LCB 18:1;3-3H2O)</a:t>
            </a:r>
          </a:p>
        </p:txBody>
      </p:sp>
      <p:cxnSp>
        <p:nvCxnSpPr>
          <p:cNvPr id="7" name="Straight Arrow Connector 6"/>
          <p:cNvCxnSpPr/>
          <p:nvPr/>
        </p:nvCxnSpPr>
        <p:spPr bwMode="auto">
          <a:xfrm flipH="1">
            <a:off x="5328002" y="3839908"/>
            <a:ext cx="133350" cy="138113"/>
          </a:xfrm>
          <a:prstGeom prst="straightConnector1">
            <a:avLst/>
          </a:prstGeom>
          <a:solidFill>
            <a:schemeClr val="accent1"/>
          </a:solidFill>
          <a:ln w="19050" cap="flat" cmpd="sng" algn="ctr">
            <a:solidFill>
              <a:srgbClr val="3366FF"/>
            </a:solidFill>
            <a:prstDash val="solid"/>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9" name="Straight Arrow Connector 388"/>
          <p:cNvCxnSpPr/>
          <p:nvPr/>
        </p:nvCxnSpPr>
        <p:spPr bwMode="auto">
          <a:xfrm flipH="1">
            <a:off x="5215515" y="4397223"/>
            <a:ext cx="133350" cy="138113"/>
          </a:xfrm>
          <a:prstGeom prst="straightConnector1">
            <a:avLst/>
          </a:prstGeom>
          <a:solidFill>
            <a:schemeClr val="accent1"/>
          </a:solidFill>
          <a:ln w="19050" cap="flat" cmpd="sng" algn="ctr">
            <a:solidFill>
              <a:srgbClr val="33CC33"/>
            </a:solidFill>
            <a:prstDash val="solid"/>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1" name="Straight Arrow Connector 390"/>
          <p:cNvCxnSpPr/>
          <p:nvPr/>
        </p:nvCxnSpPr>
        <p:spPr bwMode="auto">
          <a:xfrm flipH="1">
            <a:off x="6647184" y="3084089"/>
            <a:ext cx="133350" cy="138113"/>
          </a:xfrm>
          <a:prstGeom prst="straightConnector1">
            <a:avLst/>
          </a:prstGeom>
          <a:solidFill>
            <a:schemeClr val="accent1"/>
          </a:solidFill>
          <a:ln w="19050" cap="flat" cmpd="sng" algn="ctr">
            <a:solidFill>
              <a:srgbClr val="FF0000"/>
            </a:solidFill>
            <a:prstDash val="solid"/>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4071" name="Oval 39"/>
          <p:cNvSpPr>
            <a:spLocks noChangeArrowheads="1"/>
          </p:cNvSpPr>
          <p:nvPr/>
        </p:nvSpPr>
        <p:spPr bwMode="auto">
          <a:xfrm>
            <a:off x="4892202" y="5075804"/>
            <a:ext cx="66675" cy="66675"/>
          </a:xfrm>
          <a:prstGeom prst="rect">
            <a:avLst/>
          </a:prstGeom>
          <a:solidFill>
            <a:srgbClr val="000000"/>
          </a:solidFill>
          <a:ln w="9525">
            <a:solidFill>
              <a:schemeClr val="bg1"/>
            </a:solidFill>
            <a:round/>
            <a:headEnd/>
            <a:tailEnd/>
          </a:ln>
        </p:spPr>
        <p:txBody>
          <a:bodyPr/>
          <a:lstStyle/>
          <a:p>
            <a:pPr eaLnBrk="1" hangingPunct="1"/>
            <a:endParaRPr lang="en-US" smtClean="0">
              <a:solidFill>
                <a:srgbClr val="FFFFFF"/>
              </a:solidFill>
              <a:ea typeface="ＭＳ Ｐゴシック" pitchFamily="34" charset="-128"/>
              <a:cs typeface="Arial" pitchFamily="34" charset="0"/>
            </a:endParaRPr>
          </a:p>
        </p:txBody>
      </p:sp>
      <p:cxnSp>
        <p:nvCxnSpPr>
          <p:cNvPr id="390" name="Straight Arrow Connector 389"/>
          <p:cNvCxnSpPr/>
          <p:nvPr/>
        </p:nvCxnSpPr>
        <p:spPr bwMode="auto">
          <a:xfrm rot="-5160000" flipH="1">
            <a:off x="4782384" y="4957578"/>
            <a:ext cx="133350" cy="138113"/>
          </a:xfrm>
          <a:prstGeom prst="straightConnector1">
            <a:avLst/>
          </a:prstGeom>
          <a:solidFill>
            <a:schemeClr val="accent1"/>
          </a:solidFill>
          <a:ln w="19050" cap="flat" cmpd="sng" algn="ctr">
            <a:solidFill>
              <a:srgbClr val="FF9933"/>
            </a:solidFill>
            <a:prstDash val="solid"/>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2" name="Straight Arrow Connector 391"/>
          <p:cNvCxnSpPr/>
          <p:nvPr/>
        </p:nvCxnSpPr>
        <p:spPr bwMode="auto">
          <a:xfrm rot="-5160000" flipH="1">
            <a:off x="5441990" y="2687843"/>
            <a:ext cx="133350" cy="138113"/>
          </a:xfrm>
          <a:prstGeom prst="straightConnector1">
            <a:avLst/>
          </a:prstGeom>
          <a:solidFill>
            <a:schemeClr val="accent1"/>
          </a:solidFill>
          <a:ln w="19050" cap="flat" cmpd="sng" algn="ctr">
            <a:solidFill>
              <a:srgbClr val="FF9933"/>
            </a:solidFill>
            <a:prstDash val="solid"/>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3" name="Straight Arrow Connector 392"/>
          <p:cNvCxnSpPr/>
          <p:nvPr/>
        </p:nvCxnSpPr>
        <p:spPr bwMode="auto">
          <a:xfrm flipH="1">
            <a:off x="6837372" y="4690262"/>
            <a:ext cx="133350" cy="138113"/>
          </a:xfrm>
          <a:prstGeom prst="straightConnector1">
            <a:avLst/>
          </a:prstGeom>
          <a:solidFill>
            <a:schemeClr val="accent1"/>
          </a:solidFill>
          <a:ln w="19050" cap="flat" cmpd="sng" algn="ctr">
            <a:solidFill>
              <a:srgbClr val="FF0000"/>
            </a:solidFill>
            <a:prstDash val="solid"/>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4" name="Straight Arrow Connector 393"/>
          <p:cNvCxnSpPr/>
          <p:nvPr/>
        </p:nvCxnSpPr>
        <p:spPr bwMode="auto">
          <a:xfrm flipH="1">
            <a:off x="7448589" y="3333120"/>
            <a:ext cx="133350" cy="138113"/>
          </a:xfrm>
          <a:prstGeom prst="straightConnector1">
            <a:avLst/>
          </a:prstGeom>
          <a:solidFill>
            <a:schemeClr val="accent1"/>
          </a:solidFill>
          <a:ln w="19050" cap="flat" cmpd="sng" algn="ctr">
            <a:solidFill>
              <a:srgbClr val="9933FF"/>
            </a:solidFill>
            <a:prstDash val="solid"/>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5" name="Straight Arrow Connector 394"/>
          <p:cNvCxnSpPr/>
          <p:nvPr/>
        </p:nvCxnSpPr>
        <p:spPr bwMode="auto">
          <a:xfrm flipH="1">
            <a:off x="5477990" y="4642415"/>
            <a:ext cx="133350" cy="138113"/>
          </a:xfrm>
          <a:prstGeom prst="straightConnector1">
            <a:avLst/>
          </a:prstGeom>
          <a:solidFill>
            <a:schemeClr val="accent1"/>
          </a:solidFill>
          <a:ln w="19050" cap="flat" cmpd="sng" algn="ctr">
            <a:solidFill>
              <a:srgbClr val="9933FF"/>
            </a:solidFill>
            <a:prstDash val="solid"/>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8" name="Straight Arrow Connector 397"/>
          <p:cNvCxnSpPr/>
          <p:nvPr/>
        </p:nvCxnSpPr>
        <p:spPr bwMode="auto">
          <a:xfrm rot="-5160000" flipH="1">
            <a:off x="7516338" y="4319403"/>
            <a:ext cx="133350" cy="138113"/>
          </a:xfrm>
          <a:prstGeom prst="straightConnector1">
            <a:avLst/>
          </a:prstGeom>
          <a:solidFill>
            <a:schemeClr val="accent1"/>
          </a:solidFill>
          <a:ln w="19050" cap="flat" cmpd="sng" algn="ctr">
            <a:solidFill>
              <a:srgbClr val="00FFFF"/>
            </a:solidFill>
            <a:prstDash val="solid"/>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9" name="Straight Arrow Connector 398"/>
          <p:cNvCxnSpPr/>
          <p:nvPr/>
        </p:nvCxnSpPr>
        <p:spPr bwMode="auto">
          <a:xfrm rot="-5160000" flipH="1">
            <a:off x="5961382" y="4349415"/>
            <a:ext cx="133350" cy="138113"/>
          </a:xfrm>
          <a:prstGeom prst="straightConnector1">
            <a:avLst/>
          </a:prstGeom>
          <a:solidFill>
            <a:schemeClr val="accent1"/>
          </a:solidFill>
          <a:ln w="19050" cap="flat" cmpd="sng" algn="ctr">
            <a:solidFill>
              <a:srgbClr val="00FFFF"/>
            </a:solidFill>
            <a:prstDash val="solid"/>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1" name="Straight Arrow Connector 400"/>
          <p:cNvCxnSpPr/>
          <p:nvPr/>
        </p:nvCxnSpPr>
        <p:spPr bwMode="auto">
          <a:xfrm rot="-5160000" flipH="1">
            <a:off x="5125564" y="3668194"/>
            <a:ext cx="133350" cy="138113"/>
          </a:xfrm>
          <a:prstGeom prst="straightConnector1">
            <a:avLst/>
          </a:prstGeom>
          <a:solidFill>
            <a:schemeClr val="accent1"/>
          </a:solidFill>
          <a:ln w="19050" cap="flat" cmpd="sng" algn="ctr">
            <a:solidFill>
              <a:srgbClr val="996633"/>
            </a:solidFill>
            <a:prstDash val="solid"/>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2" name="Straight Arrow Connector 401"/>
          <p:cNvCxnSpPr/>
          <p:nvPr/>
        </p:nvCxnSpPr>
        <p:spPr bwMode="auto">
          <a:xfrm flipH="1">
            <a:off x="6827848" y="3443015"/>
            <a:ext cx="133350" cy="138113"/>
          </a:xfrm>
          <a:prstGeom prst="straightConnector1">
            <a:avLst/>
          </a:prstGeom>
          <a:solidFill>
            <a:schemeClr val="accent1"/>
          </a:solidFill>
          <a:ln w="19050" cap="flat" cmpd="sng" algn="ctr">
            <a:solidFill>
              <a:schemeClr val="bg1"/>
            </a:solidFill>
            <a:prstDash val="solid"/>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3" name="Straight Arrow Connector 402"/>
          <p:cNvCxnSpPr/>
          <p:nvPr/>
        </p:nvCxnSpPr>
        <p:spPr bwMode="auto">
          <a:xfrm flipH="1">
            <a:off x="6988637" y="3889941"/>
            <a:ext cx="133350" cy="138113"/>
          </a:xfrm>
          <a:prstGeom prst="straightConnector1">
            <a:avLst/>
          </a:prstGeom>
          <a:solidFill>
            <a:schemeClr val="accent1"/>
          </a:solidFill>
          <a:ln w="19050" cap="flat" cmpd="sng" algn="ctr">
            <a:solidFill>
              <a:srgbClr val="FF99FF"/>
            </a:solidFill>
            <a:prstDash val="solid"/>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Tree>
    <p:extLst>
      <p:ext uri="{BB962C8B-B14F-4D97-AF65-F5344CB8AC3E}">
        <p14:creationId xmlns:p14="http://schemas.microsoft.com/office/powerpoint/2010/main" val="3331378445"/>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9" name="Line 551"/>
          <p:cNvSpPr>
            <a:spLocks noChangeShapeType="1"/>
          </p:cNvSpPr>
          <p:nvPr/>
        </p:nvSpPr>
        <p:spPr bwMode="auto">
          <a:xfrm>
            <a:off x="452438" y="5339549"/>
            <a:ext cx="8201025" cy="0"/>
          </a:xfrm>
          <a:prstGeom prst="line">
            <a:avLst/>
          </a:prstGeom>
          <a:noFill/>
          <a:ln w="12700">
            <a:solidFill>
              <a:schemeClr val="bg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mtClean="0">
              <a:solidFill>
                <a:srgbClr val="FFFFFF"/>
              </a:solidFill>
              <a:ea typeface="ＭＳ Ｐゴシック" pitchFamily="34" charset="-128"/>
            </a:endParaRPr>
          </a:p>
        </p:txBody>
      </p:sp>
      <p:cxnSp>
        <p:nvCxnSpPr>
          <p:cNvPr id="990" name="Straight Arrow Connector 989"/>
          <p:cNvCxnSpPr/>
          <p:nvPr/>
        </p:nvCxnSpPr>
        <p:spPr bwMode="auto">
          <a:xfrm flipV="1">
            <a:off x="452438" y="5037130"/>
            <a:ext cx="0" cy="302419"/>
          </a:xfrm>
          <a:prstGeom prst="straightConnector1">
            <a:avLst/>
          </a:prstGeom>
          <a:solidFill>
            <a:schemeClr val="accent1"/>
          </a:solidFill>
          <a:ln w="12700" cap="flat" cmpd="sng" algn="ctr">
            <a:solidFill>
              <a:schemeClr val="bg1"/>
            </a:solidFill>
            <a:prstDash val="solid"/>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91" name="Straight Arrow Connector 990"/>
          <p:cNvCxnSpPr/>
          <p:nvPr/>
        </p:nvCxnSpPr>
        <p:spPr bwMode="auto">
          <a:xfrm flipV="1">
            <a:off x="8653463" y="5037130"/>
            <a:ext cx="0" cy="302419"/>
          </a:xfrm>
          <a:prstGeom prst="straightConnector1">
            <a:avLst/>
          </a:prstGeom>
          <a:solidFill>
            <a:schemeClr val="accent1"/>
          </a:solidFill>
          <a:ln w="12700" cap="flat" cmpd="sng" algn="ctr">
            <a:solidFill>
              <a:schemeClr val="bg1"/>
            </a:solidFill>
            <a:prstDash val="solid"/>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92" name="Rectangle 532"/>
          <p:cNvSpPr>
            <a:spLocks noChangeArrowheads="1"/>
          </p:cNvSpPr>
          <p:nvPr/>
        </p:nvSpPr>
        <p:spPr bwMode="auto">
          <a:xfrm>
            <a:off x="519906" y="5128674"/>
            <a:ext cx="155651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b="1" dirty="0" smtClean="0">
                <a:solidFill>
                  <a:schemeClr val="bg1"/>
                </a:solidFill>
                <a:latin typeface="Arial" charset="0"/>
                <a:ea typeface="ＭＳ Ｐゴシック" pitchFamily="34" charset="-128"/>
              </a:rPr>
              <a:t>p˂0.05 </a:t>
            </a:r>
            <a:r>
              <a:rPr lang="en-US" altLang="en-US" sz="1200" dirty="0" smtClean="0">
                <a:solidFill>
                  <a:schemeClr val="bg1"/>
                </a:solidFill>
                <a:latin typeface="Arial" charset="0"/>
                <a:ea typeface="ＭＳ Ｐゴシック" pitchFamily="34" charset="-128"/>
              </a:rPr>
              <a:t>(-log</a:t>
            </a:r>
            <a:r>
              <a:rPr lang="en-US" altLang="en-US" sz="1200" baseline="-25000" dirty="0" smtClean="0">
                <a:solidFill>
                  <a:schemeClr val="bg1"/>
                </a:solidFill>
                <a:latin typeface="Arial" charset="0"/>
                <a:ea typeface="ＭＳ Ｐゴシック" pitchFamily="34" charset="-128"/>
              </a:rPr>
              <a:t>10</a:t>
            </a:r>
            <a:r>
              <a:rPr lang="en-US" altLang="en-US" sz="1200" dirty="0" smtClean="0">
                <a:solidFill>
                  <a:schemeClr val="bg1"/>
                </a:solidFill>
                <a:latin typeface="Arial" charset="0"/>
                <a:ea typeface="ＭＳ Ｐゴシック" pitchFamily="34" charset="-128"/>
              </a:rPr>
              <a:t>p&gt;1.301)</a:t>
            </a:r>
          </a:p>
        </p:txBody>
      </p:sp>
      <p:sp>
        <p:nvSpPr>
          <p:cNvPr id="42367" name="Text Box 2"/>
          <p:cNvSpPr txBox="1">
            <a:spLocks noChangeArrowheads="1"/>
          </p:cNvSpPr>
          <p:nvPr/>
        </p:nvSpPr>
        <p:spPr bwMode="auto">
          <a:xfrm>
            <a:off x="8313" y="26260"/>
            <a:ext cx="9129797" cy="954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800">
                <a:solidFill>
                  <a:schemeClr val="tx1"/>
                </a:solidFill>
                <a:latin typeface="Comic Sans MS" pitchFamily="66" charset="0"/>
                <a:ea typeface="ＭＳ Ｐゴシック" pitchFamily="34" charset="-128"/>
              </a:defRPr>
            </a:lvl1pPr>
            <a:lvl2pPr marL="742950" indent="-285750" eaLnBrk="0" hangingPunct="0">
              <a:defRPr sz="2800">
                <a:solidFill>
                  <a:schemeClr val="tx1"/>
                </a:solidFill>
                <a:latin typeface="Comic Sans MS" pitchFamily="66" charset="0"/>
                <a:ea typeface="ＭＳ Ｐゴシック" pitchFamily="34" charset="-128"/>
              </a:defRPr>
            </a:lvl2pPr>
            <a:lvl3pPr marL="1143000" indent="-228600" eaLnBrk="0" hangingPunct="0">
              <a:defRPr sz="2800">
                <a:solidFill>
                  <a:schemeClr val="tx1"/>
                </a:solidFill>
                <a:latin typeface="Comic Sans MS" pitchFamily="66" charset="0"/>
                <a:ea typeface="ＭＳ Ｐゴシック" pitchFamily="34" charset="-128"/>
              </a:defRPr>
            </a:lvl3pPr>
            <a:lvl4pPr marL="1600200" indent="-228600" eaLnBrk="0" hangingPunct="0">
              <a:defRPr sz="2800">
                <a:solidFill>
                  <a:schemeClr val="tx1"/>
                </a:solidFill>
                <a:latin typeface="Comic Sans MS" pitchFamily="66" charset="0"/>
                <a:ea typeface="ＭＳ Ｐゴシック" pitchFamily="34" charset="-128"/>
              </a:defRPr>
            </a:lvl4pPr>
            <a:lvl5pPr marL="2057400" indent="-228600" eaLnBrk="0" hangingPunct="0">
              <a:defRPr sz="2800">
                <a:solidFill>
                  <a:schemeClr val="tx1"/>
                </a:solidFill>
                <a:latin typeface="Comic Sans MS" pitchFamily="66" charset="0"/>
                <a:ea typeface="ＭＳ Ｐゴシック" pitchFamily="34" charset="-128"/>
              </a:defRPr>
            </a:lvl5pPr>
            <a:lvl6pPr marL="2514600" indent="-228600" eaLnBrk="0" fontAlgn="base" hangingPunct="0">
              <a:spcBef>
                <a:spcPct val="0"/>
              </a:spcBef>
              <a:spcAft>
                <a:spcPct val="0"/>
              </a:spcAft>
              <a:defRPr sz="2800">
                <a:solidFill>
                  <a:schemeClr val="tx1"/>
                </a:solidFill>
                <a:latin typeface="Comic Sans MS" pitchFamily="66" charset="0"/>
                <a:ea typeface="ＭＳ Ｐゴシック" pitchFamily="34" charset="-128"/>
              </a:defRPr>
            </a:lvl6pPr>
            <a:lvl7pPr marL="2971800" indent="-228600" eaLnBrk="0" fontAlgn="base" hangingPunct="0">
              <a:spcBef>
                <a:spcPct val="0"/>
              </a:spcBef>
              <a:spcAft>
                <a:spcPct val="0"/>
              </a:spcAft>
              <a:defRPr sz="2800">
                <a:solidFill>
                  <a:schemeClr val="tx1"/>
                </a:solidFill>
                <a:latin typeface="Comic Sans MS" pitchFamily="66" charset="0"/>
                <a:ea typeface="ＭＳ Ｐゴシック" pitchFamily="34" charset="-128"/>
              </a:defRPr>
            </a:lvl7pPr>
            <a:lvl8pPr marL="3429000" indent="-228600" eaLnBrk="0" fontAlgn="base" hangingPunct="0">
              <a:spcBef>
                <a:spcPct val="0"/>
              </a:spcBef>
              <a:spcAft>
                <a:spcPct val="0"/>
              </a:spcAft>
              <a:defRPr sz="2800">
                <a:solidFill>
                  <a:schemeClr val="tx1"/>
                </a:solidFill>
                <a:latin typeface="Comic Sans MS" pitchFamily="66" charset="0"/>
                <a:ea typeface="ＭＳ Ｐゴシック" pitchFamily="34" charset="-128"/>
              </a:defRPr>
            </a:lvl8pPr>
            <a:lvl9pPr marL="3886200" indent="-228600" eaLnBrk="0" fontAlgn="base" hangingPunct="0">
              <a:spcBef>
                <a:spcPct val="0"/>
              </a:spcBef>
              <a:spcAft>
                <a:spcPct val="0"/>
              </a:spcAft>
              <a:defRPr sz="2800">
                <a:solidFill>
                  <a:schemeClr val="tx1"/>
                </a:solidFill>
                <a:latin typeface="Comic Sans MS" pitchFamily="66" charset="0"/>
                <a:ea typeface="ＭＳ Ｐゴシック" pitchFamily="34" charset="-128"/>
              </a:defRPr>
            </a:lvl9pPr>
          </a:lstStyle>
          <a:p>
            <a:pPr algn="ctr"/>
            <a:r>
              <a:rPr lang="en-US" altLang="en-US" b="1" dirty="0" smtClean="0">
                <a:solidFill>
                  <a:srgbClr val="191919"/>
                </a:solidFill>
                <a:latin typeface="Arial" pitchFamily="34" charset="0"/>
                <a:cs typeface="Arial" pitchFamily="34" charset="0"/>
              </a:rPr>
              <a:t>Mouse lens Phosphatidylcholines (white) and </a:t>
            </a:r>
            <a:r>
              <a:rPr lang="en-US" altLang="en-US" b="1" dirty="0" err="1" smtClean="0">
                <a:solidFill>
                  <a:srgbClr val="191919"/>
                </a:solidFill>
                <a:latin typeface="Arial" pitchFamily="34" charset="0"/>
                <a:cs typeface="Arial" pitchFamily="34" charset="0"/>
              </a:rPr>
              <a:t>Lysophosphatidylcholines</a:t>
            </a:r>
            <a:r>
              <a:rPr lang="en-US" altLang="en-US" b="1" dirty="0" smtClean="0">
                <a:solidFill>
                  <a:srgbClr val="191919"/>
                </a:solidFill>
                <a:latin typeface="Arial" pitchFamily="34" charset="0"/>
                <a:cs typeface="Arial" pitchFamily="34" charset="0"/>
              </a:rPr>
              <a:t> (black).</a:t>
            </a:r>
          </a:p>
        </p:txBody>
      </p:sp>
      <p:pic>
        <p:nvPicPr>
          <p:cNvPr id="394" name="Picture 393"/>
          <p:cNvPicPr>
            <a:picLocks noChangeAspect="1"/>
          </p:cNvPicPr>
          <p:nvPr/>
        </p:nvPicPr>
        <p:blipFill rotWithShape="1">
          <a:blip r:embed="rId2"/>
          <a:srcRect b="16989"/>
          <a:stretch/>
        </p:blipFill>
        <p:spPr>
          <a:xfrm>
            <a:off x="1515354" y="1951334"/>
            <a:ext cx="2184559" cy="1021953"/>
          </a:xfrm>
          <a:prstGeom prst="rect">
            <a:avLst/>
          </a:prstGeom>
        </p:spPr>
      </p:pic>
      <p:sp>
        <p:nvSpPr>
          <p:cNvPr id="395" name="Line 235"/>
          <p:cNvSpPr>
            <a:spLocks noChangeShapeType="1"/>
          </p:cNvSpPr>
          <p:nvPr/>
        </p:nvSpPr>
        <p:spPr bwMode="auto">
          <a:xfrm>
            <a:off x="4583159" y="2204164"/>
            <a:ext cx="0" cy="42386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6" name="Line 236"/>
          <p:cNvSpPr>
            <a:spLocks noChangeShapeType="1"/>
          </p:cNvSpPr>
          <p:nvPr/>
        </p:nvSpPr>
        <p:spPr bwMode="auto">
          <a:xfrm>
            <a:off x="4554584" y="6442789"/>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7" name="Line 237"/>
          <p:cNvSpPr>
            <a:spLocks noChangeShapeType="1"/>
          </p:cNvSpPr>
          <p:nvPr/>
        </p:nvSpPr>
        <p:spPr bwMode="auto">
          <a:xfrm>
            <a:off x="4554584" y="6023689"/>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8" name="Line 238"/>
          <p:cNvSpPr>
            <a:spLocks noChangeShapeType="1"/>
          </p:cNvSpPr>
          <p:nvPr/>
        </p:nvSpPr>
        <p:spPr bwMode="auto">
          <a:xfrm>
            <a:off x="4554584" y="5595064"/>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 name="Line 239"/>
          <p:cNvSpPr>
            <a:spLocks noChangeShapeType="1"/>
          </p:cNvSpPr>
          <p:nvPr/>
        </p:nvSpPr>
        <p:spPr bwMode="auto">
          <a:xfrm>
            <a:off x="4554584" y="5175964"/>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0" name="Line 240"/>
          <p:cNvSpPr>
            <a:spLocks noChangeShapeType="1"/>
          </p:cNvSpPr>
          <p:nvPr/>
        </p:nvSpPr>
        <p:spPr bwMode="auto">
          <a:xfrm>
            <a:off x="4554584" y="4747339"/>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1" name="Line 241"/>
          <p:cNvSpPr>
            <a:spLocks noChangeShapeType="1"/>
          </p:cNvSpPr>
          <p:nvPr/>
        </p:nvSpPr>
        <p:spPr bwMode="auto">
          <a:xfrm>
            <a:off x="4554584" y="4328239"/>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2" name="Line 242"/>
          <p:cNvSpPr>
            <a:spLocks noChangeShapeType="1"/>
          </p:cNvSpPr>
          <p:nvPr/>
        </p:nvSpPr>
        <p:spPr bwMode="auto">
          <a:xfrm>
            <a:off x="4554584" y="3899614"/>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3" name="Line 243"/>
          <p:cNvSpPr>
            <a:spLocks noChangeShapeType="1"/>
          </p:cNvSpPr>
          <p:nvPr/>
        </p:nvSpPr>
        <p:spPr bwMode="auto">
          <a:xfrm>
            <a:off x="4554584" y="3480514"/>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4" name="Line 244"/>
          <p:cNvSpPr>
            <a:spLocks noChangeShapeType="1"/>
          </p:cNvSpPr>
          <p:nvPr/>
        </p:nvSpPr>
        <p:spPr bwMode="auto">
          <a:xfrm>
            <a:off x="4554584" y="3051889"/>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5" name="Line 245"/>
          <p:cNvSpPr>
            <a:spLocks noChangeShapeType="1"/>
          </p:cNvSpPr>
          <p:nvPr/>
        </p:nvSpPr>
        <p:spPr bwMode="auto">
          <a:xfrm>
            <a:off x="4554584" y="2632789"/>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6" name="Line 246"/>
          <p:cNvSpPr>
            <a:spLocks noChangeShapeType="1"/>
          </p:cNvSpPr>
          <p:nvPr/>
        </p:nvSpPr>
        <p:spPr bwMode="auto">
          <a:xfrm>
            <a:off x="4554584" y="2204164"/>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7" name="Line 247"/>
          <p:cNvSpPr>
            <a:spLocks noChangeShapeType="1"/>
          </p:cNvSpPr>
          <p:nvPr/>
        </p:nvSpPr>
        <p:spPr bwMode="auto">
          <a:xfrm>
            <a:off x="563609" y="6442789"/>
            <a:ext cx="8029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8" name="Line 248"/>
          <p:cNvSpPr>
            <a:spLocks noChangeShapeType="1"/>
          </p:cNvSpPr>
          <p:nvPr/>
        </p:nvSpPr>
        <p:spPr bwMode="auto">
          <a:xfrm flipV="1">
            <a:off x="563609" y="6442789"/>
            <a:ext cx="0" cy="285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9" name="Line 249"/>
          <p:cNvSpPr>
            <a:spLocks noChangeShapeType="1"/>
          </p:cNvSpPr>
          <p:nvPr/>
        </p:nvSpPr>
        <p:spPr bwMode="auto">
          <a:xfrm flipV="1">
            <a:off x="1363709" y="6442789"/>
            <a:ext cx="0" cy="285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 name="Line 250"/>
          <p:cNvSpPr>
            <a:spLocks noChangeShapeType="1"/>
          </p:cNvSpPr>
          <p:nvPr/>
        </p:nvSpPr>
        <p:spPr bwMode="auto">
          <a:xfrm flipV="1">
            <a:off x="2173334" y="6442789"/>
            <a:ext cx="0" cy="285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1" name="Line 251"/>
          <p:cNvSpPr>
            <a:spLocks noChangeShapeType="1"/>
          </p:cNvSpPr>
          <p:nvPr/>
        </p:nvSpPr>
        <p:spPr bwMode="auto">
          <a:xfrm flipV="1">
            <a:off x="2973434" y="6442789"/>
            <a:ext cx="0" cy="285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2" name="Line 252"/>
          <p:cNvSpPr>
            <a:spLocks noChangeShapeType="1"/>
          </p:cNvSpPr>
          <p:nvPr/>
        </p:nvSpPr>
        <p:spPr bwMode="auto">
          <a:xfrm flipV="1">
            <a:off x="3773534" y="6442789"/>
            <a:ext cx="0" cy="285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3" name="Line 253"/>
          <p:cNvSpPr>
            <a:spLocks noChangeShapeType="1"/>
          </p:cNvSpPr>
          <p:nvPr/>
        </p:nvSpPr>
        <p:spPr bwMode="auto">
          <a:xfrm flipV="1">
            <a:off x="4583159" y="6442789"/>
            <a:ext cx="0" cy="285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4" name="Line 254"/>
          <p:cNvSpPr>
            <a:spLocks noChangeShapeType="1"/>
          </p:cNvSpPr>
          <p:nvPr/>
        </p:nvSpPr>
        <p:spPr bwMode="auto">
          <a:xfrm flipV="1">
            <a:off x="5383259" y="6442789"/>
            <a:ext cx="0" cy="285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5" name="Line 255"/>
          <p:cNvSpPr>
            <a:spLocks noChangeShapeType="1"/>
          </p:cNvSpPr>
          <p:nvPr/>
        </p:nvSpPr>
        <p:spPr bwMode="auto">
          <a:xfrm flipV="1">
            <a:off x="6183359" y="6442789"/>
            <a:ext cx="0" cy="285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6" name="Line 256"/>
          <p:cNvSpPr>
            <a:spLocks noChangeShapeType="1"/>
          </p:cNvSpPr>
          <p:nvPr/>
        </p:nvSpPr>
        <p:spPr bwMode="auto">
          <a:xfrm flipV="1">
            <a:off x="6983459" y="6442789"/>
            <a:ext cx="0" cy="285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7" name="Line 257"/>
          <p:cNvSpPr>
            <a:spLocks noChangeShapeType="1"/>
          </p:cNvSpPr>
          <p:nvPr/>
        </p:nvSpPr>
        <p:spPr bwMode="auto">
          <a:xfrm flipV="1">
            <a:off x="7793084" y="6442789"/>
            <a:ext cx="0" cy="285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8" name="Line 258"/>
          <p:cNvSpPr>
            <a:spLocks noChangeShapeType="1"/>
          </p:cNvSpPr>
          <p:nvPr/>
        </p:nvSpPr>
        <p:spPr bwMode="auto">
          <a:xfrm flipV="1">
            <a:off x="8593184" y="6442789"/>
            <a:ext cx="0" cy="285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9" name="Oval 259"/>
          <p:cNvSpPr>
            <a:spLocks noChangeArrowheads="1"/>
          </p:cNvSpPr>
          <p:nvPr/>
        </p:nvSpPr>
        <p:spPr bwMode="auto">
          <a:xfrm>
            <a:off x="4659359" y="624276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20" name="Oval 260"/>
          <p:cNvSpPr>
            <a:spLocks noChangeArrowheads="1"/>
          </p:cNvSpPr>
          <p:nvPr/>
        </p:nvSpPr>
        <p:spPr bwMode="auto">
          <a:xfrm>
            <a:off x="4659359" y="620466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21" name="Oval 261"/>
          <p:cNvSpPr>
            <a:spLocks noChangeArrowheads="1"/>
          </p:cNvSpPr>
          <p:nvPr/>
        </p:nvSpPr>
        <p:spPr bwMode="auto">
          <a:xfrm>
            <a:off x="6840584" y="367101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22" name="Oval 262"/>
          <p:cNvSpPr>
            <a:spLocks noChangeArrowheads="1"/>
          </p:cNvSpPr>
          <p:nvPr/>
        </p:nvSpPr>
        <p:spPr bwMode="auto">
          <a:xfrm>
            <a:off x="6564359" y="541408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23" name="Oval 263"/>
          <p:cNvSpPr>
            <a:spLocks noChangeArrowheads="1"/>
          </p:cNvSpPr>
          <p:nvPr/>
        </p:nvSpPr>
        <p:spPr bwMode="auto">
          <a:xfrm>
            <a:off x="5526134" y="598558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24" name="Oval 264"/>
          <p:cNvSpPr>
            <a:spLocks noChangeArrowheads="1"/>
          </p:cNvSpPr>
          <p:nvPr/>
        </p:nvSpPr>
        <p:spPr bwMode="auto">
          <a:xfrm>
            <a:off x="4745084" y="607131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25" name="Oval 265"/>
          <p:cNvSpPr>
            <a:spLocks noChangeArrowheads="1"/>
          </p:cNvSpPr>
          <p:nvPr/>
        </p:nvSpPr>
        <p:spPr bwMode="auto">
          <a:xfrm>
            <a:off x="4706984" y="609988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26" name="Oval 266"/>
          <p:cNvSpPr>
            <a:spLocks noChangeArrowheads="1"/>
          </p:cNvSpPr>
          <p:nvPr/>
        </p:nvSpPr>
        <p:spPr bwMode="auto">
          <a:xfrm>
            <a:off x="5268959" y="521406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27" name="Oval 267"/>
          <p:cNvSpPr>
            <a:spLocks noChangeArrowheads="1"/>
          </p:cNvSpPr>
          <p:nvPr/>
        </p:nvSpPr>
        <p:spPr bwMode="auto">
          <a:xfrm>
            <a:off x="5221334" y="622371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28" name="Oval 268"/>
          <p:cNvSpPr>
            <a:spLocks noChangeArrowheads="1"/>
          </p:cNvSpPr>
          <p:nvPr/>
        </p:nvSpPr>
        <p:spPr bwMode="auto">
          <a:xfrm>
            <a:off x="5002259" y="520453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29" name="Oval 269"/>
          <p:cNvSpPr>
            <a:spLocks noChangeArrowheads="1"/>
          </p:cNvSpPr>
          <p:nvPr/>
        </p:nvSpPr>
        <p:spPr bwMode="auto">
          <a:xfrm>
            <a:off x="4735559" y="626181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30" name="Oval 270"/>
          <p:cNvSpPr>
            <a:spLocks noChangeArrowheads="1"/>
          </p:cNvSpPr>
          <p:nvPr/>
        </p:nvSpPr>
        <p:spPr bwMode="auto">
          <a:xfrm>
            <a:off x="3868784" y="530931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31" name="Oval 271"/>
          <p:cNvSpPr>
            <a:spLocks noChangeArrowheads="1"/>
          </p:cNvSpPr>
          <p:nvPr/>
        </p:nvSpPr>
        <p:spPr bwMode="auto">
          <a:xfrm>
            <a:off x="6116684" y="524263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32" name="Oval 272"/>
          <p:cNvSpPr>
            <a:spLocks noChangeArrowheads="1"/>
          </p:cNvSpPr>
          <p:nvPr/>
        </p:nvSpPr>
        <p:spPr bwMode="auto">
          <a:xfrm>
            <a:off x="5478509" y="578556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33" name="Oval 273"/>
          <p:cNvSpPr>
            <a:spLocks noChangeArrowheads="1"/>
          </p:cNvSpPr>
          <p:nvPr/>
        </p:nvSpPr>
        <p:spPr bwMode="auto">
          <a:xfrm>
            <a:off x="4592684" y="637611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34" name="Oval 274"/>
          <p:cNvSpPr>
            <a:spLocks noChangeArrowheads="1"/>
          </p:cNvSpPr>
          <p:nvPr/>
        </p:nvSpPr>
        <p:spPr bwMode="auto">
          <a:xfrm>
            <a:off x="6002384" y="450921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35" name="Oval 275"/>
          <p:cNvSpPr>
            <a:spLocks noChangeArrowheads="1"/>
          </p:cNvSpPr>
          <p:nvPr/>
        </p:nvSpPr>
        <p:spPr bwMode="auto">
          <a:xfrm>
            <a:off x="6050009" y="428061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36" name="Oval 276"/>
          <p:cNvSpPr>
            <a:spLocks noChangeArrowheads="1"/>
          </p:cNvSpPr>
          <p:nvPr/>
        </p:nvSpPr>
        <p:spPr bwMode="auto">
          <a:xfrm>
            <a:off x="4926059" y="591891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37" name="Oval 277"/>
          <p:cNvSpPr>
            <a:spLocks noChangeArrowheads="1"/>
          </p:cNvSpPr>
          <p:nvPr/>
        </p:nvSpPr>
        <p:spPr bwMode="auto">
          <a:xfrm>
            <a:off x="4202159" y="583318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38" name="Oval 278"/>
          <p:cNvSpPr>
            <a:spLocks noChangeArrowheads="1"/>
          </p:cNvSpPr>
          <p:nvPr/>
        </p:nvSpPr>
        <p:spPr bwMode="auto">
          <a:xfrm>
            <a:off x="4859384" y="590938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39" name="Oval 279"/>
          <p:cNvSpPr>
            <a:spLocks noChangeArrowheads="1"/>
          </p:cNvSpPr>
          <p:nvPr/>
        </p:nvSpPr>
        <p:spPr bwMode="auto">
          <a:xfrm>
            <a:off x="4916534" y="584271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40" name="Oval 280"/>
          <p:cNvSpPr>
            <a:spLocks noChangeArrowheads="1"/>
          </p:cNvSpPr>
          <p:nvPr/>
        </p:nvSpPr>
        <p:spPr bwMode="auto">
          <a:xfrm>
            <a:off x="4640309" y="629991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41" name="Oval 281"/>
          <p:cNvSpPr>
            <a:spLocks noChangeArrowheads="1"/>
          </p:cNvSpPr>
          <p:nvPr/>
        </p:nvSpPr>
        <p:spPr bwMode="auto">
          <a:xfrm>
            <a:off x="5288009" y="4652089"/>
            <a:ext cx="66675" cy="66675"/>
          </a:xfrm>
          <a:prstGeom prst="ellipse">
            <a:avLst/>
          </a:prstGeom>
          <a:solidFill>
            <a:schemeClr val="tx1"/>
          </a:solidFill>
          <a:ln w="9525">
            <a:solidFill>
              <a:srgbClr val="000000"/>
            </a:solidFill>
            <a:round/>
            <a:headEnd/>
            <a:tailEnd/>
          </a:ln>
        </p:spPr>
        <p:txBody>
          <a:bodyPr/>
          <a:lstStyle/>
          <a:p>
            <a:endParaRPr lang="en-US"/>
          </a:p>
        </p:txBody>
      </p:sp>
      <p:sp>
        <p:nvSpPr>
          <p:cNvPr id="442" name="Oval 282"/>
          <p:cNvSpPr>
            <a:spLocks noChangeArrowheads="1"/>
          </p:cNvSpPr>
          <p:nvPr/>
        </p:nvSpPr>
        <p:spPr bwMode="auto">
          <a:xfrm>
            <a:off x="5421359" y="437586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44" name="Oval 284"/>
          <p:cNvSpPr>
            <a:spLocks noChangeArrowheads="1"/>
          </p:cNvSpPr>
          <p:nvPr/>
        </p:nvSpPr>
        <p:spPr bwMode="auto">
          <a:xfrm>
            <a:off x="4697459" y="618561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45" name="Oval 285"/>
          <p:cNvSpPr>
            <a:spLocks noChangeArrowheads="1"/>
          </p:cNvSpPr>
          <p:nvPr/>
        </p:nvSpPr>
        <p:spPr bwMode="auto">
          <a:xfrm>
            <a:off x="4106909" y="632848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46" name="Oval 286"/>
          <p:cNvSpPr>
            <a:spLocks noChangeArrowheads="1"/>
          </p:cNvSpPr>
          <p:nvPr/>
        </p:nvSpPr>
        <p:spPr bwMode="auto">
          <a:xfrm>
            <a:off x="4402184" y="628086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47" name="Oval 287"/>
          <p:cNvSpPr>
            <a:spLocks noChangeArrowheads="1"/>
          </p:cNvSpPr>
          <p:nvPr/>
        </p:nvSpPr>
        <p:spPr bwMode="auto">
          <a:xfrm>
            <a:off x="6650084" y="586176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48" name="Oval 288"/>
          <p:cNvSpPr>
            <a:spLocks noChangeArrowheads="1"/>
          </p:cNvSpPr>
          <p:nvPr/>
        </p:nvSpPr>
        <p:spPr bwMode="auto">
          <a:xfrm>
            <a:off x="4259309" y="598558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49" name="Oval 289"/>
          <p:cNvSpPr>
            <a:spLocks noChangeArrowheads="1"/>
          </p:cNvSpPr>
          <p:nvPr/>
        </p:nvSpPr>
        <p:spPr bwMode="auto">
          <a:xfrm>
            <a:off x="2411459" y="566173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50" name="Oval 290"/>
          <p:cNvSpPr>
            <a:spLocks noChangeArrowheads="1"/>
          </p:cNvSpPr>
          <p:nvPr/>
        </p:nvSpPr>
        <p:spPr bwMode="auto">
          <a:xfrm>
            <a:off x="3849734" y="558553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51" name="Oval 291"/>
          <p:cNvSpPr>
            <a:spLocks noChangeArrowheads="1"/>
          </p:cNvSpPr>
          <p:nvPr/>
        </p:nvSpPr>
        <p:spPr bwMode="auto">
          <a:xfrm>
            <a:off x="4478384" y="632848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52" name="Oval 292"/>
          <p:cNvSpPr>
            <a:spLocks noChangeArrowheads="1"/>
          </p:cNvSpPr>
          <p:nvPr/>
        </p:nvSpPr>
        <p:spPr bwMode="auto">
          <a:xfrm>
            <a:off x="4973684" y="512833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53" name="Oval 293"/>
          <p:cNvSpPr>
            <a:spLocks noChangeArrowheads="1"/>
          </p:cNvSpPr>
          <p:nvPr/>
        </p:nvSpPr>
        <p:spPr bwMode="auto">
          <a:xfrm>
            <a:off x="5307059" y="577603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54" name="Oval 294"/>
          <p:cNvSpPr>
            <a:spLocks noChangeArrowheads="1"/>
          </p:cNvSpPr>
          <p:nvPr/>
        </p:nvSpPr>
        <p:spPr bwMode="auto">
          <a:xfrm>
            <a:off x="2944859" y="608083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55" name="Oval 295"/>
          <p:cNvSpPr>
            <a:spLocks noChangeArrowheads="1"/>
          </p:cNvSpPr>
          <p:nvPr/>
        </p:nvSpPr>
        <p:spPr bwMode="auto">
          <a:xfrm>
            <a:off x="4021184" y="554743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56" name="Oval 296"/>
          <p:cNvSpPr>
            <a:spLocks noChangeArrowheads="1"/>
          </p:cNvSpPr>
          <p:nvPr/>
        </p:nvSpPr>
        <p:spPr bwMode="auto">
          <a:xfrm>
            <a:off x="3897359" y="569031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57" name="Oval 297"/>
          <p:cNvSpPr>
            <a:spLocks noChangeArrowheads="1"/>
          </p:cNvSpPr>
          <p:nvPr/>
        </p:nvSpPr>
        <p:spPr bwMode="auto">
          <a:xfrm>
            <a:off x="4249784" y="599511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58" name="Oval 298"/>
          <p:cNvSpPr>
            <a:spLocks noChangeArrowheads="1"/>
          </p:cNvSpPr>
          <p:nvPr/>
        </p:nvSpPr>
        <p:spPr bwMode="auto">
          <a:xfrm>
            <a:off x="4145009" y="594748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59" name="Oval 299"/>
          <p:cNvSpPr>
            <a:spLocks noChangeArrowheads="1"/>
          </p:cNvSpPr>
          <p:nvPr/>
        </p:nvSpPr>
        <p:spPr bwMode="auto">
          <a:xfrm>
            <a:off x="4316459" y="598558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60" name="Oval 300"/>
          <p:cNvSpPr>
            <a:spLocks noChangeArrowheads="1"/>
          </p:cNvSpPr>
          <p:nvPr/>
        </p:nvSpPr>
        <p:spPr bwMode="auto">
          <a:xfrm>
            <a:off x="4011659" y="572841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61" name="Oval 301"/>
          <p:cNvSpPr>
            <a:spLocks noChangeArrowheads="1"/>
          </p:cNvSpPr>
          <p:nvPr/>
        </p:nvSpPr>
        <p:spPr bwMode="auto">
          <a:xfrm>
            <a:off x="4354559" y="616656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62" name="Oval 302"/>
          <p:cNvSpPr>
            <a:spLocks noChangeArrowheads="1"/>
          </p:cNvSpPr>
          <p:nvPr/>
        </p:nvSpPr>
        <p:spPr bwMode="auto">
          <a:xfrm>
            <a:off x="4573634" y="636658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63" name="Oval 303"/>
          <p:cNvSpPr>
            <a:spLocks noChangeArrowheads="1"/>
          </p:cNvSpPr>
          <p:nvPr/>
        </p:nvSpPr>
        <p:spPr bwMode="auto">
          <a:xfrm>
            <a:off x="4830809" y="605226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64" name="Oval 304"/>
          <p:cNvSpPr>
            <a:spLocks noChangeArrowheads="1"/>
          </p:cNvSpPr>
          <p:nvPr/>
        </p:nvSpPr>
        <p:spPr bwMode="auto">
          <a:xfrm>
            <a:off x="4202159" y="567126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65" name="Oval 305"/>
          <p:cNvSpPr>
            <a:spLocks noChangeArrowheads="1"/>
          </p:cNvSpPr>
          <p:nvPr/>
        </p:nvSpPr>
        <p:spPr bwMode="auto">
          <a:xfrm>
            <a:off x="3392534" y="450921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66" name="Oval 306"/>
          <p:cNvSpPr>
            <a:spLocks noChangeArrowheads="1"/>
          </p:cNvSpPr>
          <p:nvPr/>
        </p:nvSpPr>
        <p:spPr bwMode="auto">
          <a:xfrm>
            <a:off x="3821159" y="4861639"/>
            <a:ext cx="66675" cy="66675"/>
          </a:xfrm>
          <a:prstGeom prst="ellipse">
            <a:avLst/>
          </a:prstGeom>
          <a:solidFill>
            <a:srgbClr val="FFFFFF"/>
          </a:solidFill>
          <a:ln w="9525">
            <a:solidFill>
              <a:schemeClr val="bg1"/>
            </a:solidFill>
            <a:round/>
            <a:headEnd/>
            <a:tailEnd/>
          </a:ln>
        </p:spPr>
        <p:txBody>
          <a:bodyPr/>
          <a:lstStyle/>
          <a:p>
            <a:endParaRPr lang="en-US"/>
          </a:p>
        </p:txBody>
      </p:sp>
      <p:sp>
        <p:nvSpPr>
          <p:cNvPr id="467" name="Oval 307"/>
          <p:cNvSpPr>
            <a:spLocks noChangeArrowheads="1"/>
          </p:cNvSpPr>
          <p:nvPr/>
        </p:nvSpPr>
        <p:spPr bwMode="auto">
          <a:xfrm>
            <a:off x="3716384" y="533788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68" name="Oval 308"/>
          <p:cNvSpPr>
            <a:spLocks noChangeArrowheads="1"/>
          </p:cNvSpPr>
          <p:nvPr/>
        </p:nvSpPr>
        <p:spPr bwMode="auto">
          <a:xfrm>
            <a:off x="3783059" y="4966414"/>
            <a:ext cx="66675" cy="66675"/>
          </a:xfrm>
          <a:prstGeom prst="ellipse">
            <a:avLst/>
          </a:prstGeom>
          <a:solidFill>
            <a:srgbClr val="FFFFFF"/>
          </a:solidFill>
          <a:ln w="9525">
            <a:solidFill>
              <a:schemeClr val="bg1"/>
            </a:solidFill>
            <a:round/>
            <a:headEnd/>
            <a:tailEnd/>
          </a:ln>
        </p:spPr>
        <p:txBody>
          <a:bodyPr/>
          <a:lstStyle/>
          <a:p>
            <a:endParaRPr lang="en-US"/>
          </a:p>
        </p:txBody>
      </p:sp>
      <p:sp>
        <p:nvSpPr>
          <p:cNvPr id="469" name="Oval 309"/>
          <p:cNvSpPr>
            <a:spLocks noChangeArrowheads="1"/>
          </p:cNvSpPr>
          <p:nvPr/>
        </p:nvSpPr>
        <p:spPr bwMode="auto">
          <a:xfrm>
            <a:off x="3659234" y="510928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70" name="Oval 310"/>
          <p:cNvSpPr>
            <a:spLocks noChangeArrowheads="1"/>
          </p:cNvSpPr>
          <p:nvPr/>
        </p:nvSpPr>
        <p:spPr bwMode="auto">
          <a:xfrm>
            <a:off x="4754609" y="609036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71" name="Oval 311"/>
          <p:cNvSpPr>
            <a:spLocks noChangeArrowheads="1"/>
          </p:cNvSpPr>
          <p:nvPr/>
        </p:nvSpPr>
        <p:spPr bwMode="auto">
          <a:xfrm>
            <a:off x="4573634" y="638563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72" name="Oval 312"/>
          <p:cNvSpPr>
            <a:spLocks noChangeArrowheads="1"/>
          </p:cNvSpPr>
          <p:nvPr/>
        </p:nvSpPr>
        <p:spPr bwMode="auto">
          <a:xfrm>
            <a:off x="4145009" y="569031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73" name="Oval 313"/>
          <p:cNvSpPr>
            <a:spLocks noChangeArrowheads="1"/>
          </p:cNvSpPr>
          <p:nvPr/>
        </p:nvSpPr>
        <p:spPr bwMode="auto">
          <a:xfrm>
            <a:off x="4402184" y="621418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74" name="Oval 314"/>
          <p:cNvSpPr>
            <a:spLocks noChangeArrowheads="1"/>
          </p:cNvSpPr>
          <p:nvPr/>
        </p:nvSpPr>
        <p:spPr bwMode="auto">
          <a:xfrm>
            <a:off x="3859259" y="524263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75" name="Oval 315"/>
          <p:cNvSpPr>
            <a:spLocks noChangeArrowheads="1"/>
          </p:cNvSpPr>
          <p:nvPr/>
        </p:nvSpPr>
        <p:spPr bwMode="auto">
          <a:xfrm>
            <a:off x="4230734" y="589033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76" name="Oval 316"/>
          <p:cNvSpPr>
            <a:spLocks noChangeArrowheads="1"/>
          </p:cNvSpPr>
          <p:nvPr/>
        </p:nvSpPr>
        <p:spPr bwMode="auto">
          <a:xfrm>
            <a:off x="4183109" y="600463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77" name="Oval 317"/>
          <p:cNvSpPr>
            <a:spLocks noChangeArrowheads="1"/>
          </p:cNvSpPr>
          <p:nvPr/>
        </p:nvSpPr>
        <p:spPr bwMode="auto">
          <a:xfrm>
            <a:off x="4268834" y="612846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78" name="Oval 318"/>
          <p:cNvSpPr>
            <a:spLocks noChangeArrowheads="1"/>
          </p:cNvSpPr>
          <p:nvPr/>
        </p:nvSpPr>
        <p:spPr bwMode="auto">
          <a:xfrm>
            <a:off x="4421234" y="627133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79" name="Oval 319"/>
          <p:cNvSpPr>
            <a:spLocks noChangeArrowheads="1"/>
          </p:cNvSpPr>
          <p:nvPr/>
        </p:nvSpPr>
        <p:spPr bwMode="auto">
          <a:xfrm>
            <a:off x="4002134" y="566173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80" name="Oval 320"/>
          <p:cNvSpPr>
            <a:spLocks noChangeArrowheads="1"/>
          </p:cNvSpPr>
          <p:nvPr/>
        </p:nvSpPr>
        <p:spPr bwMode="auto">
          <a:xfrm>
            <a:off x="5211809" y="518548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81" name="Oval 321"/>
          <p:cNvSpPr>
            <a:spLocks noChangeArrowheads="1"/>
          </p:cNvSpPr>
          <p:nvPr/>
        </p:nvSpPr>
        <p:spPr bwMode="auto">
          <a:xfrm>
            <a:off x="4478384" y="634753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82" name="Oval 322"/>
          <p:cNvSpPr>
            <a:spLocks noChangeArrowheads="1"/>
          </p:cNvSpPr>
          <p:nvPr/>
        </p:nvSpPr>
        <p:spPr bwMode="auto">
          <a:xfrm>
            <a:off x="4497434" y="634753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83" name="Oval 323"/>
          <p:cNvSpPr>
            <a:spLocks noChangeArrowheads="1"/>
          </p:cNvSpPr>
          <p:nvPr/>
        </p:nvSpPr>
        <p:spPr bwMode="auto">
          <a:xfrm>
            <a:off x="4964159" y="542361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84" name="Oval 324"/>
          <p:cNvSpPr>
            <a:spLocks noChangeArrowheads="1"/>
          </p:cNvSpPr>
          <p:nvPr/>
        </p:nvSpPr>
        <p:spPr bwMode="auto">
          <a:xfrm>
            <a:off x="3878309" y="563316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85" name="Oval 325"/>
          <p:cNvSpPr>
            <a:spLocks noChangeArrowheads="1"/>
          </p:cNvSpPr>
          <p:nvPr/>
        </p:nvSpPr>
        <p:spPr bwMode="auto">
          <a:xfrm>
            <a:off x="4316459" y="621418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86" name="Oval 326"/>
          <p:cNvSpPr>
            <a:spLocks noChangeArrowheads="1"/>
          </p:cNvSpPr>
          <p:nvPr/>
        </p:nvSpPr>
        <p:spPr bwMode="auto">
          <a:xfrm>
            <a:off x="3944984" y="579508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87" name="Oval 327"/>
          <p:cNvSpPr>
            <a:spLocks noChangeArrowheads="1"/>
          </p:cNvSpPr>
          <p:nvPr/>
        </p:nvSpPr>
        <p:spPr bwMode="auto">
          <a:xfrm>
            <a:off x="5040359" y="590938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88" name="Oval 328"/>
          <p:cNvSpPr>
            <a:spLocks noChangeArrowheads="1"/>
          </p:cNvSpPr>
          <p:nvPr/>
        </p:nvSpPr>
        <p:spPr bwMode="auto">
          <a:xfrm>
            <a:off x="4706984" y="627133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89" name="Oval 329"/>
          <p:cNvSpPr>
            <a:spLocks noChangeArrowheads="1"/>
          </p:cNvSpPr>
          <p:nvPr/>
        </p:nvSpPr>
        <p:spPr bwMode="auto">
          <a:xfrm>
            <a:off x="4202159" y="608083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90" name="Oval 330"/>
          <p:cNvSpPr>
            <a:spLocks noChangeArrowheads="1"/>
          </p:cNvSpPr>
          <p:nvPr/>
        </p:nvSpPr>
        <p:spPr bwMode="auto">
          <a:xfrm>
            <a:off x="4211684" y="593796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91" name="Oval 331"/>
          <p:cNvSpPr>
            <a:spLocks noChangeArrowheads="1"/>
          </p:cNvSpPr>
          <p:nvPr/>
        </p:nvSpPr>
        <p:spPr bwMode="auto">
          <a:xfrm>
            <a:off x="4230734" y="604273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92" name="Oval 332"/>
          <p:cNvSpPr>
            <a:spLocks noChangeArrowheads="1"/>
          </p:cNvSpPr>
          <p:nvPr/>
        </p:nvSpPr>
        <p:spPr bwMode="auto">
          <a:xfrm>
            <a:off x="4459334" y="632848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93" name="Oval 333"/>
          <p:cNvSpPr>
            <a:spLocks noChangeArrowheads="1"/>
          </p:cNvSpPr>
          <p:nvPr/>
        </p:nvSpPr>
        <p:spPr bwMode="auto">
          <a:xfrm>
            <a:off x="4440284" y="632848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94" name="Oval 334"/>
          <p:cNvSpPr>
            <a:spLocks noChangeArrowheads="1"/>
          </p:cNvSpPr>
          <p:nvPr/>
        </p:nvSpPr>
        <p:spPr bwMode="auto">
          <a:xfrm>
            <a:off x="4735559" y="636658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95" name="Oval 335"/>
          <p:cNvSpPr>
            <a:spLocks noChangeArrowheads="1"/>
          </p:cNvSpPr>
          <p:nvPr/>
        </p:nvSpPr>
        <p:spPr bwMode="auto">
          <a:xfrm>
            <a:off x="4840334" y="592843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96" name="Oval 336"/>
          <p:cNvSpPr>
            <a:spLocks noChangeArrowheads="1"/>
          </p:cNvSpPr>
          <p:nvPr/>
        </p:nvSpPr>
        <p:spPr bwMode="auto">
          <a:xfrm>
            <a:off x="6297659" y="538551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97" name="Oval 337"/>
          <p:cNvSpPr>
            <a:spLocks noChangeArrowheads="1"/>
          </p:cNvSpPr>
          <p:nvPr/>
        </p:nvSpPr>
        <p:spPr bwMode="auto">
          <a:xfrm>
            <a:off x="5640434" y="351861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98" name="Oval 338"/>
          <p:cNvSpPr>
            <a:spLocks noChangeArrowheads="1"/>
          </p:cNvSpPr>
          <p:nvPr/>
        </p:nvSpPr>
        <p:spPr bwMode="auto">
          <a:xfrm>
            <a:off x="4183109" y="622371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499" name="Oval 339"/>
          <p:cNvSpPr>
            <a:spLocks noChangeArrowheads="1"/>
          </p:cNvSpPr>
          <p:nvPr/>
        </p:nvSpPr>
        <p:spPr bwMode="auto">
          <a:xfrm>
            <a:off x="6792959" y="472828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00" name="Oval 340"/>
          <p:cNvSpPr>
            <a:spLocks noChangeArrowheads="1"/>
          </p:cNvSpPr>
          <p:nvPr/>
        </p:nvSpPr>
        <p:spPr bwMode="auto">
          <a:xfrm>
            <a:off x="5345159" y="331858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01" name="Oval 341"/>
          <p:cNvSpPr>
            <a:spLocks noChangeArrowheads="1"/>
          </p:cNvSpPr>
          <p:nvPr/>
        </p:nvSpPr>
        <p:spPr bwMode="auto">
          <a:xfrm>
            <a:off x="7697834" y="238513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02" name="Oval 342"/>
          <p:cNvSpPr>
            <a:spLocks noChangeArrowheads="1"/>
          </p:cNvSpPr>
          <p:nvPr/>
        </p:nvSpPr>
        <p:spPr bwMode="auto">
          <a:xfrm>
            <a:off x="4335509" y="636658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03" name="Oval 343"/>
          <p:cNvSpPr>
            <a:spLocks noChangeArrowheads="1"/>
          </p:cNvSpPr>
          <p:nvPr/>
        </p:nvSpPr>
        <p:spPr bwMode="auto">
          <a:xfrm>
            <a:off x="4964159" y="549028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04" name="Oval 344"/>
          <p:cNvSpPr>
            <a:spLocks noChangeArrowheads="1"/>
          </p:cNvSpPr>
          <p:nvPr/>
        </p:nvSpPr>
        <p:spPr bwMode="auto">
          <a:xfrm>
            <a:off x="6069059" y="505213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05" name="Oval 345"/>
          <p:cNvSpPr>
            <a:spLocks noChangeArrowheads="1"/>
          </p:cNvSpPr>
          <p:nvPr/>
        </p:nvSpPr>
        <p:spPr bwMode="auto">
          <a:xfrm>
            <a:off x="6288134" y="548076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06" name="Oval 346"/>
          <p:cNvSpPr>
            <a:spLocks noChangeArrowheads="1"/>
          </p:cNvSpPr>
          <p:nvPr/>
        </p:nvSpPr>
        <p:spPr bwMode="auto">
          <a:xfrm>
            <a:off x="5183234" y="576651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07" name="Oval 347"/>
          <p:cNvSpPr>
            <a:spLocks noChangeArrowheads="1"/>
          </p:cNvSpPr>
          <p:nvPr/>
        </p:nvSpPr>
        <p:spPr bwMode="auto">
          <a:xfrm>
            <a:off x="4611734" y="633801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08" name="Oval 348"/>
          <p:cNvSpPr>
            <a:spLocks noChangeArrowheads="1"/>
          </p:cNvSpPr>
          <p:nvPr/>
        </p:nvSpPr>
        <p:spPr bwMode="auto">
          <a:xfrm>
            <a:off x="5268959" y="543313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09" name="Oval 349"/>
          <p:cNvSpPr>
            <a:spLocks noChangeArrowheads="1"/>
          </p:cNvSpPr>
          <p:nvPr/>
        </p:nvSpPr>
        <p:spPr bwMode="auto">
          <a:xfrm>
            <a:off x="4764134" y="635706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10" name="Oval 350"/>
          <p:cNvSpPr>
            <a:spLocks noChangeArrowheads="1"/>
          </p:cNvSpPr>
          <p:nvPr/>
        </p:nvSpPr>
        <p:spPr bwMode="auto">
          <a:xfrm>
            <a:off x="4545059" y="640468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11" name="Oval 351"/>
          <p:cNvSpPr>
            <a:spLocks noChangeArrowheads="1"/>
          </p:cNvSpPr>
          <p:nvPr/>
        </p:nvSpPr>
        <p:spPr bwMode="auto">
          <a:xfrm>
            <a:off x="4640309" y="629991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12" name="Oval 352"/>
          <p:cNvSpPr>
            <a:spLocks noChangeArrowheads="1"/>
          </p:cNvSpPr>
          <p:nvPr/>
        </p:nvSpPr>
        <p:spPr bwMode="auto">
          <a:xfrm>
            <a:off x="5059409" y="536646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13" name="Oval 353"/>
          <p:cNvSpPr>
            <a:spLocks noChangeArrowheads="1"/>
          </p:cNvSpPr>
          <p:nvPr/>
        </p:nvSpPr>
        <p:spPr bwMode="auto">
          <a:xfrm>
            <a:off x="4992734" y="591891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14" name="Oval 354"/>
          <p:cNvSpPr>
            <a:spLocks noChangeArrowheads="1"/>
          </p:cNvSpPr>
          <p:nvPr/>
        </p:nvSpPr>
        <p:spPr bwMode="auto">
          <a:xfrm>
            <a:off x="4792709" y="608083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15" name="Oval 355"/>
          <p:cNvSpPr>
            <a:spLocks noChangeArrowheads="1"/>
          </p:cNvSpPr>
          <p:nvPr/>
        </p:nvSpPr>
        <p:spPr bwMode="auto">
          <a:xfrm>
            <a:off x="5249909" y="514738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16" name="Oval 356"/>
          <p:cNvSpPr>
            <a:spLocks noChangeArrowheads="1"/>
          </p:cNvSpPr>
          <p:nvPr/>
        </p:nvSpPr>
        <p:spPr bwMode="auto">
          <a:xfrm>
            <a:off x="5230859" y="524263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17" name="Oval 357"/>
          <p:cNvSpPr>
            <a:spLocks noChangeArrowheads="1"/>
          </p:cNvSpPr>
          <p:nvPr/>
        </p:nvSpPr>
        <p:spPr bwMode="auto">
          <a:xfrm>
            <a:off x="5973809" y="475686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18" name="Oval 358"/>
          <p:cNvSpPr>
            <a:spLocks noChangeArrowheads="1"/>
          </p:cNvSpPr>
          <p:nvPr/>
        </p:nvSpPr>
        <p:spPr bwMode="auto">
          <a:xfrm>
            <a:off x="4440284" y="632848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19" name="Oval 359"/>
          <p:cNvSpPr>
            <a:spLocks noChangeArrowheads="1"/>
          </p:cNvSpPr>
          <p:nvPr/>
        </p:nvSpPr>
        <p:spPr bwMode="auto">
          <a:xfrm>
            <a:off x="4211684" y="606178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20" name="Oval 360"/>
          <p:cNvSpPr>
            <a:spLocks noChangeArrowheads="1"/>
          </p:cNvSpPr>
          <p:nvPr/>
        </p:nvSpPr>
        <p:spPr bwMode="auto">
          <a:xfrm>
            <a:off x="4554584" y="639516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21" name="Oval 361"/>
          <p:cNvSpPr>
            <a:spLocks noChangeArrowheads="1"/>
          </p:cNvSpPr>
          <p:nvPr/>
        </p:nvSpPr>
        <p:spPr bwMode="auto">
          <a:xfrm>
            <a:off x="4459334" y="636658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22" name="Oval 362"/>
          <p:cNvSpPr>
            <a:spLocks noChangeArrowheads="1"/>
          </p:cNvSpPr>
          <p:nvPr/>
        </p:nvSpPr>
        <p:spPr bwMode="auto">
          <a:xfrm>
            <a:off x="4383134" y="624276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23" name="Oval 363"/>
          <p:cNvSpPr>
            <a:spLocks noChangeArrowheads="1"/>
          </p:cNvSpPr>
          <p:nvPr/>
        </p:nvSpPr>
        <p:spPr bwMode="auto">
          <a:xfrm>
            <a:off x="4335509" y="620466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24" name="Oval 364"/>
          <p:cNvSpPr>
            <a:spLocks noChangeArrowheads="1"/>
          </p:cNvSpPr>
          <p:nvPr/>
        </p:nvSpPr>
        <p:spPr bwMode="auto">
          <a:xfrm>
            <a:off x="4630784" y="630943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25" name="Oval 365"/>
          <p:cNvSpPr>
            <a:spLocks noChangeArrowheads="1"/>
          </p:cNvSpPr>
          <p:nvPr/>
        </p:nvSpPr>
        <p:spPr bwMode="auto">
          <a:xfrm>
            <a:off x="4364084" y="624276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26" name="Oval 366"/>
          <p:cNvSpPr>
            <a:spLocks noChangeArrowheads="1"/>
          </p:cNvSpPr>
          <p:nvPr/>
        </p:nvSpPr>
        <p:spPr bwMode="auto">
          <a:xfrm>
            <a:off x="4154534" y="615703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27" name="Oval 367"/>
          <p:cNvSpPr>
            <a:spLocks noChangeArrowheads="1"/>
          </p:cNvSpPr>
          <p:nvPr/>
        </p:nvSpPr>
        <p:spPr bwMode="auto">
          <a:xfrm>
            <a:off x="4002134" y="590938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28" name="Oval 368"/>
          <p:cNvSpPr>
            <a:spLocks noChangeArrowheads="1"/>
          </p:cNvSpPr>
          <p:nvPr/>
        </p:nvSpPr>
        <p:spPr bwMode="auto">
          <a:xfrm>
            <a:off x="4154534" y="582366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29" name="Oval 369"/>
          <p:cNvSpPr>
            <a:spLocks noChangeArrowheads="1"/>
          </p:cNvSpPr>
          <p:nvPr/>
        </p:nvSpPr>
        <p:spPr bwMode="auto">
          <a:xfrm>
            <a:off x="3097259" y="477591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30" name="Oval 370"/>
          <p:cNvSpPr>
            <a:spLocks noChangeArrowheads="1"/>
          </p:cNvSpPr>
          <p:nvPr/>
        </p:nvSpPr>
        <p:spPr bwMode="auto">
          <a:xfrm>
            <a:off x="4145009" y="576651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31" name="Oval 371"/>
          <p:cNvSpPr>
            <a:spLocks noChangeArrowheads="1"/>
          </p:cNvSpPr>
          <p:nvPr/>
        </p:nvSpPr>
        <p:spPr bwMode="auto">
          <a:xfrm>
            <a:off x="3897359" y="600463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32" name="Oval 372"/>
          <p:cNvSpPr>
            <a:spLocks noChangeArrowheads="1"/>
          </p:cNvSpPr>
          <p:nvPr/>
        </p:nvSpPr>
        <p:spPr bwMode="auto">
          <a:xfrm>
            <a:off x="3830684" y="560458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33" name="Oval 373"/>
          <p:cNvSpPr>
            <a:spLocks noChangeArrowheads="1"/>
          </p:cNvSpPr>
          <p:nvPr/>
        </p:nvSpPr>
        <p:spPr bwMode="auto">
          <a:xfrm>
            <a:off x="3973559" y="579508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34" name="Oval 374"/>
          <p:cNvSpPr>
            <a:spLocks noChangeArrowheads="1"/>
          </p:cNvSpPr>
          <p:nvPr/>
        </p:nvSpPr>
        <p:spPr bwMode="auto">
          <a:xfrm>
            <a:off x="4592684" y="637611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35" name="Oval 375"/>
          <p:cNvSpPr>
            <a:spLocks noChangeArrowheads="1"/>
          </p:cNvSpPr>
          <p:nvPr/>
        </p:nvSpPr>
        <p:spPr bwMode="auto">
          <a:xfrm>
            <a:off x="4773659" y="609988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36" name="Oval 376"/>
          <p:cNvSpPr>
            <a:spLocks noChangeArrowheads="1"/>
          </p:cNvSpPr>
          <p:nvPr/>
        </p:nvSpPr>
        <p:spPr bwMode="auto">
          <a:xfrm>
            <a:off x="4773659" y="625228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37" name="Oval 377"/>
          <p:cNvSpPr>
            <a:spLocks noChangeArrowheads="1"/>
          </p:cNvSpPr>
          <p:nvPr/>
        </p:nvSpPr>
        <p:spPr bwMode="auto">
          <a:xfrm>
            <a:off x="3563984" y="576651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38" name="Oval 378"/>
          <p:cNvSpPr>
            <a:spLocks noChangeArrowheads="1"/>
          </p:cNvSpPr>
          <p:nvPr/>
        </p:nvSpPr>
        <p:spPr bwMode="auto">
          <a:xfrm>
            <a:off x="3830684" y="517596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39" name="Oval 379"/>
          <p:cNvSpPr>
            <a:spLocks noChangeArrowheads="1"/>
          </p:cNvSpPr>
          <p:nvPr/>
        </p:nvSpPr>
        <p:spPr bwMode="auto">
          <a:xfrm>
            <a:off x="4154534" y="610941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40" name="Oval 380"/>
          <p:cNvSpPr>
            <a:spLocks noChangeArrowheads="1"/>
          </p:cNvSpPr>
          <p:nvPr/>
        </p:nvSpPr>
        <p:spPr bwMode="auto">
          <a:xfrm>
            <a:off x="3811634" y="529026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41" name="Oval 381"/>
          <p:cNvSpPr>
            <a:spLocks noChangeArrowheads="1"/>
          </p:cNvSpPr>
          <p:nvPr/>
        </p:nvSpPr>
        <p:spPr bwMode="auto">
          <a:xfrm>
            <a:off x="3840209" y="542361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42" name="Oval 382"/>
          <p:cNvSpPr>
            <a:spLocks noChangeArrowheads="1"/>
          </p:cNvSpPr>
          <p:nvPr/>
        </p:nvSpPr>
        <p:spPr bwMode="auto">
          <a:xfrm>
            <a:off x="4935584" y="588081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43" name="Oval 383"/>
          <p:cNvSpPr>
            <a:spLocks noChangeArrowheads="1"/>
          </p:cNvSpPr>
          <p:nvPr/>
        </p:nvSpPr>
        <p:spPr bwMode="auto">
          <a:xfrm>
            <a:off x="4659359" y="627133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44" name="Oval 384"/>
          <p:cNvSpPr>
            <a:spLocks noChangeArrowheads="1"/>
          </p:cNvSpPr>
          <p:nvPr/>
        </p:nvSpPr>
        <p:spPr bwMode="auto">
          <a:xfrm>
            <a:off x="4154534" y="539503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45" name="Oval 385"/>
          <p:cNvSpPr>
            <a:spLocks noChangeArrowheads="1"/>
          </p:cNvSpPr>
          <p:nvPr/>
        </p:nvSpPr>
        <p:spPr bwMode="auto">
          <a:xfrm>
            <a:off x="4211684" y="607131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46" name="Oval 386"/>
          <p:cNvSpPr>
            <a:spLocks noChangeArrowheads="1"/>
          </p:cNvSpPr>
          <p:nvPr/>
        </p:nvSpPr>
        <p:spPr bwMode="auto">
          <a:xfrm>
            <a:off x="4373609" y="620466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47" name="Oval 387"/>
          <p:cNvSpPr>
            <a:spLocks noChangeArrowheads="1"/>
          </p:cNvSpPr>
          <p:nvPr/>
        </p:nvSpPr>
        <p:spPr bwMode="auto">
          <a:xfrm>
            <a:off x="3964034" y="566173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48" name="Oval 388"/>
          <p:cNvSpPr>
            <a:spLocks noChangeArrowheads="1"/>
          </p:cNvSpPr>
          <p:nvPr/>
        </p:nvSpPr>
        <p:spPr bwMode="auto">
          <a:xfrm>
            <a:off x="5278484" y="538551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49" name="Oval 389"/>
          <p:cNvSpPr>
            <a:spLocks noChangeArrowheads="1"/>
          </p:cNvSpPr>
          <p:nvPr/>
        </p:nvSpPr>
        <p:spPr bwMode="auto">
          <a:xfrm>
            <a:off x="5059409" y="601416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50" name="Oval 390"/>
          <p:cNvSpPr>
            <a:spLocks noChangeArrowheads="1"/>
          </p:cNvSpPr>
          <p:nvPr/>
        </p:nvSpPr>
        <p:spPr bwMode="auto">
          <a:xfrm>
            <a:off x="4202159" y="581413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51" name="Oval 391"/>
          <p:cNvSpPr>
            <a:spLocks noChangeArrowheads="1"/>
          </p:cNvSpPr>
          <p:nvPr/>
        </p:nvSpPr>
        <p:spPr bwMode="auto">
          <a:xfrm>
            <a:off x="3821159" y="601416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52" name="Oval 392"/>
          <p:cNvSpPr>
            <a:spLocks noChangeArrowheads="1"/>
          </p:cNvSpPr>
          <p:nvPr/>
        </p:nvSpPr>
        <p:spPr bwMode="auto">
          <a:xfrm>
            <a:off x="4068809" y="544266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53" name="Oval 393"/>
          <p:cNvSpPr>
            <a:spLocks noChangeArrowheads="1"/>
          </p:cNvSpPr>
          <p:nvPr/>
        </p:nvSpPr>
        <p:spPr bwMode="auto">
          <a:xfrm>
            <a:off x="5059409" y="575698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54" name="Oval 394"/>
          <p:cNvSpPr>
            <a:spLocks noChangeArrowheads="1"/>
          </p:cNvSpPr>
          <p:nvPr/>
        </p:nvSpPr>
        <p:spPr bwMode="auto">
          <a:xfrm>
            <a:off x="5002259" y="600463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55" name="Oval 395"/>
          <p:cNvSpPr>
            <a:spLocks noChangeArrowheads="1"/>
          </p:cNvSpPr>
          <p:nvPr/>
        </p:nvSpPr>
        <p:spPr bwMode="auto">
          <a:xfrm>
            <a:off x="5278484" y="499498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56" name="Oval 396"/>
          <p:cNvSpPr>
            <a:spLocks noChangeArrowheads="1"/>
          </p:cNvSpPr>
          <p:nvPr/>
        </p:nvSpPr>
        <p:spPr bwMode="auto">
          <a:xfrm>
            <a:off x="4621259" y="633801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57" name="Oval 397"/>
          <p:cNvSpPr>
            <a:spLocks noChangeArrowheads="1"/>
          </p:cNvSpPr>
          <p:nvPr/>
        </p:nvSpPr>
        <p:spPr bwMode="auto">
          <a:xfrm>
            <a:off x="4278359" y="588081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58" name="Oval 398"/>
          <p:cNvSpPr>
            <a:spLocks noChangeArrowheads="1"/>
          </p:cNvSpPr>
          <p:nvPr/>
        </p:nvSpPr>
        <p:spPr bwMode="auto">
          <a:xfrm>
            <a:off x="4030709" y="578556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59" name="Oval 399"/>
          <p:cNvSpPr>
            <a:spLocks noChangeArrowheads="1"/>
          </p:cNvSpPr>
          <p:nvPr/>
        </p:nvSpPr>
        <p:spPr bwMode="auto">
          <a:xfrm>
            <a:off x="4202159" y="586176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60" name="Oval 400"/>
          <p:cNvSpPr>
            <a:spLocks noChangeArrowheads="1"/>
          </p:cNvSpPr>
          <p:nvPr/>
        </p:nvSpPr>
        <p:spPr bwMode="auto">
          <a:xfrm>
            <a:off x="4983209" y="579508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61" name="Oval 401"/>
          <p:cNvSpPr>
            <a:spLocks noChangeArrowheads="1"/>
          </p:cNvSpPr>
          <p:nvPr/>
        </p:nvSpPr>
        <p:spPr bwMode="auto">
          <a:xfrm>
            <a:off x="5040359" y="585223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62" name="Oval 402"/>
          <p:cNvSpPr>
            <a:spLocks noChangeArrowheads="1"/>
          </p:cNvSpPr>
          <p:nvPr/>
        </p:nvSpPr>
        <p:spPr bwMode="auto">
          <a:xfrm>
            <a:off x="4602209" y="634753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63" name="Oval 403"/>
          <p:cNvSpPr>
            <a:spLocks noChangeArrowheads="1"/>
          </p:cNvSpPr>
          <p:nvPr/>
        </p:nvSpPr>
        <p:spPr bwMode="auto">
          <a:xfrm>
            <a:off x="4335509" y="616656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64" name="Oval 404"/>
          <p:cNvSpPr>
            <a:spLocks noChangeArrowheads="1"/>
          </p:cNvSpPr>
          <p:nvPr/>
        </p:nvSpPr>
        <p:spPr bwMode="auto">
          <a:xfrm>
            <a:off x="4354559" y="616656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65" name="Oval 405"/>
          <p:cNvSpPr>
            <a:spLocks noChangeArrowheads="1"/>
          </p:cNvSpPr>
          <p:nvPr/>
        </p:nvSpPr>
        <p:spPr bwMode="auto">
          <a:xfrm>
            <a:off x="4116434" y="5756989"/>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66" name="Oval 406"/>
          <p:cNvSpPr>
            <a:spLocks noChangeArrowheads="1"/>
          </p:cNvSpPr>
          <p:nvPr/>
        </p:nvSpPr>
        <p:spPr bwMode="auto">
          <a:xfrm>
            <a:off x="4545059" y="6395164"/>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67" name="Oval 407"/>
          <p:cNvSpPr>
            <a:spLocks noChangeArrowheads="1"/>
          </p:cNvSpPr>
          <p:nvPr/>
        </p:nvSpPr>
        <p:spPr bwMode="auto">
          <a:xfrm>
            <a:off x="4735559" y="6290389"/>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568" name="Oval 408"/>
          <p:cNvSpPr>
            <a:spLocks noChangeArrowheads="1"/>
          </p:cNvSpPr>
          <p:nvPr/>
        </p:nvSpPr>
        <p:spPr bwMode="auto">
          <a:xfrm>
            <a:off x="4545059" y="6404689"/>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569" name="Oval 409"/>
          <p:cNvSpPr>
            <a:spLocks noChangeArrowheads="1"/>
          </p:cNvSpPr>
          <p:nvPr/>
        </p:nvSpPr>
        <p:spPr bwMode="auto">
          <a:xfrm>
            <a:off x="4564109" y="6376114"/>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570" name="Oval 410"/>
          <p:cNvSpPr>
            <a:spLocks noChangeArrowheads="1"/>
          </p:cNvSpPr>
          <p:nvPr/>
        </p:nvSpPr>
        <p:spPr bwMode="auto">
          <a:xfrm>
            <a:off x="5202284" y="5937964"/>
            <a:ext cx="66675" cy="66675"/>
          </a:xfrm>
          <a:prstGeom prst="ellipse">
            <a:avLst/>
          </a:prstGeom>
          <a:solidFill>
            <a:srgbClr val="000000"/>
          </a:solidFill>
          <a:ln w="9525">
            <a:solidFill>
              <a:schemeClr val="bg1"/>
            </a:solidFill>
            <a:round/>
            <a:headEnd/>
            <a:tailEnd/>
          </a:ln>
        </p:spPr>
        <p:txBody>
          <a:bodyPr/>
          <a:lstStyle/>
          <a:p>
            <a:endParaRPr lang="en-US"/>
          </a:p>
        </p:txBody>
      </p:sp>
      <p:sp>
        <p:nvSpPr>
          <p:cNvPr id="571" name="Oval 411"/>
          <p:cNvSpPr>
            <a:spLocks noChangeArrowheads="1"/>
          </p:cNvSpPr>
          <p:nvPr/>
        </p:nvSpPr>
        <p:spPr bwMode="auto">
          <a:xfrm>
            <a:off x="6954884" y="3823414"/>
            <a:ext cx="66675" cy="66675"/>
          </a:xfrm>
          <a:prstGeom prst="ellipse">
            <a:avLst/>
          </a:prstGeom>
          <a:solidFill>
            <a:schemeClr val="bg1"/>
          </a:solidFill>
          <a:ln w="9525">
            <a:solidFill>
              <a:srgbClr val="000000"/>
            </a:solidFill>
            <a:round/>
            <a:headEnd/>
            <a:tailEnd/>
          </a:ln>
        </p:spPr>
        <p:txBody>
          <a:bodyPr/>
          <a:lstStyle/>
          <a:p>
            <a:endParaRPr lang="en-US"/>
          </a:p>
        </p:txBody>
      </p:sp>
      <p:sp>
        <p:nvSpPr>
          <p:cNvPr id="572" name="Oval 412"/>
          <p:cNvSpPr>
            <a:spLocks noChangeArrowheads="1"/>
          </p:cNvSpPr>
          <p:nvPr/>
        </p:nvSpPr>
        <p:spPr bwMode="auto">
          <a:xfrm>
            <a:off x="5183234" y="4709239"/>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573" name="Oval 413"/>
          <p:cNvSpPr>
            <a:spLocks noChangeArrowheads="1"/>
          </p:cNvSpPr>
          <p:nvPr/>
        </p:nvSpPr>
        <p:spPr bwMode="auto">
          <a:xfrm>
            <a:off x="5145134" y="5852239"/>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574" name="Oval 414"/>
          <p:cNvSpPr>
            <a:spLocks noChangeArrowheads="1"/>
          </p:cNvSpPr>
          <p:nvPr/>
        </p:nvSpPr>
        <p:spPr bwMode="auto">
          <a:xfrm>
            <a:off x="5221334" y="5328364"/>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575" name="Oval 415"/>
          <p:cNvSpPr>
            <a:spLocks noChangeArrowheads="1"/>
          </p:cNvSpPr>
          <p:nvPr/>
        </p:nvSpPr>
        <p:spPr bwMode="auto">
          <a:xfrm>
            <a:off x="5373734" y="5385514"/>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576" name="Oval 416"/>
          <p:cNvSpPr>
            <a:spLocks noChangeArrowheads="1"/>
          </p:cNvSpPr>
          <p:nvPr/>
        </p:nvSpPr>
        <p:spPr bwMode="auto">
          <a:xfrm>
            <a:off x="4021184" y="6309439"/>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577" name="Oval 417"/>
          <p:cNvSpPr>
            <a:spLocks noChangeArrowheads="1"/>
          </p:cNvSpPr>
          <p:nvPr/>
        </p:nvSpPr>
        <p:spPr bwMode="auto">
          <a:xfrm>
            <a:off x="4611734" y="6395164"/>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578" name="Oval 418"/>
          <p:cNvSpPr>
            <a:spLocks noChangeArrowheads="1"/>
          </p:cNvSpPr>
          <p:nvPr/>
        </p:nvSpPr>
        <p:spPr bwMode="auto">
          <a:xfrm>
            <a:off x="3878309" y="6204664"/>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579" name="Oval 419"/>
          <p:cNvSpPr>
            <a:spLocks noChangeArrowheads="1"/>
          </p:cNvSpPr>
          <p:nvPr/>
        </p:nvSpPr>
        <p:spPr bwMode="auto">
          <a:xfrm>
            <a:off x="5449934" y="6147514"/>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580" name="Oval 420"/>
          <p:cNvSpPr>
            <a:spLocks noChangeArrowheads="1"/>
          </p:cNvSpPr>
          <p:nvPr/>
        </p:nvSpPr>
        <p:spPr bwMode="auto">
          <a:xfrm>
            <a:off x="4821284" y="6280864"/>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581" name="Oval 421"/>
          <p:cNvSpPr>
            <a:spLocks noChangeArrowheads="1"/>
          </p:cNvSpPr>
          <p:nvPr/>
        </p:nvSpPr>
        <p:spPr bwMode="auto">
          <a:xfrm>
            <a:off x="6101221" y="5217651"/>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582" name="Oval 422"/>
          <p:cNvSpPr>
            <a:spLocks noChangeArrowheads="1"/>
          </p:cNvSpPr>
          <p:nvPr/>
        </p:nvSpPr>
        <p:spPr bwMode="auto">
          <a:xfrm>
            <a:off x="5535659" y="5652214"/>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583" name="Oval 423"/>
          <p:cNvSpPr>
            <a:spLocks noChangeArrowheads="1"/>
          </p:cNvSpPr>
          <p:nvPr/>
        </p:nvSpPr>
        <p:spPr bwMode="auto">
          <a:xfrm>
            <a:off x="6459584" y="5480764"/>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584" name="Oval 424"/>
          <p:cNvSpPr>
            <a:spLocks noChangeArrowheads="1"/>
          </p:cNvSpPr>
          <p:nvPr/>
        </p:nvSpPr>
        <p:spPr bwMode="auto">
          <a:xfrm>
            <a:off x="4430759" y="6357064"/>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585" name="Oval 425"/>
          <p:cNvSpPr>
            <a:spLocks noChangeArrowheads="1"/>
          </p:cNvSpPr>
          <p:nvPr/>
        </p:nvSpPr>
        <p:spPr bwMode="auto">
          <a:xfrm>
            <a:off x="4592684" y="6328489"/>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586" name="Rectangle 426"/>
          <p:cNvSpPr>
            <a:spLocks noChangeArrowheads="1"/>
          </p:cNvSpPr>
          <p:nvPr/>
        </p:nvSpPr>
        <p:spPr bwMode="auto">
          <a:xfrm>
            <a:off x="4311378" y="6352966"/>
            <a:ext cx="21320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altLang="en-US" sz="1200" dirty="0">
                <a:solidFill>
                  <a:srgbClr val="000000"/>
                </a:solidFill>
                <a:latin typeface="Arial" pitchFamily="34" charset="0"/>
              </a:rPr>
              <a:t>0.0</a:t>
            </a:r>
            <a:endParaRPr lang="en-US" altLang="en-US" sz="1200" dirty="0"/>
          </a:p>
        </p:txBody>
      </p:sp>
      <p:sp>
        <p:nvSpPr>
          <p:cNvPr id="587" name="Rectangle 427"/>
          <p:cNvSpPr>
            <a:spLocks noChangeArrowheads="1"/>
          </p:cNvSpPr>
          <p:nvPr/>
        </p:nvSpPr>
        <p:spPr bwMode="auto">
          <a:xfrm>
            <a:off x="4311378" y="5933866"/>
            <a:ext cx="21320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altLang="en-US" sz="1200">
                <a:solidFill>
                  <a:srgbClr val="000000"/>
                </a:solidFill>
                <a:latin typeface="Arial" pitchFamily="34" charset="0"/>
              </a:rPr>
              <a:t>0.5</a:t>
            </a:r>
            <a:endParaRPr lang="en-US" altLang="en-US" sz="1200"/>
          </a:p>
        </p:txBody>
      </p:sp>
      <p:sp>
        <p:nvSpPr>
          <p:cNvPr id="588" name="Rectangle 428"/>
          <p:cNvSpPr>
            <a:spLocks noChangeArrowheads="1"/>
          </p:cNvSpPr>
          <p:nvPr/>
        </p:nvSpPr>
        <p:spPr bwMode="auto">
          <a:xfrm>
            <a:off x="4311378" y="5505241"/>
            <a:ext cx="21320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altLang="en-US" sz="1200" dirty="0">
                <a:solidFill>
                  <a:srgbClr val="000000"/>
                </a:solidFill>
                <a:latin typeface="Arial" pitchFamily="34" charset="0"/>
              </a:rPr>
              <a:t>1.0</a:t>
            </a:r>
            <a:endParaRPr lang="en-US" altLang="en-US" sz="1200" dirty="0"/>
          </a:p>
        </p:txBody>
      </p:sp>
      <p:sp>
        <p:nvSpPr>
          <p:cNvPr id="589" name="Rectangle 429"/>
          <p:cNvSpPr>
            <a:spLocks noChangeArrowheads="1"/>
          </p:cNvSpPr>
          <p:nvPr/>
        </p:nvSpPr>
        <p:spPr bwMode="auto">
          <a:xfrm>
            <a:off x="4311378" y="5086141"/>
            <a:ext cx="21320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altLang="en-US" sz="1200">
                <a:solidFill>
                  <a:srgbClr val="000000"/>
                </a:solidFill>
                <a:latin typeface="Arial" pitchFamily="34" charset="0"/>
              </a:rPr>
              <a:t>1.5</a:t>
            </a:r>
            <a:endParaRPr lang="en-US" altLang="en-US" sz="1200"/>
          </a:p>
        </p:txBody>
      </p:sp>
      <p:sp>
        <p:nvSpPr>
          <p:cNvPr id="590" name="Rectangle 430"/>
          <p:cNvSpPr>
            <a:spLocks noChangeArrowheads="1"/>
          </p:cNvSpPr>
          <p:nvPr/>
        </p:nvSpPr>
        <p:spPr bwMode="auto">
          <a:xfrm>
            <a:off x="4311378" y="4657516"/>
            <a:ext cx="21320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altLang="en-US" sz="1200">
                <a:solidFill>
                  <a:srgbClr val="000000"/>
                </a:solidFill>
                <a:latin typeface="Arial" pitchFamily="34" charset="0"/>
              </a:rPr>
              <a:t>2.0</a:t>
            </a:r>
            <a:endParaRPr lang="en-US" altLang="en-US" sz="1200"/>
          </a:p>
        </p:txBody>
      </p:sp>
      <p:sp>
        <p:nvSpPr>
          <p:cNvPr id="591" name="Rectangle 431"/>
          <p:cNvSpPr>
            <a:spLocks noChangeArrowheads="1"/>
          </p:cNvSpPr>
          <p:nvPr/>
        </p:nvSpPr>
        <p:spPr bwMode="auto">
          <a:xfrm>
            <a:off x="4311378" y="4238416"/>
            <a:ext cx="21320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altLang="en-US" sz="1200">
                <a:solidFill>
                  <a:srgbClr val="000000"/>
                </a:solidFill>
                <a:latin typeface="Arial" pitchFamily="34" charset="0"/>
              </a:rPr>
              <a:t>2.5</a:t>
            </a:r>
            <a:endParaRPr lang="en-US" altLang="en-US" sz="1200"/>
          </a:p>
        </p:txBody>
      </p:sp>
      <p:sp>
        <p:nvSpPr>
          <p:cNvPr id="592" name="Rectangle 433"/>
          <p:cNvSpPr>
            <a:spLocks noChangeArrowheads="1"/>
          </p:cNvSpPr>
          <p:nvPr/>
        </p:nvSpPr>
        <p:spPr bwMode="auto">
          <a:xfrm>
            <a:off x="4311378" y="3809791"/>
            <a:ext cx="21320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altLang="en-US" sz="1200">
                <a:solidFill>
                  <a:srgbClr val="000000"/>
                </a:solidFill>
                <a:latin typeface="Arial" pitchFamily="34" charset="0"/>
              </a:rPr>
              <a:t>3.0</a:t>
            </a:r>
            <a:endParaRPr lang="en-US" altLang="en-US" sz="1200"/>
          </a:p>
        </p:txBody>
      </p:sp>
      <p:sp>
        <p:nvSpPr>
          <p:cNvPr id="593" name="Rectangle 434"/>
          <p:cNvSpPr>
            <a:spLocks noChangeArrowheads="1"/>
          </p:cNvSpPr>
          <p:nvPr/>
        </p:nvSpPr>
        <p:spPr bwMode="auto">
          <a:xfrm>
            <a:off x="4311378" y="3390691"/>
            <a:ext cx="21320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altLang="en-US" sz="1200">
                <a:solidFill>
                  <a:srgbClr val="000000"/>
                </a:solidFill>
                <a:latin typeface="Arial" pitchFamily="34" charset="0"/>
              </a:rPr>
              <a:t>3.5</a:t>
            </a:r>
            <a:endParaRPr lang="en-US" altLang="en-US" sz="1200"/>
          </a:p>
        </p:txBody>
      </p:sp>
      <p:sp>
        <p:nvSpPr>
          <p:cNvPr id="594" name="Rectangle 435"/>
          <p:cNvSpPr>
            <a:spLocks noChangeArrowheads="1"/>
          </p:cNvSpPr>
          <p:nvPr/>
        </p:nvSpPr>
        <p:spPr bwMode="auto">
          <a:xfrm>
            <a:off x="4311378" y="2962066"/>
            <a:ext cx="21320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altLang="en-US" sz="1200">
                <a:solidFill>
                  <a:srgbClr val="000000"/>
                </a:solidFill>
                <a:latin typeface="Arial" pitchFamily="34" charset="0"/>
              </a:rPr>
              <a:t>4.0</a:t>
            </a:r>
            <a:endParaRPr lang="en-US" altLang="en-US" sz="1200"/>
          </a:p>
        </p:txBody>
      </p:sp>
      <p:sp>
        <p:nvSpPr>
          <p:cNvPr id="595" name="Rectangle 436"/>
          <p:cNvSpPr>
            <a:spLocks noChangeArrowheads="1"/>
          </p:cNvSpPr>
          <p:nvPr/>
        </p:nvSpPr>
        <p:spPr bwMode="auto">
          <a:xfrm>
            <a:off x="4311378" y="2542966"/>
            <a:ext cx="21320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altLang="en-US" sz="1200">
                <a:solidFill>
                  <a:srgbClr val="000000"/>
                </a:solidFill>
                <a:latin typeface="Arial" pitchFamily="34" charset="0"/>
              </a:rPr>
              <a:t>4.5</a:t>
            </a:r>
            <a:endParaRPr lang="en-US" altLang="en-US" sz="1200"/>
          </a:p>
        </p:txBody>
      </p:sp>
      <p:sp>
        <p:nvSpPr>
          <p:cNvPr id="596" name="Rectangle 437"/>
          <p:cNvSpPr>
            <a:spLocks noChangeArrowheads="1"/>
          </p:cNvSpPr>
          <p:nvPr/>
        </p:nvSpPr>
        <p:spPr bwMode="auto">
          <a:xfrm>
            <a:off x="4311378" y="2114341"/>
            <a:ext cx="21320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altLang="en-US" sz="1200">
                <a:solidFill>
                  <a:srgbClr val="000000"/>
                </a:solidFill>
                <a:latin typeface="Arial" pitchFamily="34" charset="0"/>
              </a:rPr>
              <a:t>5.0</a:t>
            </a:r>
            <a:endParaRPr lang="en-US" altLang="en-US" sz="1200"/>
          </a:p>
        </p:txBody>
      </p:sp>
      <p:sp>
        <p:nvSpPr>
          <p:cNvPr id="597" name="Rectangle 438"/>
          <p:cNvSpPr>
            <a:spLocks noChangeArrowheads="1"/>
          </p:cNvSpPr>
          <p:nvPr/>
        </p:nvSpPr>
        <p:spPr bwMode="auto">
          <a:xfrm>
            <a:off x="495512" y="6510700"/>
            <a:ext cx="1349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a:solidFill>
                  <a:srgbClr val="000000"/>
                </a:solidFill>
                <a:latin typeface="Arial" pitchFamily="34" charset="0"/>
              </a:rPr>
              <a:t>-5</a:t>
            </a:r>
            <a:endParaRPr lang="en-US" altLang="en-US" sz="1200"/>
          </a:p>
        </p:txBody>
      </p:sp>
      <p:sp>
        <p:nvSpPr>
          <p:cNvPr id="598" name="Rectangle 439"/>
          <p:cNvSpPr>
            <a:spLocks noChangeArrowheads="1"/>
          </p:cNvSpPr>
          <p:nvPr/>
        </p:nvSpPr>
        <p:spPr bwMode="auto">
          <a:xfrm>
            <a:off x="1295612" y="6510700"/>
            <a:ext cx="1349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a:solidFill>
                  <a:srgbClr val="000000"/>
                </a:solidFill>
                <a:latin typeface="Arial" pitchFamily="34" charset="0"/>
              </a:rPr>
              <a:t>-4</a:t>
            </a:r>
            <a:endParaRPr lang="en-US" altLang="en-US" sz="1200"/>
          </a:p>
        </p:txBody>
      </p:sp>
      <p:sp>
        <p:nvSpPr>
          <p:cNvPr id="599" name="Rectangle 440"/>
          <p:cNvSpPr>
            <a:spLocks noChangeArrowheads="1"/>
          </p:cNvSpPr>
          <p:nvPr/>
        </p:nvSpPr>
        <p:spPr bwMode="auto">
          <a:xfrm>
            <a:off x="2108636" y="6510700"/>
            <a:ext cx="1349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a:solidFill>
                  <a:srgbClr val="000000"/>
                </a:solidFill>
                <a:latin typeface="Arial" pitchFamily="34" charset="0"/>
              </a:rPr>
              <a:t>-3</a:t>
            </a:r>
            <a:endParaRPr lang="en-US" altLang="en-US" sz="1200"/>
          </a:p>
        </p:txBody>
      </p:sp>
      <p:sp>
        <p:nvSpPr>
          <p:cNvPr id="600" name="Rectangle 441"/>
          <p:cNvSpPr>
            <a:spLocks noChangeArrowheads="1"/>
          </p:cNvSpPr>
          <p:nvPr/>
        </p:nvSpPr>
        <p:spPr bwMode="auto">
          <a:xfrm>
            <a:off x="2908736" y="6510700"/>
            <a:ext cx="1349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a:solidFill>
                  <a:srgbClr val="000000"/>
                </a:solidFill>
                <a:latin typeface="Arial" pitchFamily="34" charset="0"/>
              </a:rPr>
              <a:t>-2</a:t>
            </a:r>
            <a:endParaRPr lang="en-US" altLang="en-US" sz="1200"/>
          </a:p>
        </p:txBody>
      </p:sp>
      <p:sp>
        <p:nvSpPr>
          <p:cNvPr id="601" name="Rectangle 442"/>
          <p:cNvSpPr>
            <a:spLocks noChangeArrowheads="1"/>
          </p:cNvSpPr>
          <p:nvPr/>
        </p:nvSpPr>
        <p:spPr bwMode="auto">
          <a:xfrm>
            <a:off x="3708836" y="6510700"/>
            <a:ext cx="1349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a:solidFill>
                  <a:srgbClr val="000000"/>
                </a:solidFill>
                <a:latin typeface="Arial" pitchFamily="34" charset="0"/>
              </a:rPr>
              <a:t>-1</a:t>
            </a:r>
            <a:endParaRPr lang="en-US" altLang="en-US" sz="1200"/>
          </a:p>
        </p:txBody>
      </p:sp>
      <p:sp>
        <p:nvSpPr>
          <p:cNvPr id="602" name="Rectangle 443"/>
          <p:cNvSpPr>
            <a:spLocks noChangeArrowheads="1"/>
          </p:cNvSpPr>
          <p:nvPr/>
        </p:nvSpPr>
        <p:spPr bwMode="auto">
          <a:xfrm>
            <a:off x="4544309" y="6510700"/>
            <a:ext cx="84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dirty="0">
                <a:solidFill>
                  <a:srgbClr val="000000"/>
                </a:solidFill>
                <a:latin typeface="Arial" pitchFamily="34" charset="0"/>
              </a:rPr>
              <a:t>0</a:t>
            </a:r>
            <a:endParaRPr lang="en-US" altLang="en-US" sz="1200" dirty="0"/>
          </a:p>
        </p:txBody>
      </p:sp>
      <p:sp>
        <p:nvSpPr>
          <p:cNvPr id="603" name="Rectangle 444"/>
          <p:cNvSpPr>
            <a:spLocks noChangeArrowheads="1"/>
          </p:cNvSpPr>
          <p:nvPr/>
        </p:nvSpPr>
        <p:spPr bwMode="auto">
          <a:xfrm>
            <a:off x="5344409" y="6510700"/>
            <a:ext cx="84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a:solidFill>
                  <a:srgbClr val="000000"/>
                </a:solidFill>
                <a:latin typeface="Arial" pitchFamily="34" charset="0"/>
              </a:rPr>
              <a:t>1</a:t>
            </a:r>
            <a:endParaRPr lang="en-US" altLang="en-US" sz="1200"/>
          </a:p>
        </p:txBody>
      </p:sp>
      <p:sp>
        <p:nvSpPr>
          <p:cNvPr id="604" name="Rectangle 445"/>
          <p:cNvSpPr>
            <a:spLocks noChangeArrowheads="1"/>
          </p:cNvSpPr>
          <p:nvPr/>
        </p:nvSpPr>
        <p:spPr bwMode="auto">
          <a:xfrm>
            <a:off x="6144509" y="6510700"/>
            <a:ext cx="84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a:solidFill>
                  <a:srgbClr val="000000"/>
                </a:solidFill>
                <a:latin typeface="Arial" pitchFamily="34" charset="0"/>
              </a:rPr>
              <a:t>2</a:t>
            </a:r>
            <a:endParaRPr lang="en-US" altLang="en-US" sz="1200"/>
          </a:p>
        </p:txBody>
      </p:sp>
      <p:sp>
        <p:nvSpPr>
          <p:cNvPr id="605" name="Rectangle 446"/>
          <p:cNvSpPr>
            <a:spLocks noChangeArrowheads="1"/>
          </p:cNvSpPr>
          <p:nvPr/>
        </p:nvSpPr>
        <p:spPr bwMode="auto">
          <a:xfrm>
            <a:off x="6944609" y="6510700"/>
            <a:ext cx="84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a:solidFill>
                  <a:srgbClr val="000000"/>
                </a:solidFill>
                <a:latin typeface="Arial" pitchFamily="34" charset="0"/>
              </a:rPr>
              <a:t>3</a:t>
            </a:r>
            <a:endParaRPr lang="en-US" altLang="en-US" sz="1200"/>
          </a:p>
        </p:txBody>
      </p:sp>
      <p:sp>
        <p:nvSpPr>
          <p:cNvPr id="606" name="Rectangle 447"/>
          <p:cNvSpPr>
            <a:spLocks noChangeArrowheads="1"/>
          </p:cNvSpPr>
          <p:nvPr/>
        </p:nvSpPr>
        <p:spPr bwMode="auto">
          <a:xfrm>
            <a:off x="7754234" y="6510700"/>
            <a:ext cx="84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a:solidFill>
                  <a:srgbClr val="000000"/>
                </a:solidFill>
                <a:latin typeface="Arial" pitchFamily="34" charset="0"/>
              </a:rPr>
              <a:t>4</a:t>
            </a:r>
            <a:endParaRPr lang="en-US" altLang="en-US" sz="1200"/>
          </a:p>
        </p:txBody>
      </p:sp>
      <p:sp>
        <p:nvSpPr>
          <p:cNvPr id="607" name="Rectangle 448"/>
          <p:cNvSpPr>
            <a:spLocks noChangeArrowheads="1"/>
          </p:cNvSpPr>
          <p:nvPr/>
        </p:nvSpPr>
        <p:spPr bwMode="auto">
          <a:xfrm>
            <a:off x="8554334" y="6510700"/>
            <a:ext cx="84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a:solidFill>
                  <a:srgbClr val="000000"/>
                </a:solidFill>
                <a:latin typeface="Arial" pitchFamily="34" charset="0"/>
              </a:rPr>
              <a:t>5</a:t>
            </a:r>
            <a:endParaRPr lang="en-US" altLang="en-US" sz="1200"/>
          </a:p>
        </p:txBody>
      </p:sp>
      <p:sp>
        <p:nvSpPr>
          <p:cNvPr id="608" name="Rectangle 452"/>
          <p:cNvSpPr>
            <a:spLocks noChangeArrowheads="1"/>
          </p:cNvSpPr>
          <p:nvPr/>
        </p:nvSpPr>
        <p:spPr bwMode="auto">
          <a:xfrm>
            <a:off x="5394193" y="4586913"/>
            <a:ext cx="5626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b="1" dirty="0">
                <a:solidFill>
                  <a:schemeClr val="bg1"/>
                </a:solidFill>
                <a:latin typeface="Arial" pitchFamily="34" charset="0"/>
              </a:rPr>
              <a:t>36:4 PC</a:t>
            </a:r>
            <a:endParaRPr lang="en-US" altLang="en-US" sz="1200" b="1" dirty="0">
              <a:solidFill>
                <a:schemeClr val="bg1"/>
              </a:solidFill>
            </a:endParaRPr>
          </a:p>
        </p:txBody>
      </p:sp>
      <p:sp>
        <p:nvSpPr>
          <p:cNvPr id="609" name="Rectangle 453"/>
          <p:cNvSpPr>
            <a:spLocks noChangeArrowheads="1"/>
          </p:cNvSpPr>
          <p:nvPr/>
        </p:nvSpPr>
        <p:spPr bwMode="auto">
          <a:xfrm>
            <a:off x="4600259" y="4765804"/>
            <a:ext cx="65723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b="1" dirty="0">
                <a:solidFill>
                  <a:schemeClr val="bg1"/>
                </a:solidFill>
                <a:latin typeface="Arial" pitchFamily="34" charset="0"/>
              </a:rPr>
              <a:t>16:0 LPC</a:t>
            </a:r>
            <a:endParaRPr lang="en-US" altLang="en-US" sz="1200" b="1" dirty="0">
              <a:solidFill>
                <a:schemeClr val="bg1"/>
              </a:solidFill>
            </a:endParaRPr>
          </a:p>
        </p:txBody>
      </p:sp>
      <p:sp>
        <p:nvSpPr>
          <p:cNvPr id="610" name="Rectangle 392"/>
          <p:cNvSpPr>
            <a:spLocks noChangeArrowheads="1"/>
          </p:cNvSpPr>
          <p:nvPr/>
        </p:nvSpPr>
        <p:spPr bwMode="auto">
          <a:xfrm>
            <a:off x="4317005" y="6661268"/>
            <a:ext cx="541337"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b="1" dirty="0" smtClean="0">
                <a:solidFill>
                  <a:srgbClr val="000000"/>
                </a:solidFill>
                <a:latin typeface="Arial" charset="0"/>
                <a:ea typeface="ＭＳ Ｐゴシック" pitchFamily="34" charset="-128"/>
              </a:rPr>
              <a:t>Log</a:t>
            </a:r>
            <a:r>
              <a:rPr lang="en-US" altLang="en-US" sz="1200" b="1" baseline="-25000" dirty="0" smtClean="0">
                <a:solidFill>
                  <a:srgbClr val="000000"/>
                </a:solidFill>
                <a:latin typeface="Arial" charset="0"/>
                <a:ea typeface="ＭＳ Ｐゴシック" pitchFamily="34" charset="-128"/>
              </a:rPr>
              <a:t>2</a:t>
            </a:r>
            <a:r>
              <a:rPr lang="en-US" altLang="en-US" sz="1200" b="1" dirty="0" smtClean="0">
                <a:solidFill>
                  <a:srgbClr val="000000"/>
                </a:solidFill>
                <a:latin typeface="Arial" charset="0"/>
                <a:ea typeface="ＭＳ Ｐゴシック" pitchFamily="34" charset="-128"/>
              </a:rPr>
              <a:t>FC</a:t>
            </a:r>
            <a:endParaRPr lang="en-US" altLang="en-US" sz="1200" b="1" dirty="0" smtClean="0">
              <a:solidFill>
                <a:srgbClr val="FFFFFF"/>
              </a:solidFill>
              <a:latin typeface="Arial" charset="0"/>
              <a:ea typeface="ＭＳ Ｐゴシック" pitchFamily="34" charset="-128"/>
            </a:endParaRPr>
          </a:p>
        </p:txBody>
      </p:sp>
      <p:sp>
        <p:nvSpPr>
          <p:cNvPr id="611" name="Rectangle 393"/>
          <p:cNvSpPr>
            <a:spLocks noChangeArrowheads="1"/>
          </p:cNvSpPr>
          <p:nvPr/>
        </p:nvSpPr>
        <p:spPr bwMode="auto">
          <a:xfrm rot="16200000">
            <a:off x="3872801" y="2103203"/>
            <a:ext cx="539750"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b="1" dirty="0" smtClean="0">
                <a:solidFill>
                  <a:srgbClr val="000000"/>
                </a:solidFill>
                <a:latin typeface="Arial" charset="0"/>
                <a:ea typeface="ＭＳ Ｐゴシック" pitchFamily="34" charset="-128"/>
              </a:rPr>
              <a:t>-Log</a:t>
            </a:r>
            <a:r>
              <a:rPr lang="en-US" altLang="en-US" sz="1200" b="1" baseline="-25000" dirty="0" smtClean="0">
                <a:solidFill>
                  <a:srgbClr val="000000"/>
                </a:solidFill>
                <a:latin typeface="Arial" charset="0"/>
                <a:ea typeface="ＭＳ Ｐゴシック" pitchFamily="34" charset="-128"/>
              </a:rPr>
              <a:t>10</a:t>
            </a:r>
            <a:r>
              <a:rPr lang="en-US" altLang="en-US" sz="1200" b="1" dirty="0" smtClean="0">
                <a:solidFill>
                  <a:srgbClr val="000000"/>
                </a:solidFill>
                <a:latin typeface="Arial" charset="0"/>
                <a:ea typeface="ＭＳ Ｐゴシック" pitchFamily="34" charset="-128"/>
              </a:rPr>
              <a:t>p</a:t>
            </a:r>
          </a:p>
        </p:txBody>
      </p:sp>
      <p:sp>
        <p:nvSpPr>
          <p:cNvPr id="1118" name="Rectangle 533"/>
          <p:cNvSpPr>
            <a:spLocks noChangeArrowheads="1"/>
          </p:cNvSpPr>
          <p:nvPr/>
        </p:nvSpPr>
        <p:spPr bwMode="auto">
          <a:xfrm>
            <a:off x="2268606" y="4962108"/>
            <a:ext cx="73417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b="1" u="sng" dirty="0" smtClean="0">
                <a:solidFill>
                  <a:schemeClr val="bg1"/>
                </a:solidFill>
                <a:latin typeface="Arial" pitchFamily="34" charset="0"/>
              </a:rPr>
              <a:t>O-40:2 </a:t>
            </a:r>
            <a:r>
              <a:rPr lang="en-US" altLang="en-US" sz="1200" b="1" u="sng" dirty="0">
                <a:solidFill>
                  <a:schemeClr val="bg1"/>
                </a:solidFill>
                <a:latin typeface="Arial" pitchFamily="34" charset="0"/>
              </a:rPr>
              <a:t>PC</a:t>
            </a:r>
            <a:endParaRPr lang="en-US" altLang="en-US" sz="1200" b="1" u="sng" dirty="0">
              <a:solidFill>
                <a:schemeClr val="bg1"/>
              </a:solidFill>
            </a:endParaRPr>
          </a:p>
        </p:txBody>
      </p:sp>
      <p:cxnSp>
        <p:nvCxnSpPr>
          <p:cNvPr id="1119" name="Straight Arrow Connector 1118"/>
          <p:cNvCxnSpPr/>
          <p:nvPr/>
        </p:nvCxnSpPr>
        <p:spPr bwMode="auto">
          <a:xfrm flipH="1">
            <a:off x="2986331" y="4817873"/>
            <a:ext cx="133350" cy="138113"/>
          </a:xfrm>
          <a:prstGeom prst="straightConnector1">
            <a:avLst/>
          </a:prstGeom>
          <a:solidFill>
            <a:schemeClr val="accent1"/>
          </a:solidFill>
          <a:ln w="19050" cap="flat" cmpd="sng" algn="ctr">
            <a:solidFill>
              <a:schemeClr val="bg1"/>
            </a:solidFill>
            <a:prstDash val="solid"/>
            <a:round/>
            <a:headEnd type="triangl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120" name="Rectangle 533"/>
          <p:cNvSpPr>
            <a:spLocks noChangeArrowheads="1"/>
          </p:cNvSpPr>
          <p:nvPr/>
        </p:nvSpPr>
        <p:spPr bwMode="auto">
          <a:xfrm>
            <a:off x="3632861" y="4570083"/>
            <a:ext cx="5626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b="1" dirty="0" smtClean="0">
                <a:solidFill>
                  <a:schemeClr val="bg1"/>
                </a:solidFill>
                <a:latin typeface="Arial" pitchFamily="34" charset="0"/>
              </a:rPr>
              <a:t>42:1 </a:t>
            </a:r>
            <a:r>
              <a:rPr lang="en-US" altLang="en-US" sz="1200" b="1" dirty="0">
                <a:solidFill>
                  <a:schemeClr val="bg1"/>
                </a:solidFill>
                <a:latin typeface="Arial" pitchFamily="34" charset="0"/>
              </a:rPr>
              <a:t>PC</a:t>
            </a:r>
            <a:endParaRPr lang="en-US" altLang="en-US" sz="1200" b="1" dirty="0">
              <a:solidFill>
                <a:schemeClr val="bg1"/>
              </a:solidFill>
            </a:endParaRPr>
          </a:p>
        </p:txBody>
      </p:sp>
      <p:cxnSp>
        <p:nvCxnSpPr>
          <p:cNvPr id="1121" name="Straight Arrow Connector 1120"/>
          <p:cNvCxnSpPr/>
          <p:nvPr/>
        </p:nvCxnSpPr>
        <p:spPr bwMode="auto">
          <a:xfrm flipH="1">
            <a:off x="3851201" y="4751483"/>
            <a:ext cx="133350" cy="138113"/>
          </a:xfrm>
          <a:prstGeom prst="straightConnector1">
            <a:avLst/>
          </a:prstGeom>
          <a:solidFill>
            <a:schemeClr val="accent1"/>
          </a:solidFill>
          <a:ln w="19050" cap="flat" cmpd="sng" algn="ctr">
            <a:solidFill>
              <a:schemeClr val="bg1"/>
            </a:solidFill>
            <a:prstDash val="solid"/>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123" name="Rectangle 533"/>
          <p:cNvSpPr>
            <a:spLocks noChangeArrowheads="1"/>
          </p:cNvSpPr>
          <p:nvPr/>
        </p:nvSpPr>
        <p:spPr bwMode="auto">
          <a:xfrm>
            <a:off x="2991100" y="5255082"/>
            <a:ext cx="562655" cy="184666"/>
          </a:xfrm>
          <a:prstGeom prst="rect">
            <a:avLst/>
          </a:prstGeom>
          <a:solidFill>
            <a:schemeClr val="tx1"/>
          </a:solidFill>
          <a:ln>
            <a:noFill/>
          </a:ln>
        </p:spPr>
        <p:txBody>
          <a:bodyPr wrap="none" lIns="0" tIns="0" rIns="0" bIns="0">
            <a:spAutoFit/>
          </a:bodyPr>
          <a:lstStyle/>
          <a:p>
            <a:r>
              <a:rPr lang="en-US" altLang="en-US" sz="1200" b="1" dirty="0" smtClean="0">
                <a:solidFill>
                  <a:schemeClr val="bg1"/>
                </a:solidFill>
                <a:latin typeface="Arial" pitchFamily="34" charset="0"/>
              </a:rPr>
              <a:t>42:3 </a:t>
            </a:r>
            <a:r>
              <a:rPr lang="en-US" altLang="en-US" sz="1200" b="1" dirty="0">
                <a:solidFill>
                  <a:schemeClr val="bg1"/>
                </a:solidFill>
                <a:latin typeface="Arial" pitchFamily="34" charset="0"/>
              </a:rPr>
              <a:t>PC</a:t>
            </a:r>
            <a:endParaRPr lang="en-US" altLang="en-US" sz="1200" b="1" dirty="0">
              <a:solidFill>
                <a:schemeClr val="bg1"/>
              </a:solidFill>
            </a:endParaRPr>
          </a:p>
        </p:txBody>
      </p:sp>
      <p:sp>
        <p:nvSpPr>
          <p:cNvPr id="1124" name="Rectangle 533"/>
          <p:cNvSpPr>
            <a:spLocks noChangeArrowheads="1"/>
          </p:cNvSpPr>
          <p:nvPr/>
        </p:nvSpPr>
        <p:spPr bwMode="auto">
          <a:xfrm>
            <a:off x="3215687" y="4902656"/>
            <a:ext cx="5626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b="1" dirty="0" smtClean="0">
                <a:solidFill>
                  <a:schemeClr val="bg1"/>
                </a:solidFill>
                <a:latin typeface="Arial" pitchFamily="34" charset="0"/>
              </a:rPr>
              <a:t>42:2 </a:t>
            </a:r>
            <a:r>
              <a:rPr lang="en-US" altLang="en-US" sz="1200" b="1" dirty="0">
                <a:solidFill>
                  <a:schemeClr val="bg1"/>
                </a:solidFill>
                <a:latin typeface="Arial" pitchFamily="34" charset="0"/>
              </a:rPr>
              <a:t>PC</a:t>
            </a:r>
            <a:endParaRPr lang="en-US" altLang="en-US" sz="1200" b="1" dirty="0">
              <a:solidFill>
                <a:schemeClr val="bg1"/>
              </a:solidFill>
            </a:endParaRPr>
          </a:p>
        </p:txBody>
      </p:sp>
      <p:sp>
        <p:nvSpPr>
          <p:cNvPr id="1125" name="Rectangle 533"/>
          <p:cNvSpPr>
            <a:spLocks noChangeArrowheads="1"/>
          </p:cNvSpPr>
          <p:nvPr/>
        </p:nvSpPr>
        <p:spPr bwMode="auto">
          <a:xfrm>
            <a:off x="3047058" y="4003866"/>
            <a:ext cx="111889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b="1" dirty="0" smtClean="0">
                <a:solidFill>
                  <a:schemeClr val="bg1"/>
                </a:solidFill>
                <a:latin typeface="Arial" pitchFamily="34" charset="0"/>
              </a:rPr>
              <a:t>42:1 PC</a:t>
            </a:r>
          </a:p>
          <a:p>
            <a:r>
              <a:rPr lang="en-US" altLang="en-US" sz="1200" b="1" dirty="0" smtClean="0">
                <a:solidFill>
                  <a:schemeClr val="bg1"/>
                </a:solidFill>
                <a:latin typeface="Arial" pitchFamily="34" charset="0"/>
              </a:rPr>
              <a:t>(125m/z </a:t>
            </a:r>
            <a:r>
              <a:rPr lang="en-US" altLang="en-US" sz="1200" b="1" dirty="0">
                <a:solidFill>
                  <a:schemeClr val="bg1"/>
                </a:solidFill>
                <a:latin typeface="Arial" pitchFamily="34" charset="0"/>
              </a:rPr>
              <a:t>MSMS</a:t>
            </a:r>
            <a:r>
              <a:rPr lang="en-US" altLang="en-US" sz="1200" b="1" dirty="0" smtClean="0">
                <a:solidFill>
                  <a:schemeClr val="bg1"/>
                </a:solidFill>
                <a:latin typeface="Arial" pitchFamily="34" charset="0"/>
              </a:rPr>
              <a:t>)</a:t>
            </a:r>
            <a:endParaRPr lang="en-US" altLang="en-US" sz="1200" b="1" dirty="0">
              <a:solidFill>
                <a:schemeClr val="bg1"/>
              </a:solidFill>
            </a:endParaRPr>
          </a:p>
        </p:txBody>
      </p:sp>
      <p:cxnSp>
        <p:nvCxnSpPr>
          <p:cNvPr id="1126" name="Straight Arrow Connector 1125"/>
          <p:cNvCxnSpPr/>
          <p:nvPr/>
        </p:nvCxnSpPr>
        <p:spPr bwMode="auto">
          <a:xfrm flipH="1">
            <a:off x="3435393" y="4393489"/>
            <a:ext cx="133350" cy="138113"/>
          </a:xfrm>
          <a:prstGeom prst="straightConnector1">
            <a:avLst/>
          </a:prstGeom>
          <a:solidFill>
            <a:schemeClr val="accent1"/>
          </a:solidFill>
          <a:ln w="19050" cap="flat" cmpd="sng" algn="ctr">
            <a:solidFill>
              <a:schemeClr val="bg1"/>
            </a:solidFill>
            <a:prstDash val="solid"/>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127" name="Rectangle 533"/>
          <p:cNvSpPr>
            <a:spLocks noChangeArrowheads="1"/>
          </p:cNvSpPr>
          <p:nvPr/>
        </p:nvSpPr>
        <p:spPr bwMode="auto">
          <a:xfrm>
            <a:off x="4801594" y="1593283"/>
            <a:ext cx="11445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b="1" dirty="0" smtClean="0">
                <a:solidFill>
                  <a:schemeClr val="bg1"/>
                </a:solidFill>
                <a:latin typeface="Arial" pitchFamily="34" charset="0"/>
              </a:rPr>
              <a:t>30:2 PC	</a:t>
            </a:r>
            <a:r>
              <a:rPr lang="en-US" altLang="en-US" sz="1200" b="1" dirty="0" smtClean="0">
                <a:solidFill>
                  <a:srgbClr val="FF0000"/>
                </a:solidFill>
                <a:latin typeface="Arial" pitchFamily="34" charset="0"/>
              </a:rPr>
              <a:t>ND</a:t>
            </a:r>
            <a:endParaRPr lang="en-US" altLang="en-US" sz="1200" b="1" dirty="0">
              <a:solidFill>
                <a:srgbClr val="FF0000"/>
              </a:solidFill>
            </a:endParaRPr>
          </a:p>
        </p:txBody>
      </p:sp>
      <p:sp>
        <p:nvSpPr>
          <p:cNvPr id="1128" name="Rectangle 534"/>
          <p:cNvSpPr>
            <a:spLocks noChangeArrowheads="1"/>
          </p:cNvSpPr>
          <p:nvPr/>
        </p:nvSpPr>
        <p:spPr bwMode="auto">
          <a:xfrm>
            <a:off x="4801594" y="1397452"/>
            <a:ext cx="11445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b="1" dirty="0" smtClean="0">
                <a:solidFill>
                  <a:schemeClr val="bg1"/>
                </a:solidFill>
                <a:latin typeface="Arial" pitchFamily="34" charset="0"/>
              </a:rPr>
              <a:t>22:3 LPC	</a:t>
            </a:r>
            <a:r>
              <a:rPr lang="en-US" altLang="en-US" sz="1200" b="1" dirty="0" smtClean="0">
                <a:solidFill>
                  <a:srgbClr val="FF0000"/>
                </a:solidFill>
                <a:latin typeface="Arial" pitchFamily="34" charset="0"/>
              </a:rPr>
              <a:t>ND</a:t>
            </a:r>
            <a:endParaRPr lang="en-US" altLang="en-US" sz="1200" b="1" dirty="0">
              <a:solidFill>
                <a:srgbClr val="FF0000"/>
              </a:solidFill>
            </a:endParaRPr>
          </a:p>
        </p:txBody>
      </p:sp>
      <p:sp>
        <p:nvSpPr>
          <p:cNvPr id="1129" name="Rectangle 534"/>
          <p:cNvSpPr>
            <a:spLocks noChangeArrowheads="1"/>
          </p:cNvSpPr>
          <p:nvPr/>
        </p:nvSpPr>
        <p:spPr bwMode="auto">
          <a:xfrm>
            <a:off x="4801594" y="1210306"/>
            <a:ext cx="11445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b="1" dirty="0" smtClean="0">
                <a:solidFill>
                  <a:schemeClr val="bg1"/>
                </a:solidFill>
                <a:latin typeface="Arial" pitchFamily="34" charset="0"/>
              </a:rPr>
              <a:t>20:3 LPC	</a:t>
            </a:r>
            <a:r>
              <a:rPr lang="en-US" altLang="en-US" sz="1200" b="1" dirty="0" smtClean="0">
                <a:solidFill>
                  <a:srgbClr val="FF0000"/>
                </a:solidFill>
                <a:latin typeface="Arial" pitchFamily="34" charset="0"/>
              </a:rPr>
              <a:t>ND</a:t>
            </a:r>
            <a:endParaRPr lang="en-US" altLang="en-US" sz="1200" b="1" dirty="0">
              <a:solidFill>
                <a:srgbClr val="FF0000"/>
              </a:solidFill>
            </a:endParaRPr>
          </a:p>
        </p:txBody>
      </p:sp>
      <p:sp>
        <p:nvSpPr>
          <p:cNvPr id="1130" name="Rectangle 533"/>
          <p:cNvSpPr>
            <a:spLocks noChangeArrowheads="1"/>
          </p:cNvSpPr>
          <p:nvPr/>
        </p:nvSpPr>
        <p:spPr bwMode="auto">
          <a:xfrm>
            <a:off x="7798491" y="2322075"/>
            <a:ext cx="73417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b="1" u="sng" dirty="0" smtClean="0">
                <a:solidFill>
                  <a:schemeClr val="bg1"/>
                </a:solidFill>
                <a:latin typeface="Arial" pitchFamily="34" charset="0"/>
              </a:rPr>
              <a:t>O-32:1 </a:t>
            </a:r>
            <a:r>
              <a:rPr lang="en-US" altLang="en-US" sz="1200" b="1" u="sng" dirty="0">
                <a:solidFill>
                  <a:schemeClr val="bg1"/>
                </a:solidFill>
                <a:latin typeface="Arial" pitchFamily="34" charset="0"/>
              </a:rPr>
              <a:t>PC</a:t>
            </a:r>
            <a:endParaRPr lang="en-US" altLang="en-US" sz="1200" b="1" u="sng" dirty="0">
              <a:solidFill>
                <a:schemeClr val="bg1"/>
              </a:solidFill>
            </a:endParaRPr>
          </a:p>
        </p:txBody>
      </p:sp>
      <p:sp>
        <p:nvSpPr>
          <p:cNvPr id="1131" name="Rectangle 533"/>
          <p:cNvSpPr>
            <a:spLocks noChangeArrowheads="1"/>
          </p:cNvSpPr>
          <p:nvPr/>
        </p:nvSpPr>
        <p:spPr bwMode="auto">
          <a:xfrm>
            <a:off x="4801594" y="1856942"/>
            <a:ext cx="233557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b="1" dirty="0" smtClean="0">
                <a:solidFill>
                  <a:srgbClr val="FF0000"/>
                </a:solidFill>
                <a:latin typeface="Arial" pitchFamily="34" charset="0"/>
              </a:rPr>
              <a:t>O-linked acyl PCs only detected</a:t>
            </a:r>
          </a:p>
          <a:p>
            <a:r>
              <a:rPr lang="en-US" altLang="en-US" sz="1200" b="1" dirty="0" smtClean="0">
                <a:solidFill>
                  <a:srgbClr val="FF0000"/>
                </a:solidFill>
                <a:latin typeface="Arial" pitchFamily="34" charset="0"/>
              </a:rPr>
              <a:t>in Mouse</a:t>
            </a:r>
            <a:endParaRPr lang="en-US" altLang="en-US" sz="1200" b="1" dirty="0">
              <a:solidFill>
                <a:srgbClr val="FF0000"/>
              </a:solidFill>
            </a:endParaRPr>
          </a:p>
        </p:txBody>
      </p:sp>
      <p:cxnSp>
        <p:nvCxnSpPr>
          <p:cNvPr id="1132" name="Straight Arrow Connector 1131"/>
          <p:cNvCxnSpPr/>
          <p:nvPr/>
        </p:nvCxnSpPr>
        <p:spPr bwMode="auto">
          <a:xfrm flipH="1">
            <a:off x="3559032" y="5146077"/>
            <a:ext cx="133350" cy="138113"/>
          </a:xfrm>
          <a:prstGeom prst="straightConnector1">
            <a:avLst/>
          </a:prstGeom>
          <a:solidFill>
            <a:schemeClr val="accent1"/>
          </a:solidFill>
          <a:ln w="19050" cap="flat" cmpd="sng" algn="ctr">
            <a:solidFill>
              <a:schemeClr val="bg1"/>
            </a:solidFill>
            <a:prstDash val="solid"/>
            <a:round/>
            <a:headEnd type="triangl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133" name="Rectangle 533"/>
          <p:cNvSpPr>
            <a:spLocks noChangeArrowheads="1"/>
          </p:cNvSpPr>
          <p:nvPr/>
        </p:nvSpPr>
        <p:spPr bwMode="auto">
          <a:xfrm>
            <a:off x="7044161" y="3768124"/>
            <a:ext cx="181940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b="1" dirty="0" smtClean="0">
                <a:solidFill>
                  <a:schemeClr val="bg1"/>
                </a:solidFill>
                <a:latin typeface="Arial" pitchFamily="34" charset="0"/>
              </a:rPr>
              <a:t>16:0 LPC (125m/z MSMS)</a:t>
            </a:r>
            <a:endParaRPr lang="en-US" altLang="en-US" sz="1200" b="1" dirty="0">
              <a:solidFill>
                <a:schemeClr val="bg1"/>
              </a:solidFill>
            </a:endParaRPr>
          </a:p>
        </p:txBody>
      </p:sp>
      <p:sp>
        <p:nvSpPr>
          <p:cNvPr id="1134" name="Rectangle 533"/>
          <p:cNvSpPr>
            <a:spLocks noChangeArrowheads="1"/>
          </p:cNvSpPr>
          <p:nvPr/>
        </p:nvSpPr>
        <p:spPr bwMode="auto">
          <a:xfrm>
            <a:off x="6925073" y="3612018"/>
            <a:ext cx="5626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b="1" dirty="0" smtClean="0">
                <a:solidFill>
                  <a:schemeClr val="bg1"/>
                </a:solidFill>
                <a:latin typeface="Arial" pitchFamily="34" charset="0"/>
              </a:rPr>
              <a:t>30:1 </a:t>
            </a:r>
            <a:r>
              <a:rPr lang="en-US" altLang="en-US" sz="1200" b="1" dirty="0">
                <a:solidFill>
                  <a:schemeClr val="bg1"/>
                </a:solidFill>
                <a:latin typeface="Arial" pitchFamily="34" charset="0"/>
              </a:rPr>
              <a:t>PC</a:t>
            </a:r>
            <a:endParaRPr lang="en-US" altLang="en-US" sz="1200" b="1" dirty="0">
              <a:solidFill>
                <a:schemeClr val="bg1"/>
              </a:solidFill>
            </a:endParaRPr>
          </a:p>
        </p:txBody>
      </p:sp>
      <p:sp>
        <p:nvSpPr>
          <p:cNvPr id="1135" name="Rectangle 534"/>
          <p:cNvSpPr>
            <a:spLocks noChangeArrowheads="1"/>
          </p:cNvSpPr>
          <p:nvPr/>
        </p:nvSpPr>
        <p:spPr bwMode="auto">
          <a:xfrm>
            <a:off x="5664240" y="5774195"/>
            <a:ext cx="65723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b="1" dirty="0" smtClean="0">
                <a:solidFill>
                  <a:schemeClr val="bg1"/>
                </a:solidFill>
                <a:latin typeface="Arial" pitchFamily="34" charset="0"/>
              </a:rPr>
              <a:t>14:0 </a:t>
            </a:r>
            <a:r>
              <a:rPr lang="en-US" altLang="en-US" sz="1200" b="1" dirty="0">
                <a:solidFill>
                  <a:schemeClr val="bg1"/>
                </a:solidFill>
                <a:latin typeface="Arial" pitchFamily="34" charset="0"/>
              </a:rPr>
              <a:t>LPC</a:t>
            </a:r>
            <a:endParaRPr lang="en-US" altLang="en-US" sz="1200" b="1" dirty="0">
              <a:solidFill>
                <a:schemeClr val="bg1"/>
              </a:solidFill>
            </a:endParaRPr>
          </a:p>
        </p:txBody>
      </p:sp>
      <p:cxnSp>
        <p:nvCxnSpPr>
          <p:cNvPr id="1136" name="Straight Arrow Connector 1135"/>
          <p:cNvCxnSpPr/>
          <p:nvPr/>
        </p:nvCxnSpPr>
        <p:spPr bwMode="auto">
          <a:xfrm flipH="1">
            <a:off x="5242768" y="5885576"/>
            <a:ext cx="416710" cy="83694"/>
          </a:xfrm>
          <a:prstGeom prst="straightConnector1">
            <a:avLst/>
          </a:prstGeom>
          <a:solidFill>
            <a:schemeClr val="accent1"/>
          </a:solidFill>
          <a:ln w="19050" cap="flat" cmpd="sng" algn="ctr">
            <a:solidFill>
              <a:schemeClr val="bg1"/>
            </a:solidFill>
            <a:prstDash val="solid"/>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137" name="Rectangle 533"/>
          <p:cNvSpPr>
            <a:spLocks noChangeArrowheads="1"/>
          </p:cNvSpPr>
          <p:nvPr/>
        </p:nvSpPr>
        <p:spPr bwMode="auto">
          <a:xfrm>
            <a:off x="6131361" y="4224030"/>
            <a:ext cx="5626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b="1" dirty="0" smtClean="0">
                <a:solidFill>
                  <a:schemeClr val="bg1"/>
                </a:solidFill>
                <a:latin typeface="Arial" pitchFamily="34" charset="0"/>
              </a:rPr>
              <a:t>34:5 </a:t>
            </a:r>
            <a:r>
              <a:rPr lang="en-US" altLang="en-US" sz="1200" b="1" dirty="0">
                <a:solidFill>
                  <a:schemeClr val="bg1"/>
                </a:solidFill>
                <a:latin typeface="Arial" pitchFamily="34" charset="0"/>
              </a:rPr>
              <a:t>PC</a:t>
            </a:r>
            <a:endParaRPr lang="en-US" altLang="en-US" sz="1200" b="1" dirty="0">
              <a:solidFill>
                <a:schemeClr val="bg1"/>
              </a:solidFill>
            </a:endParaRPr>
          </a:p>
        </p:txBody>
      </p:sp>
      <p:sp>
        <p:nvSpPr>
          <p:cNvPr id="1138" name="Rectangle 533"/>
          <p:cNvSpPr>
            <a:spLocks noChangeArrowheads="1"/>
          </p:cNvSpPr>
          <p:nvPr/>
        </p:nvSpPr>
        <p:spPr bwMode="auto">
          <a:xfrm>
            <a:off x="3177496" y="5897115"/>
            <a:ext cx="562655" cy="184666"/>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0" tIns="0" rIns="0" bIns="0">
            <a:spAutoFit/>
          </a:bodyPr>
          <a:lstStyle/>
          <a:p>
            <a:r>
              <a:rPr lang="en-US" altLang="en-US" sz="1200" b="1" dirty="0" smtClean="0">
                <a:solidFill>
                  <a:schemeClr val="bg1"/>
                </a:solidFill>
                <a:latin typeface="Arial" pitchFamily="34" charset="0"/>
              </a:rPr>
              <a:t>36:6 </a:t>
            </a:r>
            <a:r>
              <a:rPr lang="en-US" altLang="en-US" sz="1200" b="1" dirty="0">
                <a:solidFill>
                  <a:schemeClr val="bg1"/>
                </a:solidFill>
                <a:latin typeface="Arial" pitchFamily="34" charset="0"/>
              </a:rPr>
              <a:t>PC</a:t>
            </a:r>
            <a:endParaRPr lang="en-US" altLang="en-US" sz="1200" b="1" dirty="0">
              <a:solidFill>
                <a:schemeClr val="bg1"/>
              </a:solidFill>
            </a:endParaRPr>
          </a:p>
        </p:txBody>
      </p:sp>
      <p:sp>
        <p:nvSpPr>
          <p:cNvPr id="443" name="Oval 283"/>
          <p:cNvSpPr>
            <a:spLocks noChangeArrowheads="1"/>
          </p:cNvSpPr>
          <p:nvPr/>
        </p:nvSpPr>
        <p:spPr bwMode="auto">
          <a:xfrm>
            <a:off x="3925934" y="5671264"/>
            <a:ext cx="66675" cy="66675"/>
          </a:xfrm>
          <a:prstGeom prst="ellipse">
            <a:avLst/>
          </a:prstGeom>
          <a:solidFill>
            <a:srgbClr val="FFFFFF"/>
          </a:solidFill>
          <a:ln w="9525">
            <a:solidFill>
              <a:srgbClr val="FF0000"/>
            </a:solidFill>
            <a:round/>
            <a:headEnd/>
            <a:tailEnd/>
          </a:ln>
        </p:spPr>
        <p:txBody>
          <a:bodyPr/>
          <a:lstStyle/>
          <a:p>
            <a:endParaRPr lang="en-US"/>
          </a:p>
        </p:txBody>
      </p:sp>
      <p:cxnSp>
        <p:nvCxnSpPr>
          <p:cNvPr id="1139" name="Straight Arrow Connector 1138"/>
          <p:cNvCxnSpPr>
            <a:cxnSpLocks/>
          </p:cNvCxnSpPr>
          <p:nvPr/>
        </p:nvCxnSpPr>
        <p:spPr bwMode="auto">
          <a:xfrm flipH="1">
            <a:off x="3659234" y="5707295"/>
            <a:ext cx="297917" cy="187806"/>
          </a:xfrm>
          <a:prstGeom prst="straightConnector1">
            <a:avLst/>
          </a:prstGeom>
          <a:solidFill>
            <a:schemeClr val="accent1"/>
          </a:solidFill>
          <a:ln w="19050" cap="flat" cmpd="sng" algn="ctr">
            <a:solidFill>
              <a:schemeClr val="bg1"/>
            </a:solidFill>
            <a:prstDash val="solid"/>
            <a:round/>
            <a:headEnd type="triangl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187" name="Text Box 153"/>
          <p:cNvSpPr txBox="1">
            <a:spLocks noChangeAspect="1" noChangeArrowheads="1"/>
          </p:cNvSpPr>
          <p:nvPr/>
        </p:nvSpPr>
        <p:spPr bwMode="auto">
          <a:xfrm rot="21566066">
            <a:off x="2004777" y="4550853"/>
            <a:ext cx="441146" cy="246221"/>
          </a:xfrm>
          <a:prstGeom prst="rect">
            <a:avLst/>
          </a:prstGeom>
          <a:solidFill>
            <a:schemeClr val="bg1"/>
          </a:solidFill>
          <a:ln>
            <a:noFill/>
          </a:ln>
          <a:extLst/>
        </p:spPr>
        <p:txBody>
          <a:bodyPr wrap="none">
            <a:spAutoFit/>
          </a:bodyPr>
          <a:lstStyle>
            <a:lvl1pPr>
              <a:defRPr sz="2800">
                <a:solidFill>
                  <a:schemeClr val="tx1"/>
                </a:solidFill>
                <a:latin typeface="Comic Sans MS" pitchFamily="66" charset="0"/>
              </a:defRPr>
            </a:lvl1pPr>
            <a:lvl2pPr marL="742950" indent="-285750">
              <a:defRPr sz="2800">
                <a:solidFill>
                  <a:schemeClr val="tx1"/>
                </a:solidFill>
                <a:latin typeface="Comic Sans MS" pitchFamily="66" charset="0"/>
              </a:defRPr>
            </a:lvl2pPr>
            <a:lvl3pPr marL="1143000" indent="-228600">
              <a:defRPr sz="2800">
                <a:solidFill>
                  <a:schemeClr val="tx1"/>
                </a:solidFill>
                <a:latin typeface="Comic Sans MS" pitchFamily="66" charset="0"/>
              </a:defRPr>
            </a:lvl3pPr>
            <a:lvl4pPr marL="1600200" indent="-228600">
              <a:defRPr sz="2800">
                <a:solidFill>
                  <a:schemeClr val="tx1"/>
                </a:solidFill>
                <a:latin typeface="Comic Sans MS" pitchFamily="66" charset="0"/>
              </a:defRPr>
            </a:lvl4pPr>
            <a:lvl5pPr marL="2057400" indent="-228600">
              <a:defRPr sz="2800">
                <a:solidFill>
                  <a:schemeClr val="tx1"/>
                </a:solidFill>
                <a:latin typeface="Comic Sans MS" pitchFamily="66" charset="0"/>
              </a:defRPr>
            </a:lvl5pPr>
            <a:lvl6pPr marL="2514600" indent="-228600" eaLnBrk="0" fontAlgn="base" hangingPunct="0">
              <a:spcBef>
                <a:spcPct val="0"/>
              </a:spcBef>
              <a:spcAft>
                <a:spcPct val="0"/>
              </a:spcAft>
              <a:defRPr sz="2800">
                <a:solidFill>
                  <a:schemeClr val="tx1"/>
                </a:solidFill>
                <a:latin typeface="Comic Sans MS" pitchFamily="66" charset="0"/>
              </a:defRPr>
            </a:lvl6pPr>
            <a:lvl7pPr marL="2971800" indent="-228600" eaLnBrk="0" fontAlgn="base" hangingPunct="0">
              <a:spcBef>
                <a:spcPct val="0"/>
              </a:spcBef>
              <a:spcAft>
                <a:spcPct val="0"/>
              </a:spcAft>
              <a:defRPr sz="2800">
                <a:solidFill>
                  <a:schemeClr val="tx1"/>
                </a:solidFill>
                <a:latin typeface="Comic Sans MS" pitchFamily="66" charset="0"/>
              </a:defRPr>
            </a:lvl7pPr>
            <a:lvl8pPr marL="3429000" indent="-228600" eaLnBrk="0" fontAlgn="base" hangingPunct="0">
              <a:spcBef>
                <a:spcPct val="0"/>
              </a:spcBef>
              <a:spcAft>
                <a:spcPct val="0"/>
              </a:spcAft>
              <a:defRPr sz="2800">
                <a:solidFill>
                  <a:schemeClr val="tx1"/>
                </a:solidFill>
                <a:latin typeface="Comic Sans MS" pitchFamily="66" charset="0"/>
              </a:defRPr>
            </a:lvl8pPr>
            <a:lvl9pPr marL="3886200" indent="-228600" eaLnBrk="0" fontAlgn="base" hangingPunct="0">
              <a:spcBef>
                <a:spcPct val="0"/>
              </a:spcBef>
              <a:spcAft>
                <a:spcPct val="0"/>
              </a:spcAft>
              <a:defRPr sz="2800">
                <a:solidFill>
                  <a:schemeClr val="tx1"/>
                </a:solidFill>
                <a:latin typeface="Comic Sans MS" pitchFamily="66"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1000" b="1" i="0" u="none" strike="noStrike" kern="0" cap="none" spc="0" normalizeH="0" baseline="0" noProof="0" dirty="0" smtClean="0">
                <a:ln>
                  <a:noFill/>
                </a:ln>
                <a:effectLst/>
                <a:uLnTx/>
                <a:uFillTx/>
                <a:latin typeface="Arial" pitchFamily="34" charset="0"/>
                <a:cs typeface="Arial" pitchFamily="34" charset="0"/>
              </a:rPr>
              <a:t>LPC</a:t>
            </a:r>
          </a:p>
        </p:txBody>
      </p:sp>
      <p:sp>
        <p:nvSpPr>
          <p:cNvPr id="1188" name="Text Box 153"/>
          <p:cNvSpPr txBox="1">
            <a:spLocks noChangeAspect="1" noChangeArrowheads="1"/>
          </p:cNvSpPr>
          <p:nvPr/>
        </p:nvSpPr>
        <p:spPr bwMode="auto">
          <a:xfrm rot="21566066">
            <a:off x="2025757" y="3240605"/>
            <a:ext cx="362600" cy="246221"/>
          </a:xfrm>
          <a:prstGeom prst="rect">
            <a:avLst/>
          </a:prstGeom>
          <a:solidFill>
            <a:schemeClr val="bg1"/>
          </a:solidFill>
          <a:ln>
            <a:noFill/>
          </a:ln>
          <a:extLst/>
        </p:spPr>
        <p:txBody>
          <a:bodyPr wrap="none">
            <a:spAutoFit/>
          </a:bodyPr>
          <a:lstStyle>
            <a:lvl1pPr>
              <a:defRPr sz="2800">
                <a:solidFill>
                  <a:schemeClr val="tx1"/>
                </a:solidFill>
                <a:latin typeface="Comic Sans MS" pitchFamily="66" charset="0"/>
              </a:defRPr>
            </a:lvl1pPr>
            <a:lvl2pPr marL="742950" indent="-285750">
              <a:defRPr sz="2800">
                <a:solidFill>
                  <a:schemeClr val="tx1"/>
                </a:solidFill>
                <a:latin typeface="Comic Sans MS" pitchFamily="66" charset="0"/>
              </a:defRPr>
            </a:lvl2pPr>
            <a:lvl3pPr marL="1143000" indent="-228600">
              <a:defRPr sz="2800">
                <a:solidFill>
                  <a:schemeClr val="tx1"/>
                </a:solidFill>
                <a:latin typeface="Comic Sans MS" pitchFamily="66" charset="0"/>
              </a:defRPr>
            </a:lvl3pPr>
            <a:lvl4pPr marL="1600200" indent="-228600">
              <a:defRPr sz="2800">
                <a:solidFill>
                  <a:schemeClr val="tx1"/>
                </a:solidFill>
                <a:latin typeface="Comic Sans MS" pitchFamily="66" charset="0"/>
              </a:defRPr>
            </a:lvl4pPr>
            <a:lvl5pPr marL="2057400" indent="-228600">
              <a:defRPr sz="2800">
                <a:solidFill>
                  <a:schemeClr val="tx1"/>
                </a:solidFill>
                <a:latin typeface="Comic Sans MS" pitchFamily="66" charset="0"/>
              </a:defRPr>
            </a:lvl5pPr>
            <a:lvl6pPr marL="2514600" indent="-228600" eaLnBrk="0" fontAlgn="base" hangingPunct="0">
              <a:spcBef>
                <a:spcPct val="0"/>
              </a:spcBef>
              <a:spcAft>
                <a:spcPct val="0"/>
              </a:spcAft>
              <a:defRPr sz="2800">
                <a:solidFill>
                  <a:schemeClr val="tx1"/>
                </a:solidFill>
                <a:latin typeface="Comic Sans MS" pitchFamily="66" charset="0"/>
              </a:defRPr>
            </a:lvl6pPr>
            <a:lvl7pPr marL="2971800" indent="-228600" eaLnBrk="0" fontAlgn="base" hangingPunct="0">
              <a:spcBef>
                <a:spcPct val="0"/>
              </a:spcBef>
              <a:spcAft>
                <a:spcPct val="0"/>
              </a:spcAft>
              <a:defRPr sz="2800">
                <a:solidFill>
                  <a:schemeClr val="tx1"/>
                </a:solidFill>
                <a:latin typeface="Comic Sans MS" pitchFamily="66" charset="0"/>
              </a:defRPr>
            </a:lvl7pPr>
            <a:lvl8pPr marL="3429000" indent="-228600" eaLnBrk="0" fontAlgn="base" hangingPunct="0">
              <a:spcBef>
                <a:spcPct val="0"/>
              </a:spcBef>
              <a:spcAft>
                <a:spcPct val="0"/>
              </a:spcAft>
              <a:defRPr sz="2800">
                <a:solidFill>
                  <a:schemeClr val="tx1"/>
                </a:solidFill>
                <a:latin typeface="Comic Sans MS" pitchFamily="66" charset="0"/>
              </a:defRPr>
            </a:lvl8pPr>
            <a:lvl9pPr marL="3886200" indent="-228600" eaLnBrk="0" fontAlgn="base" hangingPunct="0">
              <a:spcBef>
                <a:spcPct val="0"/>
              </a:spcBef>
              <a:spcAft>
                <a:spcPct val="0"/>
              </a:spcAft>
              <a:defRPr sz="2800">
                <a:solidFill>
                  <a:schemeClr val="tx1"/>
                </a:solidFill>
                <a:latin typeface="Comic Sans MS" pitchFamily="66"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1000" b="1" i="0" u="none" strike="noStrike" kern="0" cap="none" spc="0" normalizeH="0" baseline="0" noProof="0" dirty="0" smtClean="0">
                <a:ln>
                  <a:noFill/>
                </a:ln>
                <a:effectLst/>
                <a:uLnTx/>
                <a:uFillTx/>
                <a:latin typeface="Arial" pitchFamily="34" charset="0"/>
                <a:cs typeface="Arial" pitchFamily="34" charset="0"/>
              </a:rPr>
              <a:t>PC</a:t>
            </a:r>
          </a:p>
        </p:txBody>
      </p:sp>
      <p:grpSp>
        <p:nvGrpSpPr>
          <p:cNvPr id="5" name="Group 4"/>
          <p:cNvGrpSpPr/>
          <p:nvPr/>
        </p:nvGrpSpPr>
        <p:grpSpPr>
          <a:xfrm>
            <a:off x="414338" y="2607892"/>
            <a:ext cx="2348062" cy="868077"/>
            <a:chOff x="414338" y="2316930"/>
            <a:chExt cx="2348062" cy="868077"/>
          </a:xfrm>
        </p:grpSpPr>
        <p:sp>
          <p:nvSpPr>
            <p:cNvPr id="1190" name="Text Box 403"/>
            <p:cNvSpPr txBox="1">
              <a:spLocks noChangeAspect="1" noChangeArrowheads="1"/>
            </p:cNvSpPr>
            <p:nvPr/>
          </p:nvSpPr>
          <p:spPr bwMode="auto">
            <a:xfrm>
              <a:off x="1696210" y="2532916"/>
              <a:ext cx="28441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a:ln>
                    <a:noFill/>
                  </a:ln>
                  <a:solidFill>
                    <a:srgbClr val="191919"/>
                  </a:solidFill>
                  <a:effectLst/>
                  <a:uLnTx/>
                  <a:uFillTx/>
                  <a:latin typeface="Arial" pitchFamily="34" charset="0"/>
                  <a:cs typeface="Arial" pitchFamily="34" charset="0"/>
                </a:rPr>
                <a:t>O</a:t>
              </a:r>
            </a:p>
          </p:txBody>
        </p:sp>
        <p:sp>
          <p:nvSpPr>
            <p:cNvPr id="1191" name="Line 388"/>
            <p:cNvSpPr>
              <a:spLocks noChangeAspect="1" noChangeShapeType="1"/>
            </p:cNvSpPr>
            <p:nvPr/>
          </p:nvSpPr>
          <p:spPr bwMode="auto">
            <a:xfrm>
              <a:off x="1291399" y="2938784"/>
              <a:ext cx="0" cy="6667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192" name="Line 389"/>
            <p:cNvSpPr>
              <a:spLocks noChangeAspect="1" noChangeShapeType="1"/>
            </p:cNvSpPr>
            <p:nvPr/>
          </p:nvSpPr>
          <p:spPr bwMode="auto">
            <a:xfrm>
              <a:off x="1307274" y="2938784"/>
              <a:ext cx="0" cy="6667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193" name="Text Box 390"/>
            <p:cNvSpPr txBox="1">
              <a:spLocks noChangeAspect="1" noChangeArrowheads="1"/>
            </p:cNvSpPr>
            <p:nvPr/>
          </p:nvSpPr>
          <p:spPr bwMode="auto">
            <a:xfrm>
              <a:off x="1156198" y="2938786"/>
              <a:ext cx="28441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a:ln>
                    <a:noFill/>
                  </a:ln>
                  <a:solidFill>
                    <a:srgbClr val="191919"/>
                  </a:solidFill>
                  <a:effectLst/>
                  <a:uLnTx/>
                  <a:uFillTx/>
                  <a:latin typeface="Arial" pitchFamily="34" charset="0"/>
                  <a:cs typeface="Arial" pitchFamily="34" charset="0"/>
                </a:rPr>
                <a:t>O</a:t>
              </a:r>
            </a:p>
          </p:txBody>
        </p:sp>
        <p:sp>
          <p:nvSpPr>
            <p:cNvPr id="1194" name="Text Box 391"/>
            <p:cNvSpPr txBox="1">
              <a:spLocks noChangeAspect="1" noChangeArrowheads="1"/>
            </p:cNvSpPr>
            <p:nvPr/>
          </p:nvSpPr>
          <p:spPr bwMode="auto">
            <a:xfrm>
              <a:off x="1248801" y="2711244"/>
              <a:ext cx="28441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a:ln>
                    <a:noFill/>
                  </a:ln>
                  <a:solidFill>
                    <a:srgbClr val="191919"/>
                  </a:solidFill>
                  <a:effectLst/>
                  <a:uLnTx/>
                  <a:uFillTx/>
                  <a:latin typeface="Arial" pitchFamily="34" charset="0"/>
                  <a:cs typeface="Arial" pitchFamily="34" charset="0"/>
                </a:rPr>
                <a:t>O</a:t>
              </a:r>
            </a:p>
          </p:txBody>
        </p:sp>
        <p:sp>
          <p:nvSpPr>
            <p:cNvPr id="1195" name="Line 392"/>
            <p:cNvSpPr>
              <a:spLocks noChangeAspect="1" noChangeShapeType="1"/>
            </p:cNvSpPr>
            <p:nvPr/>
          </p:nvSpPr>
          <p:spPr bwMode="auto">
            <a:xfrm>
              <a:off x="1435860" y="2875284"/>
              <a:ext cx="44450" cy="6032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196" name="Line 393"/>
            <p:cNvSpPr>
              <a:spLocks noChangeAspect="1" noChangeShapeType="1"/>
            </p:cNvSpPr>
            <p:nvPr/>
          </p:nvSpPr>
          <p:spPr bwMode="auto">
            <a:xfrm flipV="1">
              <a:off x="1480310" y="2789559"/>
              <a:ext cx="101600" cy="14922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197" name="Line 394"/>
            <p:cNvSpPr>
              <a:spLocks noChangeAspect="1" noChangeShapeType="1"/>
            </p:cNvSpPr>
            <p:nvPr/>
          </p:nvSpPr>
          <p:spPr bwMode="auto">
            <a:xfrm flipH="1" flipV="1">
              <a:off x="1473960" y="2786384"/>
              <a:ext cx="104775" cy="15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198" name="Text Box 395"/>
            <p:cNvSpPr txBox="1">
              <a:spLocks noChangeAspect="1" noChangeArrowheads="1"/>
            </p:cNvSpPr>
            <p:nvPr/>
          </p:nvSpPr>
          <p:spPr bwMode="auto">
            <a:xfrm>
              <a:off x="1289804" y="2614141"/>
              <a:ext cx="284052"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smtClean="0">
                  <a:ln>
                    <a:noFill/>
                  </a:ln>
                  <a:solidFill>
                    <a:srgbClr val="191919"/>
                  </a:solidFill>
                  <a:effectLst/>
                  <a:uLnTx/>
                  <a:uFillTx/>
                  <a:latin typeface="Arial" pitchFamily="34" charset="0"/>
                  <a:cs typeface="Arial" pitchFamily="34" charset="0"/>
                </a:rPr>
                <a:t>O</a:t>
              </a:r>
              <a:endParaRPr kumimoji="0" lang="en-US" altLang="en-US" sz="1000" b="0" i="0" u="none" strike="noStrike" kern="0" cap="none" spc="0" normalizeH="0" baseline="0" noProof="0" dirty="0">
                <a:ln>
                  <a:noFill/>
                </a:ln>
                <a:solidFill>
                  <a:srgbClr val="191919"/>
                </a:solidFill>
                <a:effectLst/>
                <a:uLnTx/>
                <a:uFillTx/>
                <a:latin typeface="Arial" pitchFamily="34" charset="0"/>
                <a:cs typeface="Arial" pitchFamily="34" charset="0"/>
              </a:endParaRPr>
            </a:p>
          </p:txBody>
        </p:sp>
        <p:sp>
          <p:nvSpPr>
            <p:cNvPr id="1199" name="Line 396"/>
            <p:cNvSpPr>
              <a:spLocks noChangeAspect="1" noChangeShapeType="1"/>
            </p:cNvSpPr>
            <p:nvPr/>
          </p:nvSpPr>
          <p:spPr bwMode="auto">
            <a:xfrm flipV="1">
              <a:off x="1578735" y="2862584"/>
              <a:ext cx="47625" cy="762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200" name="Text Box 397"/>
            <p:cNvSpPr txBox="1">
              <a:spLocks noChangeAspect="1" noChangeArrowheads="1"/>
            </p:cNvSpPr>
            <p:nvPr/>
          </p:nvSpPr>
          <p:spPr bwMode="auto">
            <a:xfrm>
              <a:off x="1540635" y="2749872"/>
              <a:ext cx="28441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rPr>
                <a:t>O</a:t>
              </a:r>
            </a:p>
          </p:txBody>
        </p:sp>
        <p:sp>
          <p:nvSpPr>
            <p:cNvPr id="1201" name="Line 398"/>
            <p:cNvSpPr>
              <a:spLocks noChangeAspect="1" noChangeShapeType="1"/>
            </p:cNvSpPr>
            <p:nvPr/>
          </p:nvSpPr>
          <p:spPr bwMode="auto">
            <a:xfrm>
              <a:off x="1721610" y="2856234"/>
              <a:ext cx="82550" cy="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202" name="Line 399"/>
            <p:cNvSpPr>
              <a:spLocks noChangeAspect="1" noChangeShapeType="1"/>
            </p:cNvSpPr>
            <p:nvPr/>
          </p:nvSpPr>
          <p:spPr bwMode="auto">
            <a:xfrm rot="10809098">
              <a:off x="1842260" y="2726059"/>
              <a:ext cx="0" cy="762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203" name="Line 400"/>
            <p:cNvSpPr>
              <a:spLocks noChangeAspect="1" noChangeShapeType="1"/>
            </p:cNvSpPr>
            <p:nvPr/>
          </p:nvSpPr>
          <p:spPr bwMode="auto">
            <a:xfrm rot="10809098">
              <a:off x="1826385" y="2726059"/>
              <a:ext cx="0" cy="762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204" name="Text Box 401"/>
            <p:cNvSpPr txBox="1">
              <a:spLocks noChangeAspect="1" noChangeArrowheads="1"/>
            </p:cNvSpPr>
            <p:nvPr/>
          </p:nvSpPr>
          <p:spPr bwMode="auto">
            <a:xfrm rot="10809098">
              <a:off x="1899281" y="2729154"/>
              <a:ext cx="28441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a:ln>
                    <a:noFill/>
                  </a:ln>
                  <a:solidFill>
                    <a:srgbClr val="191919"/>
                  </a:solidFill>
                  <a:effectLst/>
                  <a:uLnTx/>
                  <a:uFillTx/>
                  <a:latin typeface="Arial" pitchFamily="34" charset="0"/>
                  <a:cs typeface="Arial" pitchFamily="34" charset="0"/>
                </a:rPr>
                <a:t>O</a:t>
              </a:r>
            </a:p>
          </p:txBody>
        </p:sp>
        <p:sp>
          <p:nvSpPr>
            <p:cNvPr id="1205" name="Line 402"/>
            <p:cNvSpPr>
              <a:spLocks noChangeAspect="1" noChangeShapeType="1"/>
            </p:cNvSpPr>
            <p:nvPr/>
          </p:nvSpPr>
          <p:spPr bwMode="auto">
            <a:xfrm>
              <a:off x="1904699" y="2856234"/>
              <a:ext cx="82550" cy="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206" name="Line 404"/>
            <p:cNvSpPr>
              <a:spLocks noChangeAspect="1" noChangeShapeType="1"/>
            </p:cNvSpPr>
            <p:nvPr/>
          </p:nvSpPr>
          <p:spPr bwMode="auto">
            <a:xfrm flipV="1">
              <a:off x="2090965" y="2780034"/>
              <a:ext cx="53975" cy="7937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207" name="Line 405"/>
            <p:cNvSpPr>
              <a:spLocks noChangeAspect="1" noChangeShapeType="1"/>
            </p:cNvSpPr>
            <p:nvPr/>
          </p:nvSpPr>
          <p:spPr bwMode="auto">
            <a:xfrm>
              <a:off x="2141765" y="2780034"/>
              <a:ext cx="50800" cy="762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208" name="Line 406"/>
            <p:cNvSpPr>
              <a:spLocks noChangeAspect="1" noChangeShapeType="1"/>
            </p:cNvSpPr>
            <p:nvPr/>
          </p:nvSpPr>
          <p:spPr bwMode="auto">
            <a:xfrm flipV="1">
              <a:off x="2192565" y="2780034"/>
              <a:ext cx="41275" cy="762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209" name="Text Box 407"/>
            <p:cNvSpPr txBox="1">
              <a:spLocks noChangeAspect="1" noChangeArrowheads="1"/>
            </p:cNvSpPr>
            <p:nvPr/>
          </p:nvSpPr>
          <p:spPr bwMode="auto">
            <a:xfrm>
              <a:off x="1715790" y="2734527"/>
              <a:ext cx="267884"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a:ln>
                    <a:noFill/>
                  </a:ln>
                  <a:solidFill>
                    <a:srgbClr val="191919"/>
                  </a:solidFill>
                  <a:effectLst/>
                  <a:uLnTx/>
                  <a:uFillTx/>
                  <a:latin typeface="Arial" pitchFamily="34" charset="0"/>
                  <a:cs typeface="Arial" pitchFamily="34" charset="0"/>
                </a:rPr>
                <a:t>P</a:t>
              </a:r>
            </a:p>
          </p:txBody>
        </p:sp>
        <p:sp>
          <p:nvSpPr>
            <p:cNvPr id="1210" name="Text Box 408"/>
            <p:cNvSpPr txBox="1">
              <a:spLocks noChangeAspect="1" noChangeArrowheads="1"/>
            </p:cNvSpPr>
            <p:nvPr/>
          </p:nvSpPr>
          <p:spPr bwMode="auto">
            <a:xfrm>
              <a:off x="1653348" y="2926084"/>
              <a:ext cx="377026"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rPr>
                <a:t>OH</a:t>
              </a:r>
            </a:p>
          </p:txBody>
        </p:sp>
        <p:sp>
          <p:nvSpPr>
            <p:cNvPr id="1211" name="Text Box 409"/>
            <p:cNvSpPr txBox="1">
              <a:spLocks noChangeAspect="1" noChangeArrowheads="1"/>
            </p:cNvSpPr>
            <p:nvPr/>
          </p:nvSpPr>
          <p:spPr bwMode="auto">
            <a:xfrm>
              <a:off x="1497243" y="2614141"/>
              <a:ext cx="277277"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a:ln>
                    <a:noFill/>
                  </a:ln>
                  <a:solidFill>
                    <a:srgbClr val="191919"/>
                  </a:solidFill>
                  <a:effectLst/>
                  <a:uLnTx/>
                  <a:uFillTx/>
                  <a:latin typeface="Arial" pitchFamily="34" charset="0"/>
                  <a:cs typeface="Arial" pitchFamily="34" charset="0"/>
                </a:rPr>
                <a:t>H</a:t>
              </a:r>
            </a:p>
          </p:txBody>
        </p:sp>
        <p:sp>
          <p:nvSpPr>
            <p:cNvPr id="1212" name="Line 386"/>
            <p:cNvSpPr>
              <a:spLocks noChangeAspect="1" noChangeShapeType="1"/>
            </p:cNvSpPr>
            <p:nvPr/>
          </p:nvSpPr>
          <p:spPr bwMode="auto">
            <a:xfrm>
              <a:off x="1256474" y="2856385"/>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213" name="Line 387"/>
            <p:cNvSpPr>
              <a:spLocks noChangeAspect="1" noChangeShapeType="1"/>
            </p:cNvSpPr>
            <p:nvPr/>
          </p:nvSpPr>
          <p:spPr bwMode="auto">
            <a:xfrm flipV="1">
              <a:off x="1307274" y="2856385"/>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214" name="Line 410"/>
            <p:cNvSpPr>
              <a:spLocks noChangeAspect="1" noChangeShapeType="1"/>
            </p:cNvSpPr>
            <p:nvPr/>
          </p:nvSpPr>
          <p:spPr bwMode="auto">
            <a:xfrm>
              <a:off x="891349" y="2852265"/>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215" name="Line 411"/>
            <p:cNvSpPr>
              <a:spLocks noChangeAspect="1" noChangeShapeType="1"/>
            </p:cNvSpPr>
            <p:nvPr/>
          </p:nvSpPr>
          <p:spPr bwMode="auto">
            <a:xfrm flipV="1">
              <a:off x="926274" y="2852265"/>
              <a:ext cx="38100"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216" name="Line 412"/>
            <p:cNvSpPr>
              <a:spLocks noChangeAspect="1" noChangeShapeType="1"/>
            </p:cNvSpPr>
            <p:nvPr/>
          </p:nvSpPr>
          <p:spPr bwMode="auto">
            <a:xfrm>
              <a:off x="964374" y="2852265"/>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217" name="Line 413"/>
            <p:cNvSpPr>
              <a:spLocks noChangeAspect="1" noChangeShapeType="1"/>
            </p:cNvSpPr>
            <p:nvPr/>
          </p:nvSpPr>
          <p:spPr bwMode="auto">
            <a:xfrm rot="10800000">
              <a:off x="1180274" y="2856385"/>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218" name="Line 414"/>
            <p:cNvSpPr>
              <a:spLocks noChangeAspect="1" noChangeShapeType="1"/>
            </p:cNvSpPr>
            <p:nvPr/>
          </p:nvSpPr>
          <p:spPr bwMode="auto">
            <a:xfrm rot="10800000" flipV="1">
              <a:off x="1145349" y="2856385"/>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219" name="Line 415"/>
            <p:cNvSpPr>
              <a:spLocks noChangeAspect="1" noChangeShapeType="1"/>
            </p:cNvSpPr>
            <p:nvPr/>
          </p:nvSpPr>
          <p:spPr bwMode="auto">
            <a:xfrm rot="10800000">
              <a:off x="1107249" y="2856385"/>
              <a:ext cx="38100"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220" name="Line 416"/>
            <p:cNvSpPr>
              <a:spLocks noChangeAspect="1" noChangeShapeType="1"/>
            </p:cNvSpPr>
            <p:nvPr/>
          </p:nvSpPr>
          <p:spPr bwMode="auto">
            <a:xfrm rot="10800000">
              <a:off x="1037399" y="2856385"/>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221" name="Line 417"/>
            <p:cNvSpPr>
              <a:spLocks noChangeAspect="1" noChangeShapeType="1"/>
            </p:cNvSpPr>
            <p:nvPr/>
          </p:nvSpPr>
          <p:spPr bwMode="auto">
            <a:xfrm rot="10800000" flipV="1">
              <a:off x="999299" y="2856385"/>
              <a:ext cx="38100"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222" name="Line 418"/>
            <p:cNvSpPr>
              <a:spLocks noChangeAspect="1" noChangeShapeType="1"/>
            </p:cNvSpPr>
            <p:nvPr/>
          </p:nvSpPr>
          <p:spPr bwMode="auto">
            <a:xfrm rot="10800000" flipV="1">
              <a:off x="1072324" y="2856385"/>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223" name="Line 419"/>
            <p:cNvSpPr>
              <a:spLocks noChangeAspect="1" noChangeShapeType="1"/>
            </p:cNvSpPr>
            <p:nvPr/>
          </p:nvSpPr>
          <p:spPr bwMode="auto">
            <a:xfrm flipV="1">
              <a:off x="1218374" y="2860505"/>
              <a:ext cx="34925" cy="7828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224" name="Line 420"/>
            <p:cNvSpPr>
              <a:spLocks noChangeAspect="1" noChangeShapeType="1"/>
            </p:cNvSpPr>
            <p:nvPr/>
          </p:nvSpPr>
          <p:spPr bwMode="auto">
            <a:xfrm>
              <a:off x="821499" y="2852265"/>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225" name="Line 421"/>
            <p:cNvSpPr>
              <a:spLocks noChangeAspect="1" noChangeShapeType="1"/>
            </p:cNvSpPr>
            <p:nvPr/>
          </p:nvSpPr>
          <p:spPr bwMode="auto">
            <a:xfrm flipV="1">
              <a:off x="856424" y="2852265"/>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226" name="Line 422"/>
            <p:cNvSpPr>
              <a:spLocks noChangeAspect="1" noChangeShapeType="1"/>
            </p:cNvSpPr>
            <p:nvPr/>
          </p:nvSpPr>
          <p:spPr bwMode="auto">
            <a:xfrm>
              <a:off x="751649" y="2852265"/>
              <a:ext cx="31750"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227" name="Line 423"/>
            <p:cNvSpPr>
              <a:spLocks noChangeAspect="1" noChangeShapeType="1"/>
            </p:cNvSpPr>
            <p:nvPr/>
          </p:nvSpPr>
          <p:spPr bwMode="auto">
            <a:xfrm flipV="1">
              <a:off x="783399" y="2852265"/>
              <a:ext cx="38100"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228" name="Text Box 424"/>
            <p:cNvSpPr txBox="1">
              <a:spLocks noChangeAspect="1" noChangeArrowheads="1"/>
            </p:cNvSpPr>
            <p:nvPr/>
          </p:nvSpPr>
          <p:spPr bwMode="auto">
            <a:xfrm>
              <a:off x="2344965" y="2530797"/>
              <a:ext cx="41743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rPr>
                <a:t>CH</a:t>
              </a:r>
              <a:r>
                <a:rPr kumimoji="0" lang="en-US" altLang="en-US" sz="1000" b="0" i="0" u="none" strike="noStrike" kern="0" cap="none" spc="0" normalizeH="0" baseline="-25000" noProof="0">
                  <a:ln>
                    <a:noFill/>
                  </a:ln>
                  <a:solidFill>
                    <a:srgbClr val="191919"/>
                  </a:solidFill>
                  <a:effectLst/>
                  <a:uLnTx/>
                  <a:uFillTx/>
                  <a:latin typeface="Arial" pitchFamily="34" charset="0"/>
                  <a:cs typeface="Arial" pitchFamily="34" charset="0"/>
                </a:rPr>
                <a:t>3</a:t>
              </a:r>
              <a:endPar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endParaRPr>
            </a:p>
          </p:txBody>
        </p:sp>
        <p:sp>
          <p:nvSpPr>
            <p:cNvPr id="1229" name="Text Box 425"/>
            <p:cNvSpPr txBox="1">
              <a:spLocks noChangeAspect="1" noChangeArrowheads="1"/>
            </p:cNvSpPr>
            <p:nvPr/>
          </p:nvSpPr>
          <p:spPr bwMode="auto">
            <a:xfrm>
              <a:off x="2149703" y="2668909"/>
              <a:ext cx="277277"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rPr>
                <a:t>N</a:t>
              </a:r>
            </a:p>
          </p:txBody>
        </p:sp>
        <p:sp>
          <p:nvSpPr>
            <p:cNvPr id="1230" name="Line 426"/>
            <p:cNvSpPr>
              <a:spLocks noChangeAspect="1" noChangeShapeType="1"/>
            </p:cNvSpPr>
            <p:nvPr/>
          </p:nvSpPr>
          <p:spPr bwMode="auto">
            <a:xfrm>
              <a:off x="2335440" y="2783209"/>
              <a:ext cx="95250" cy="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231" name="Line 427"/>
            <p:cNvSpPr>
              <a:spLocks noChangeAspect="1" noChangeShapeType="1"/>
            </p:cNvSpPr>
            <p:nvPr/>
          </p:nvSpPr>
          <p:spPr bwMode="auto">
            <a:xfrm flipV="1">
              <a:off x="2335440" y="2678434"/>
              <a:ext cx="88900" cy="7937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232" name="Line 428"/>
            <p:cNvSpPr>
              <a:spLocks noChangeAspect="1" noChangeShapeType="1"/>
            </p:cNvSpPr>
            <p:nvPr/>
          </p:nvSpPr>
          <p:spPr bwMode="auto">
            <a:xfrm>
              <a:off x="2335440" y="2808609"/>
              <a:ext cx="92075" cy="6985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233" name="Text Box 429"/>
            <p:cNvSpPr txBox="1">
              <a:spLocks noChangeAspect="1" noChangeArrowheads="1"/>
            </p:cNvSpPr>
            <p:nvPr/>
          </p:nvSpPr>
          <p:spPr bwMode="auto">
            <a:xfrm>
              <a:off x="2328034" y="2670497"/>
              <a:ext cx="41743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rPr>
                <a:t>CH</a:t>
              </a:r>
              <a:r>
                <a:rPr kumimoji="0" lang="en-US" altLang="en-US" sz="1000" b="0" i="0" u="none" strike="noStrike" kern="0" cap="none" spc="0" normalizeH="0" baseline="-25000" noProof="0">
                  <a:ln>
                    <a:noFill/>
                  </a:ln>
                  <a:solidFill>
                    <a:srgbClr val="191919"/>
                  </a:solidFill>
                  <a:effectLst/>
                  <a:uLnTx/>
                  <a:uFillTx/>
                  <a:latin typeface="Arial" pitchFamily="34" charset="0"/>
                  <a:cs typeface="Arial" pitchFamily="34" charset="0"/>
                </a:rPr>
                <a:t>3</a:t>
              </a:r>
              <a:endPar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endParaRPr>
            </a:p>
          </p:txBody>
        </p:sp>
        <p:sp>
          <p:nvSpPr>
            <p:cNvPr id="1234" name="Text Box 430"/>
            <p:cNvSpPr txBox="1">
              <a:spLocks noChangeAspect="1" noChangeArrowheads="1"/>
            </p:cNvSpPr>
            <p:nvPr/>
          </p:nvSpPr>
          <p:spPr bwMode="auto">
            <a:xfrm>
              <a:off x="2344965" y="2800672"/>
              <a:ext cx="41743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rPr>
                <a:t>CH</a:t>
              </a:r>
              <a:r>
                <a:rPr kumimoji="0" lang="en-US" altLang="en-US" sz="1000" b="0" i="0" u="none" strike="noStrike" kern="0" cap="none" spc="0" normalizeH="0" baseline="-25000" noProof="0">
                  <a:ln>
                    <a:noFill/>
                  </a:ln>
                  <a:solidFill>
                    <a:srgbClr val="191919"/>
                  </a:solidFill>
                  <a:effectLst/>
                  <a:uLnTx/>
                  <a:uFillTx/>
                  <a:latin typeface="Arial" pitchFamily="34" charset="0"/>
                  <a:cs typeface="Arial" pitchFamily="34" charset="0"/>
                </a:rPr>
                <a:t>3</a:t>
              </a:r>
              <a:endPar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endParaRPr>
            </a:p>
          </p:txBody>
        </p:sp>
        <p:sp>
          <p:nvSpPr>
            <p:cNvPr id="1235" name="Line 431"/>
            <p:cNvSpPr>
              <a:spLocks noChangeAspect="1" noChangeShapeType="1"/>
            </p:cNvSpPr>
            <p:nvPr/>
          </p:nvSpPr>
          <p:spPr bwMode="auto">
            <a:xfrm rot="10809098">
              <a:off x="1844376" y="2900684"/>
              <a:ext cx="0" cy="762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236" name="Text Box 153"/>
            <p:cNvSpPr txBox="1">
              <a:spLocks noChangeAspect="1" noChangeArrowheads="1"/>
            </p:cNvSpPr>
            <p:nvPr/>
          </p:nvSpPr>
          <p:spPr bwMode="auto">
            <a:xfrm rot="10766066">
              <a:off x="1174671" y="2316930"/>
              <a:ext cx="2825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Comic Sans MS" pitchFamily="66" charset="0"/>
                </a:defRPr>
              </a:lvl1pPr>
              <a:lvl2pPr marL="742950" indent="-285750">
                <a:defRPr sz="2800">
                  <a:solidFill>
                    <a:schemeClr val="tx1"/>
                  </a:solidFill>
                  <a:latin typeface="Comic Sans MS" pitchFamily="66" charset="0"/>
                </a:defRPr>
              </a:lvl2pPr>
              <a:lvl3pPr marL="1143000" indent="-228600">
                <a:defRPr sz="2800">
                  <a:solidFill>
                    <a:schemeClr val="tx1"/>
                  </a:solidFill>
                  <a:latin typeface="Comic Sans MS" pitchFamily="66" charset="0"/>
                </a:defRPr>
              </a:lvl3pPr>
              <a:lvl4pPr marL="1600200" indent="-228600">
                <a:defRPr sz="2800">
                  <a:solidFill>
                    <a:schemeClr val="tx1"/>
                  </a:solidFill>
                  <a:latin typeface="Comic Sans MS" pitchFamily="66" charset="0"/>
                </a:defRPr>
              </a:lvl4pPr>
              <a:lvl5pPr marL="2057400" indent="-228600">
                <a:defRPr sz="2800">
                  <a:solidFill>
                    <a:schemeClr val="tx1"/>
                  </a:solidFill>
                  <a:latin typeface="Comic Sans MS" pitchFamily="66" charset="0"/>
                </a:defRPr>
              </a:lvl5pPr>
              <a:lvl6pPr marL="2514600" indent="-228600" eaLnBrk="0" fontAlgn="base" hangingPunct="0">
                <a:spcBef>
                  <a:spcPct val="0"/>
                </a:spcBef>
                <a:spcAft>
                  <a:spcPct val="0"/>
                </a:spcAft>
                <a:defRPr sz="2800">
                  <a:solidFill>
                    <a:schemeClr val="tx1"/>
                  </a:solidFill>
                  <a:latin typeface="Comic Sans MS" pitchFamily="66" charset="0"/>
                </a:defRPr>
              </a:lvl6pPr>
              <a:lvl7pPr marL="2971800" indent="-228600" eaLnBrk="0" fontAlgn="base" hangingPunct="0">
                <a:spcBef>
                  <a:spcPct val="0"/>
                </a:spcBef>
                <a:spcAft>
                  <a:spcPct val="0"/>
                </a:spcAft>
                <a:defRPr sz="2800">
                  <a:solidFill>
                    <a:schemeClr val="tx1"/>
                  </a:solidFill>
                  <a:latin typeface="Comic Sans MS" pitchFamily="66" charset="0"/>
                </a:defRPr>
              </a:lvl7pPr>
              <a:lvl8pPr marL="3429000" indent="-228600" eaLnBrk="0" fontAlgn="base" hangingPunct="0">
                <a:spcBef>
                  <a:spcPct val="0"/>
                </a:spcBef>
                <a:spcAft>
                  <a:spcPct val="0"/>
                </a:spcAft>
                <a:defRPr sz="2800">
                  <a:solidFill>
                    <a:schemeClr val="tx1"/>
                  </a:solidFill>
                  <a:latin typeface="Comic Sans MS" pitchFamily="66" charset="0"/>
                </a:defRPr>
              </a:lvl8pPr>
              <a:lvl9pPr marL="3886200" indent="-228600" eaLnBrk="0" fontAlgn="base" hangingPunct="0">
                <a:spcBef>
                  <a:spcPct val="0"/>
                </a:spcBef>
                <a:spcAft>
                  <a:spcPct val="0"/>
                </a:spcAft>
                <a:defRPr sz="2800">
                  <a:solidFill>
                    <a:schemeClr val="tx1"/>
                  </a:solidFill>
                  <a:latin typeface="Comic Sans MS" pitchFamily="66"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1000" b="0" i="0" u="none" strike="noStrike" kern="0" cap="none" spc="0" normalizeH="0" baseline="0" noProof="0" dirty="0" smtClean="0">
                  <a:ln>
                    <a:noFill/>
                  </a:ln>
                  <a:solidFill>
                    <a:srgbClr val="191919"/>
                  </a:solidFill>
                  <a:effectLst/>
                  <a:uLnTx/>
                  <a:uFillTx/>
                  <a:latin typeface="Arial" pitchFamily="34" charset="0"/>
                  <a:cs typeface="Arial" pitchFamily="34" charset="0"/>
                </a:rPr>
                <a:t>O</a:t>
              </a:r>
            </a:p>
          </p:txBody>
        </p:sp>
        <p:sp>
          <p:nvSpPr>
            <p:cNvPr id="1237" name="Line 178"/>
            <p:cNvSpPr>
              <a:spLocks noChangeAspect="1" noChangeShapeType="1"/>
            </p:cNvSpPr>
            <p:nvPr/>
          </p:nvSpPr>
          <p:spPr bwMode="auto">
            <a:xfrm>
              <a:off x="1331039" y="2601091"/>
              <a:ext cx="58738"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1238" name="Line 179"/>
            <p:cNvSpPr>
              <a:spLocks noChangeAspect="1" noChangeShapeType="1"/>
            </p:cNvSpPr>
            <p:nvPr/>
          </p:nvSpPr>
          <p:spPr bwMode="auto">
            <a:xfrm rot="10766066">
              <a:off x="1331039" y="2507429"/>
              <a:ext cx="0" cy="90487"/>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1239" name="Line 180"/>
            <p:cNvSpPr>
              <a:spLocks noChangeAspect="1" noChangeShapeType="1"/>
            </p:cNvSpPr>
            <p:nvPr/>
          </p:nvSpPr>
          <p:spPr bwMode="auto">
            <a:xfrm rot="10766066">
              <a:off x="1308814" y="2510604"/>
              <a:ext cx="0" cy="8890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1240" name="Line 195"/>
            <p:cNvSpPr>
              <a:spLocks noChangeAspect="1" noChangeShapeType="1"/>
            </p:cNvSpPr>
            <p:nvPr/>
          </p:nvSpPr>
          <p:spPr bwMode="auto">
            <a:xfrm rot="10800000">
              <a:off x="1215152" y="2599504"/>
              <a:ext cx="44450" cy="84137"/>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1241" name="Line 196"/>
            <p:cNvSpPr>
              <a:spLocks noChangeAspect="1" noChangeShapeType="1"/>
            </p:cNvSpPr>
            <p:nvPr/>
          </p:nvSpPr>
          <p:spPr bwMode="auto">
            <a:xfrm rot="10800000" flipV="1">
              <a:off x="1167527" y="2597916"/>
              <a:ext cx="47625"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1242" name="Line 197"/>
            <p:cNvSpPr>
              <a:spLocks noChangeAspect="1" noChangeShapeType="1"/>
            </p:cNvSpPr>
            <p:nvPr/>
          </p:nvSpPr>
          <p:spPr bwMode="auto">
            <a:xfrm flipV="1">
              <a:off x="1261189" y="2601091"/>
              <a:ext cx="49213"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1243" name="Line 202"/>
            <p:cNvSpPr>
              <a:spLocks noChangeAspect="1" noChangeShapeType="1"/>
            </p:cNvSpPr>
            <p:nvPr/>
          </p:nvSpPr>
          <p:spPr bwMode="auto">
            <a:xfrm rot="18540000">
              <a:off x="1049200" y="2632029"/>
              <a:ext cx="90487"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1244" name="Line 203"/>
            <p:cNvSpPr>
              <a:spLocks noChangeAspect="1" noChangeShapeType="1"/>
            </p:cNvSpPr>
            <p:nvPr/>
          </p:nvSpPr>
          <p:spPr bwMode="auto">
            <a:xfrm rot="18540000">
              <a:off x="1074024" y="2645052"/>
              <a:ext cx="64008"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1245" name="Line 218"/>
            <p:cNvSpPr>
              <a:spLocks noChangeAspect="1" noChangeShapeType="1"/>
            </p:cNvSpPr>
            <p:nvPr/>
          </p:nvSpPr>
          <p:spPr bwMode="auto">
            <a:xfrm rot="10800000">
              <a:off x="1123077" y="2593154"/>
              <a:ext cx="44450" cy="84137"/>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1246" name="Line 195"/>
            <p:cNvSpPr>
              <a:spLocks noChangeAspect="1" noChangeShapeType="1"/>
            </p:cNvSpPr>
            <p:nvPr/>
          </p:nvSpPr>
          <p:spPr bwMode="auto">
            <a:xfrm rot="10800000">
              <a:off x="1019883" y="2588067"/>
              <a:ext cx="44450" cy="84137"/>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1247" name="Line 196"/>
            <p:cNvSpPr>
              <a:spLocks noChangeAspect="1" noChangeShapeType="1"/>
            </p:cNvSpPr>
            <p:nvPr/>
          </p:nvSpPr>
          <p:spPr bwMode="auto">
            <a:xfrm rot="10800000" flipV="1">
              <a:off x="972258" y="2586479"/>
              <a:ext cx="47625"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1248" name="Line 202"/>
            <p:cNvSpPr>
              <a:spLocks noChangeAspect="1" noChangeShapeType="1"/>
            </p:cNvSpPr>
            <p:nvPr/>
          </p:nvSpPr>
          <p:spPr bwMode="auto">
            <a:xfrm rot="3540000">
              <a:off x="904995" y="2633768"/>
              <a:ext cx="90487"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1249" name="Line 203"/>
            <p:cNvSpPr>
              <a:spLocks noChangeAspect="1" noChangeShapeType="1"/>
            </p:cNvSpPr>
            <p:nvPr/>
          </p:nvSpPr>
          <p:spPr bwMode="auto">
            <a:xfrm rot="3540000">
              <a:off x="906797" y="2649724"/>
              <a:ext cx="64008"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1250" name="Line 196"/>
            <p:cNvSpPr>
              <a:spLocks noChangeAspect="1" noChangeShapeType="1"/>
            </p:cNvSpPr>
            <p:nvPr/>
          </p:nvSpPr>
          <p:spPr bwMode="auto">
            <a:xfrm rot="10800000" flipV="1">
              <a:off x="879311" y="2597916"/>
              <a:ext cx="47625"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1251" name="Line 202"/>
            <p:cNvSpPr>
              <a:spLocks noChangeAspect="1" noChangeShapeType="1"/>
            </p:cNvSpPr>
            <p:nvPr/>
          </p:nvSpPr>
          <p:spPr bwMode="auto">
            <a:xfrm rot="3540000">
              <a:off x="810765" y="2643138"/>
              <a:ext cx="90487"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1252" name="Line 203"/>
            <p:cNvSpPr>
              <a:spLocks noChangeAspect="1" noChangeShapeType="1"/>
            </p:cNvSpPr>
            <p:nvPr/>
          </p:nvSpPr>
          <p:spPr bwMode="auto">
            <a:xfrm rot="3540000">
              <a:off x="812567" y="2659094"/>
              <a:ext cx="64008"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1253" name="Line 195"/>
            <p:cNvSpPr>
              <a:spLocks noChangeAspect="1" noChangeShapeType="1"/>
            </p:cNvSpPr>
            <p:nvPr/>
          </p:nvSpPr>
          <p:spPr bwMode="auto">
            <a:xfrm rot="10800000">
              <a:off x="737679" y="2604575"/>
              <a:ext cx="44450" cy="84137"/>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1254" name="Line 196"/>
            <p:cNvSpPr>
              <a:spLocks noChangeAspect="1" noChangeShapeType="1"/>
            </p:cNvSpPr>
            <p:nvPr/>
          </p:nvSpPr>
          <p:spPr bwMode="auto">
            <a:xfrm rot="10800000" flipV="1">
              <a:off x="690054" y="2602987"/>
              <a:ext cx="47625"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1255" name="Line 197"/>
            <p:cNvSpPr>
              <a:spLocks noChangeAspect="1" noChangeShapeType="1"/>
            </p:cNvSpPr>
            <p:nvPr/>
          </p:nvSpPr>
          <p:spPr bwMode="auto">
            <a:xfrm flipV="1">
              <a:off x="783716" y="2606162"/>
              <a:ext cx="49213"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1256" name="Line 202"/>
            <p:cNvSpPr>
              <a:spLocks noChangeAspect="1" noChangeShapeType="1"/>
            </p:cNvSpPr>
            <p:nvPr/>
          </p:nvSpPr>
          <p:spPr bwMode="auto">
            <a:xfrm rot="3540000">
              <a:off x="622756" y="2643138"/>
              <a:ext cx="90487"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1257" name="Line 203"/>
            <p:cNvSpPr>
              <a:spLocks noChangeAspect="1" noChangeShapeType="1"/>
            </p:cNvSpPr>
            <p:nvPr/>
          </p:nvSpPr>
          <p:spPr bwMode="auto">
            <a:xfrm rot="3540000">
              <a:off x="624558" y="2659094"/>
              <a:ext cx="64008"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1258" name="Line 195"/>
            <p:cNvSpPr>
              <a:spLocks noChangeAspect="1" noChangeShapeType="1"/>
            </p:cNvSpPr>
            <p:nvPr/>
          </p:nvSpPr>
          <p:spPr bwMode="auto">
            <a:xfrm rot="10800000">
              <a:off x="549670" y="2604575"/>
              <a:ext cx="44450" cy="84137"/>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1259" name="Line 196"/>
            <p:cNvSpPr>
              <a:spLocks noChangeAspect="1" noChangeShapeType="1"/>
            </p:cNvSpPr>
            <p:nvPr/>
          </p:nvSpPr>
          <p:spPr bwMode="auto">
            <a:xfrm rot="10800000" flipV="1">
              <a:off x="502045" y="2602987"/>
              <a:ext cx="47625"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1260" name="Line 197"/>
            <p:cNvSpPr>
              <a:spLocks noChangeAspect="1" noChangeShapeType="1"/>
            </p:cNvSpPr>
            <p:nvPr/>
          </p:nvSpPr>
          <p:spPr bwMode="auto">
            <a:xfrm flipV="1">
              <a:off x="595707" y="2606162"/>
              <a:ext cx="49213"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1261" name="Line 195"/>
            <p:cNvSpPr>
              <a:spLocks noChangeAspect="1" noChangeShapeType="1"/>
            </p:cNvSpPr>
            <p:nvPr/>
          </p:nvSpPr>
          <p:spPr bwMode="auto">
            <a:xfrm rot="10800000">
              <a:off x="458174" y="2599872"/>
              <a:ext cx="44450" cy="84137"/>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1262" name="Line 196"/>
            <p:cNvSpPr>
              <a:spLocks noChangeAspect="1" noChangeShapeType="1"/>
            </p:cNvSpPr>
            <p:nvPr/>
          </p:nvSpPr>
          <p:spPr bwMode="auto">
            <a:xfrm rot="10800000" flipV="1">
              <a:off x="414338" y="2600665"/>
              <a:ext cx="47625"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grpSp>
      <p:sp>
        <p:nvSpPr>
          <p:cNvPr id="1263" name="Arc 1262"/>
          <p:cNvSpPr>
            <a:spLocks noChangeAspect="1"/>
          </p:cNvSpPr>
          <p:nvPr/>
        </p:nvSpPr>
        <p:spPr bwMode="auto">
          <a:xfrm rot="3226807">
            <a:off x="1284600" y="3352621"/>
            <a:ext cx="806588" cy="751134"/>
          </a:xfrm>
          <a:prstGeom prst="arc">
            <a:avLst/>
          </a:prstGeom>
          <a:noFill/>
          <a:ln w="12700" cap="flat" cmpd="sng" algn="ctr">
            <a:solidFill>
              <a:schemeClr val="bg1"/>
            </a:solidFill>
            <a:prstDash val="solid"/>
            <a:round/>
            <a:headEnd type="none" w="med" len="med"/>
            <a:tailEnd type="triangle" w="med" len="med"/>
          </a:ln>
          <a:effectLst/>
          <a:extLst/>
        </p:spPr>
        <p:txBody>
          <a:bodyPr vert="horz" wrap="square" lIns="91440" tIns="45720" rIns="91440" bIns="45720" numCol="1" rtlCol="0" anchor="t" anchorCtr="0" compatLnSpc="1">
            <a:prstTxWarp prst="textNoShape">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latin typeface="Arial" pitchFamily="34" charset="0"/>
            </a:endParaRPr>
          </a:p>
        </p:txBody>
      </p:sp>
      <p:sp>
        <p:nvSpPr>
          <p:cNvPr id="1264" name="Arc 1263"/>
          <p:cNvSpPr>
            <a:spLocks noChangeAspect="1"/>
          </p:cNvSpPr>
          <p:nvPr/>
        </p:nvSpPr>
        <p:spPr bwMode="auto">
          <a:xfrm rot="13860130">
            <a:off x="1135573" y="3461138"/>
            <a:ext cx="806588" cy="751134"/>
          </a:xfrm>
          <a:prstGeom prst="arc">
            <a:avLst/>
          </a:prstGeom>
          <a:noFill/>
          <a:ln w="12700" cap="flat" cmpd="sng" algn="ctr">
            <a:solidFill>
              <a:schemeClr val="bg1"/>
            </a:solidFill>
            <a:prstDash val="solid"/>
            <a:round/>
            <a:headEnd type="none" w="med" len="med"/>
            <a:tailEnd type="triangle" w="med" len="med"/>
          </a:ln>
          <a:effectLst/>
          <a:extLst/>
        </p:spPr>
        <p:txBody>
          <a:bodyPr vert="horz" wrap="square" lIns="91440" tIns="45720" rIns="91440" bIns="45720" numCol="1" rtlCol="0" anchor="t" anchorCtr="0" compatLnSpc="1">
            <a:prstTxWarp prst="textNoShape">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latin typeface="Arial" pitchFamily="34" charset="0"/>
            </a:endParaRPr>
          </a:p>
        </p:txBody>
      </p:sp>
      <p:grpSp>
        <p:nvGrpSpPr>
          <p:cNvPr id="6" name="Group 5"/>
          <p:cNvGrpSpPr/>
          <p:nvPr/>
        </p:nvGrpSpPr>
        <p:grpSpPr>
          <a:xfrm>
            <a:off x="753305" y="4063951"/>
            <a:ext cx="2004449" cy="671755"/>
            <a:chOff x="753305" y="3772989"/>
            <a:chExt cx="2004449" cy="671755"/>
          </a:xfrm>
        </p:grpSpPr>
        <p:sp>
          <p:nvSpPr>
            <p:cNvPr id="1141" name="Text Box 403"/>
            <p:cNvSpPr txBox="1">
              <a:spLocks noChangeAspect="1" noChangeArrowheads="1"/>
            </p:cNvSpPr>
            <p:nvPr/>
          </p:nvSpPr>
          <p:spPr bwMode="auto">
            <a:xfrm>
              <a:off x="1691564" y="3775108"/>
              <a:ext cx="28441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a:ln>
                    <a:noFill/>
                  </a:ln>
                  <a:solidFill>
                    <a:srgbClr val="191919"/>
                  </a:solidFill>
                  <a:effectLst/>
                  <a:uLnTx/>
                  <a:uFillTx/>
                  <a:latin typeface="Arial" pitchFamily="34" charset="0"/>
                  <a:cs typeface="Arial" pitchFamily="34" charset="0"/>
                </a:rPr>
                <a:t>O</a:t>
              </a:r>
            </a:p>
          </p:txBody>
        </p:sp>
        <p:sp>
          <p:nvSpPr>
            <p:cNvPr id="1147" name="Text Box 391"/>
            <p:cNvSpPr txBox="1">
              <a:spLocks noChangeAspect="1" noChangeArrowheads="1"/>
            </p:cNvSpPr>
            <p:nvPr/>
          </p:nvSpPr>
          <p:spPr bwMode="auto">
            <a:xfrm>
              <a:off x="1251298" y="3953436"/>
              <a:ext cx="28441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a:ln>
                    <a:noFill/>
                  </a:ln>
                  <a:solidFill>
                    <a:srgbClr val="191919"/>
                  </a:solidFill>
                  <a:effectLst/>
                  <a:uLnTx/>
                  <a:uFillTx/>
                  <a:latin typeface="Arial" pitchFamily="34" charset="0"/>
                  <a:cs typeface="Arial" pitchFamily="34" charset="0"/>
                </a:rPr>
                <a:t>O</a:t>
              </a:r>
            </a:p>
          </p:txBody>
        </p:sp>
        <p:sp>
          <p:nvSpPr>
            <p:cNvPr id="1148" name="Line 392"/>
            <p:cNvSpPr>
              <a:spLocks noChangeAspect="1" noChangeShapeType="1"/>
            </p:cNvSpPr>
            <p:nvPr/>
          </p:nvSpPr>
          <p:spPr bwMode="auto">
            <a:xfrm>
              <a:off x="1431214" y="4117476"/>
              <a:ext cx="44450" cy="6032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149" name="Line 393"/>
            <p:cNvSpPr>
              <a:spLocks noChangeAspect="1" noChangeShapeType="1"/>
            </p:cNvSpPr>
            <p:nvPr/>
          </p:nvSpPr>
          <p:spPr bwMode="auto">
            <a:xfrm flipV="1">
              <a:off x="1475664" y="4031751"/>
              <a:ext cx="101600" cy="14922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150" name="Line 394"/>
            <p:cNvSpPr>
              <a:spLocks noChangeAspect="1" noChangeShapeType="1"/>
            </p:cNvSpPr>
            <p:nvPr/>
          </p:nvSpPr>
          <p:spPr bwMode="auto">
            <a:xfrm flipH="1" flipV="1">
              <a:off x="1469314" y="4028576"/>
              <a:ext cx="104775" cy="15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151" name="Text Box 395"/>
            <p:cNvSpPr txBox="1">
              <a:spLocks noChangeAspect="1" noChangeArrowheads="1"/>
            </p:cNvSpPr>
            <p:nvPr/>
          </p:nvSpPr>
          <p:spPr bwMode="auto">
            <a:xfrm>
              <a:off x="1218490" y="3841782"/>
              <a:ext cx="377026"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a:ln>
                    <a:noFill/>
                  </a:ln>
                  <a:solidFill>
                    <a:srgbClr val="191919"/>
                  </a:solidFill>
                  <a:effectLst/>
                  <a:uLnTx/>
                  <a:uFillTx/>
                  <a:latin typeface="Arial" pitchFamily="34" charset="0"/>
                  <a:cs typeface="Arial" pitchFamily="34" charset="0"/>
                </a:rPr>
                <a:t>OH</a:t>
              </a:r>
            </a:p>
          </p:txBody>
        </p:sp>
        <p:sp>
          <p:nvSpPr>
            <p:cNvPr id="1152" name="Line 396"/>
            <p:cNvSpPr>
              <a:spLocks noChangeAspect="1" noChangeShapeType="1"/>
            </p:cNvSpPr>
            <p:nvPr/>
          </p:nvSpPr>
          <p:spPr bwMode="auto">
            <a:xfrm flipV="1">
              <a:off x="1574089" y="4104776"/>
              <a:ext cx="47625" cy="762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153" name="Text Box 397"/>
            <p:cNvSpPr txBox="1">
              <a:spLocks noChangeAspect="1" noChangeArrowheads="1"/>
            </p:cNvSpPr>
            <p:nvPr/>
          </p:nvSpPr>
          <p:spPr bwMode="auto">
            <a:xfrm>
              <a:off x="1535989" y="3992064"/>
              <a:ext cx="28441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rPr>
                <a:t>O</a:t>
              </a:r>
            </a:p>
          </p:txBody>
        </p:sp>
        <p:sp>
          <p:nvSpPr>
            <p:cNvPr id="1154" name="Line 398"/>
            <p:cNvSpPr>
              <a:spLocks noChangeAspect="1" noChangeShapeType="1"/>
            </p:cNvSpPr>
            <p:nvPr/>
          </p:nvSpPr>
          <p:spPr bwMode="auto">
            <a:xfrm>
              <a:off x="1716964" y="4098426"/>
              <a:ext cx="82550" cy="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155" name="Line 399"/>
            <p:cNvSpPr>
              <a:spLocks noChangeAspect="1" noChangeShapeType="1"/>
            </p:cNvSpPr>
            <p:nvPr/>
          </p:nvSpPr>
          <p:spPr bwMode="auto">
            <a:xfrm rot="10809098">
              <a:off x="1837614" y="3968251"/>
              <a:ext cx="0" cy="762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156" name="Line 400"/>
            <p:cNvSpPr>
              <a:spLocks noChangeAspect="1" noChangeShapeType="1"/>
            </p:cNvSpPr>
            <p:nvPr/>
          </p:nvSpPr>
          <p:spPr bwMode="auto">
            <a:xfrm rot="10809098">
              <a:off x="1821739" y="3968251"/>
              <a:ext cx="0" cy="762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157" name="Text Box 401"/>
            <p:cNvSpPr txBox="1">
              <a:spLocks noChangeAspect="1" noChangeArrowheads="1"/>
            </p:cNvSpPr>
            <p:nvPr/>
          </p:nvSpPr>
          <p:spPr bwMode="auto">
            <a:xfrm rot="10809098">
              <a:off x="1894635" y="3971346"/>
              <a:ext cx="28441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a:ln>
                    <a:noFill/>
                  </a:ln>
                  <a:solidFill>
                    <a:srgbClr val="191919"/>
                  </a:solidFill>
                  <a:effectLst/>
                  <a:uLnTx/>
                  <a:uFillTx/>
                  <a:latin typeface="Arial" pitchFamily="34" charset="0"/>
                  <a:cs typeface="Arial" pitchFamily="34" charset="0"/>
                </a:rPr>
                <a:t>O</a:t>
              </a:r>
            </a:p>
          </p:txBody>
        </p:sp>
        <p:sp>
          <p:nvSpPr>
            <p:cNvPr id="1158" name="Line 402"/>
            <p:cNvSpPr>
              <a:spLocks noChangeAspect="1" noChangeShapeType="1"/>
            </p:cNvSpPr>
            <p:nvPr/>
          </p:nvSpPr>
          <p:spPr bwMode="auto">
            <a:xfrm>
              <a:off x="1900053" y="4098426"/>
              <a:ext cx="82550" cy="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159" name="Line 404"/>
            <p:cNvSpPr>
              <a:spLocks noChangeAspect="1" noChangeShapeType="1"/>
            </p:cNvSpPr>
            <p:nvPr/>
          </p:nvSpPr>
          <p:spPr bwMode="auto">
            <a:xfrm flipV="1">
              <a:off x="2086319" y="4022226"/>
              <a:ext cx="53975" cy="7937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160" name="Line 405"/>
            <p:cNvSpPr>
              <a:spLocks noChangeAspect="1" noChangeShapeType="1"/>
            </p:cNvSpPr>
            <p:nvPr/>
          </p:nvSpPr>
          <p:spPr bwMode="auto">
            <a:xfrm>
              <a:off x="2137119" y="4022226"/>
              <a:ext cx="50800" cy="762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161" name="Line 406"/>
            <p:cNvSpPr>
              <a:spLocks noChangeAspect="1" noChangeShapeType="1"/>
            </p:cNvSpPr>
            <p:nvPr/>
          </p:nvSpPr>
          <p:spPr bwMode="auto">
            <a:xfrm flipV="1">
              <a:off x="2187919" y="4022226"/>
              <a:ext cx="41275" cy="762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162" name="Text Box 407"/>
            <p:cNvSpPr txBox="1">
              <a:spLocks noChangeAspect="1" noChangeArrowheads="1"/>
            </p:cNvSpPr>
            <p:nvPr/>
          </p:nvSpPr>
          <p:spPr bwMode="auto">
            <a:xfrm>
              <a:off x="1711144" y="3976719"/>
              <a:ext cx="267884"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a:ln>
                    <a:noFill/>
                  </a:ln>
                  <a:solidFill>
                    <a:srgbClr val="191919"/>
                  </a:solidFill>
                  <a:effectLst/>
                  <a:uLnTx/>
                  <a:uFillTx/>
                  <a:latin typeface="Arial" pitchFamily="34" charset="0"/>
                  <a:cs typeface="Arial" pitchFamily="34" charset="0"/>
                </a:rPr>
                <a:t>P</a:t>
              </a:r>
            </a:p>
          </p:txBody>
        </p:sp>
        <p:sp>
          <p:nvSpPr>
            <p:cNvPr id="1163" name="Text Box 408"/>
            <p:cNvSpPr txBox="1">
              <a:spLocks noChangeAspect="1" noChangeArrowheads="1"/>
            </p:cNvSpPr>
            <p:nvPr/>
          </p:nvSpPr>
          <p:spPr bwMode="auto">
            <a:xfrm>
              <a:off x="1648702" y="4168276"/>
              <a:ext cx="377026"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rPr>
                <a:t>OH</a:t>
              </a:r>
            </a:p>
          </p:txBody>
        </p:sp>
        <p:sp>
          <p:nvSpPr>
            <p:cNvPr id="1164" name="Text Box 409"/>
            <p:cNvSpPr txBox="1">
              <a:spLocks noChangeAspect="1" noChangeArrowheads="1"/>
            </p:cNvSpPr>
            <p:nvPr/>
          </p:nvSpPr>
          <p:spPr bwMode="auto">
            <a:xfrm>
              <a:off x="1492597" y="3837549"/>
              <a:ext cx="277277"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a:ln>
                    <a:noFill/>
                  </a:ln>
                  <a:solidFill>
                    <a:srgbClr val="191919"/>
                  </a:solidFill>
                  <a:effectLst/>
                  <a:uLnTx/>
                  <a:uFillTx/>
                  <a:latin typeface="Arial" pitchFamily="34" charset="0"/>
                  <a:cs typeface="Arial" pitchFamily="34" charset="0"/>
                </a:rPr>
                <a:t>H</a:t>
              </a:r>
            </a:p>
          </p:txBody>
        </p:sp>
        <p:sp>
          <p:nvSpPr>
            <p:cNvPr id="1179" name="Text Box 424"/>
            <p:cNvSpPr txBox="1">
              <a:spLocks noChangeAspect="1" noChangeArrowheads="1"/>
            </p:cNvSpPr>
            <p:nvPr/>
          </p:nvSpPr>
          <p:spPr bwMode="auto">
            <a:xfrm>
              <a:off x="2340319" y="3772989"/>
              <a:ext cx="41743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rPr>
                <a:t>CH</a:t>
              </a:r>
              <a:r>
                <a:rPr kumimoji="0" lang="en-US" altLang="en-US" sz="1000" b="0" i="0" u="none" strike="noStrike" kern="0" cap="none" spc="0" normalizeH="0" baseline="-25000" noProof="0">
                  <a:ln>
                    <a:noFill/>
                  </a:ln>
                  <a:solidFill>
                    <a:srgbClr val="191919"/>
                  </a:solidFill>
                  <a:effectLst/>
                  <a:uLnTx/>
                  <a:uFillTx/>
                  <a:latin typeface="Arial" pitchFamily="34" charset="0"/>
                  <a:cs typeface="Arial" pitchFamily="34" charset="0"/>
                </a:rPr>
                <a:t>3</a:t>
              </a:r>
              <a:endPar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endParaRPr>
            </a:p>
          </p:txBody>
        </p:sp>
        <p:sp>
          <p:nvSpPr>
            <p:cNvPr id="1180" name="Text Box 425"/>
            <p:cNvSpPr txBox="1">
              <a:spLocks noChangeAspect="1" noChangeArrowheads="1"/>
            </p:cNvSpPr>
            <p:nvPr/>
          </p:nvSpPr>
          <p:spPr bwMode="auto">
            <a:xfrm>
              <a:off x="2145057" y="3911101"/>
              <a:ext cx="277277"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rPr>
                <a:t>N</a:t>
              </a:r>
            </a:p>
          </p:txBody>
        </p:sp>
        <p:sp>
          <p:nvSpPr>
            <p:cNvPr id="1181" name="Line 426"/>
            <p:cNvSpPr>
              <a:spLocks noChangeAspect="1" noChangeShapeType="1"/>
            </p:cNvSpPr>
            <p:nvPr/>
          </p:nvSpPr>
          <p:spPr bwMode="auto">
            <a:xfrm>
              <a:off x="2330794" y="4025401"/>
              <a:ext cx="95250" cy="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182" name="Line 427"/>
            <p:cNvSpPr>
              <a:spLocks noChangeAspect="1" noChangeShapeType="1"/>
            </p:cNvSpPr>
            <p:nvPr/>
          </p:nvSpPr>
          <p:spPr bwMode="auto">
            <a:xfrm flipV="1">
              <a:off x="2330794" y="3920626"/>
              <a:ext cx="88900" cy="7937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183" name="Line 428"/>
            <p:cNvSpPr>
              <a:spLocks noChangeAspect="1" noChangeShapeType="1"/>
            </p:cNvSpPr>
            <p:nvPr/>
          </p:nvSpPr>
          <p:spPr bwMode="auto">
            <a:xfrm>
              <a:off x="2330794" y="4050801"/>
              <a:ext cx="92075" cy="6985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184" name="Text Box 429"/>
            <p:cNvSpPr txBox="1">
              <a:spLocks noChangeAspect="1" noChangeArrowheads="1"/>
            </p:cNvSpPr>
            <p:nvPr/>
          </p:nvSpPr>
          <p:spPr bwMode="auto">
            <a:xfrm>
              <a:off x="2323388" y="3912689"/>
              <a:ext cx="41743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rPr>
                <a:t>CH</a:t>
              </a:r>
              <a:r>
                <a:rPr kumimoji="0" lang="en-US" altLang="en-US" sz="1000" b="0" i="0" u="none" strike="noStrike" kern="0" cap="none" spc="0" normalizeH="0" baseline="-25000" noProof="0">
                  <a:ln>
                    <a:noFill/>
                  </a:ln>
                  <a:solidFill>
                    <a:srgbClr val="191919"/>
                  </a:solidFill>
                  <a:effectLst/>
                  <a:uLnTx/>
                  <a:uFillTx/>
                  <a:latin typeface="Arial" pitchFamily="34" charset="0"/>
                  <a:cs typeface="Arial" pitchFamily="34" charset="0"/>
                </a:rPr>
                <a:t>3</a:t>
              </a:r>
              <a:endPar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endParaRPr>
            </a:p>
          </p:txBody>
        </p:sp>
        <p:sp>
          <p:nvSpPr>
            <p:cNvPr id="1185" name="Text Box 430"/>
            <p:cNvSpPr txBox="1">
              <a:spLocks noChangeAspect="1" noChangeArrowheads="1"/>
            </p:cNvSpPr>
            <p:nvPr/>
          </p:nvSpPr>
          <p:spPr bwMode="auto">
            <a:xfrm>
              <a:off x="2340319" y="4042864"/>
              <a:ext cx="41743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rPr>
                <a:t>CH</a:t>
              </a:r>
              <a:r>
                <a:rPr kumimoji="0" lang="en-US" altLang="en-US" sz="1000" b="0" i="0" u="none" strike="noStrike" kern="0" cap="none" spc="0" normalizeH="0" baseline="-25000" noProof="0">
                  <a:ln>
                    <a:noFill/>
                  </a:ln>
                  <a:solidFill>
                    <a:srgbClr val="191919"/>
                  </a:solidFill>
                  <a:effectLst/>
                  <a:uLnTx/>
                  <a:uFillTx/>
                  <a:latin typeface="Arial" pitchFamily="34" charset="0"/>
                  <a:cs typeface="Arial" pitchFamily="34" charset="0"/>
                </a:rPr>
                <a:t>3</a:t>
              </a:r>
              <a:endPar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endParaRPr>
            </a:p>
          </p:txBody>
        </p:sp>
        <p:sp>
          <p:nvSpPr>
            <p:cNvPr id="1186" name="Line 431"/>
            <p:cNvSpPr>
              <a:spLocks noChangeAspect="1" noChangeShapeType="1"/>
            </p:cNvSpPr>
            <p:nvPr/>
          </p:nvSpPr>
          <p:spPr bwMode="auto">
            <a:xfrm rot="10809098">
              <a:off x="1839730" y="4142876"/>
              <a:ext cx="0" cy="762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282" name="Line 388"/>
            <p:cNvSpPr>
              <a:spLocks noChangeAspect="1" noChangeShapeType="1"/>
            </p:cNvSpPr>
            <p:nvPr/>
          </p:nvSpPr>
          <p:spPr bwMode="auto">
            <a:xfrm>
              <a:off x="1293055" y="4198521"/>
              <a:ext cx="0" cy="6667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283" name="Line 389"/>
            <p:cNvSpPr>
              <a:spLocks noChangeAspect="1" noChangeShapeType="1"/>
            </p:cNvSpPr>
            <p:nvPr/>
          </p:nvSpPr>
          <p:spPr bwMode="auto">
            <a:xfrm>
              <a:off x="1308930" y="4198521"/>
              <a:ext cx="0" cy="6667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284" name="Text Box 390"/>
            <p:cNvSpPr txBox="1">
              <a:spLocks noChangeAspect="1" noChangeArrowheads="1"/>
            </p:cNvSpPr>
            <p:nvPr/>
          </p:nvSpPr>
          <p:spPr bwMode="auto">
            <a:xfrm>
              <a:off x="1157854" y="4198523"/>
              <a:ext cx="28441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a:ln>
                    <a:noFill/>
                  </a:ln>
                  <a:solidFill>
                    <a:srgbClr val="191919"/>
                  </a:solidFill>
                  <a:effectLst/>
                  <a:uLnTx/>
                  <a:uFillTx/>
                  <a:latin typeface="Arial" pitchFamily="34" charset="0"/>
                  <a:cs typeface="Arial" pitchFamily="34" charset="0"/>
                </a:rPr>
                <a:t>O</a:t>
              </a:r>
            </a:p>
          </p:txBody>
        </p:sp>
        <p:sp>
          <p:nvSpPr>
            <p:cNvPr id="1285" name="Line 386"/>
            <p:cNvSpPr>
              <a:spLocks noChangeAspect="1" noChangeShapeType="1"/>
            </p:cNvSpPr>
            <p:nvPr/>
          </p:nvSpPr>
          <p:spPr bwMode="auto">
            <a:xfrm>
              <a:off x="1258130" y="4116122"/>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286" name="Line 387"/>
            <p:cNvSpPr>
              <a:spLocks noChangeAspect="1" noChangeShapeType="1"/>
            </p:cNvSpPr>
            <p:nvPr/>
          </p:nvSpPr>
          <p:spPr bwMode="auto">
            <a:xfrm flipV="1">
              <a:off x="1308930" y="4116122"/>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287" name="Line 410"/>
            <p:cNvSpPr>
              <a:spLocks noChangeAspect="1" noChangeShapeType="1"/>
            </p:cNvSpPr>
            <p:nvPr/>
          </p:nvSpPr>
          <p:spPr bwMode="auto">
            <a:xfrm>
              <a:off x="893005" y="4112002"/>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288" name="Line 411"/>
            <p:cNvSpPr>
              <a:spLocks noChangeAspect="1" noChangeShapeType="1"/>
            </p:cNvSpPr>
            <p:nvPr/>
          </p:nvSpPr>
          <p:spPr bwMode="auto">
            <a:xfrm flipV="1">
              <a:off x="927930" y="4112002"/>
              <a:ext cx="38100"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289" name="Line 412"/>
            <p:cNvSpPr>
              <a:spLocks noChangeAspect="1" noChangeShapeType="1"/>
            </p:cNvSpPr>
            <p:nvPr/>
          </p:nvSpPr>
          <p:spPr bwMode="auto">
            <a:xfrm>
              <a:off x="966030" y="4112002"/>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290" name="Line 413"/>
            <p:cNvSpPr>
              <a:spLocks noChangeAspect="1" noChangeShapeType="1"/>
            </p:cNvSpPr>
            <p:nvPr/>
          </p:nvSpPr>
          <p:spPr bwMode="auto">
            <a:xfrm rot="10800000">
              <a:off x="1181930" y="4116122"/>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291" name="Line 414"/>
            <p:cNvSpPr>
              <a:spLocks noChangeAspect="1" noChangeShapeType="1"/>
            </p:cNvSpPr>
            <p:nvPr/>
          </p:nvSpPr>
          <p:spPr bwMode="auto">
            <a:xfrm rot="10800000" flipV="1">
              <a:off x="1147005" y="4116122"/>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292" name="Line 415"/>
            <p:cNvSpPr>
              <a:spLocks noChangeAspect="1" noChangeShapeType="1"/>
            </p:cNvSpPr>
            <p:nvPr/>
          </p:nvSpPr>
          <p:spPr bwMode="auto">
            <a:xfrm rot="10800000">
              <a:off x="1108905" y="4116122"/>
              <a:ext cx="38100"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293" name="Line 416"/>
            <p:cNvSpPr>
              <a:spLocks noChangeAspect="1" noChangeShapeType="1"/>
            </p:cNvSpPr>
            <p:nvPr/>
          </p:nvSpPr>
          <p:spPr bwMode="auto">
            <a:xfrm rot="10800000">
              <a:off x="1039055" y="4116122"/>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294" name="Line 417"/>
            <p:cNvSpPr>
              <a:spLocks noChangeAspect="1" noChangeShapeType="1"/>
            </p:cNvSpPr>
            <p:nvPr/>
          </p:nvSpPr>
          <p:spPr bwMode="auto">
            <a:xfrm rot="10800000" flipV="1">
              <a:off x="1000955" y="4116122"/>
              <a:ext cx="38100"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295" name="Line 418"/>
            <p:cNvSpPr>
              <a:spLocks noChangeAspect="1" noChangeShapeType="1"/>
            </p:cNvSpPr>
            <p:nvPr/>
          </p:nvSpPr>
          <p:spPr bwMode="auto">
            <a:xfrm rot="10800000" flipV="1">
              <a:off x="1073980" y="4116122"/>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296" name="Line 419"/>
            <p:cNvSpPr>
              <a:spLocks noChangeAspect="1" noChangeShapeType="1"/>
            </p:cNvSpPr>
            <p:nvPr/>
          </p:nvSpPr>
          <p:spPr bwMode="auto">
            <a:xfrm flipV="1">
              <a:off x="1220030" y="4120242"/>
              <a:ext cx="34925" cy="7828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297" name="Line 420"/>
            <p:cNvSpPr>
              <a:spLocks noChangeAspect="1" noChangeShapeType="1"/>
            </p:cNvSpPr>
            <p:nvPr/>
          </p:nvSpPr>
          <p:spPr bwMode="auto">
            <a:xfrm>
              <a:off x="823155" y="4112002"/>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298" name="Line 421"/>
            <p:cNvSpPr>
              <a:spLocks noChangeAspect="1" noChangeShapeType="1"/>
            </p:cNvSpPr>
            <p:nvPr/>
          </p:nvSpPr>
          <p:spPr bwMode="auto">
            <a:xfrm flipV="1">
              <a:off x="858080" y="4112002"/>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299" name="Line 422"/>
            <p:cNvSpPr>
              <a:spLocks noChangeAspect="1" noChangeShapeType="1"/>
            </p:cNvSpPr>
            <p:nvPr/>
          </p:nvSpPr>
          <p:spPr bwMode="auto">
            <a:xfrm>
              <a:off x="753305" y="4112002"/>
              <a:ext cx="31750"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300" name="Line 423"/>
            <p:cNvSpPr>
              <a:spLocks noChangeAspect="1" noChangeShapeType="1"/>
            </p:cNvSpPr>
            <p:nvPr/>
          </p:nvSpPr>
          <p:spPr bwMode="auto">
            <a:xfrm flipV="1">
              <a:off x="785055" y="4112002"/>
              <a:ext cx="38100"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grpSp>
      <p:grpSp>
        <p:nvGrpSpPr>
          <p:cNvPr id="1302" name="Group 1301"/>
          <p:cNvGrpSpPr/>
          <p:nvPr/>
        </p:nvGrpSpPr>
        <p:grpSpPr>
          <a:xfrm>
            <a:off x="4827565" y="2088822"/>
            <a:ext cx="2348062" cy="855375"/>
            <a:chOff x="8161009" y="1267569"/>
            <a:chExt cx="2348062" cy="855375"/>
          </a:xfrm>
        </p:grpSpPr>
        <p:grpSp>
          <p:nvGrpSpPr>
            <p:cNvPr id="1303" name="Group 1302"/>
            <p:cNvGrpSpPr/>
            <p:nvPr/>
          </p:nvGrpSpPr>
          <p:grpSpPr>
            <a:xfrm>
              <a:off x="8161009" y="1267569"/>
              <a:ext cx="2348062" cy="855375"/>
              <a:chOff x="8161009" y="1267569"/>
              <a:chExt cx="2348062" cy="855375"/>
            </a:xfrm>
          </p:grpSpPr>
          <p:sp>
            <p:nvSpPr>
              <p:cNvPr id="1305" name="Text Box 403"/>
              <p:cNvSpPr txBox="1">
                <a:spLocks noChangeAspect="1" noChangeArrowheads="1"/>
              </p:cNvSpPr>
              <p:nvPr/>
            </p:nvSpPr>
            <p:spPr bwMode="auto">
              <a:xfrm>
                <a:off x="9442881" y="1483555"/>
                <a:ext cx="28441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a:ln>
                      <a:noFill/>
                    </a:ln>
                    <a:solidFill>
                      <a:srgbClr val="FF0000"/>
                    </a:solidFill>
                    <a:effectLst/>
                    <a:uLnTx/>
                    <a:uFillTx/>
                    <a:latin typeface="Arial" pitchFamily="34" charset="0"/>
                    <a:cs typeface="Arial" pitchFamily="34" charset="0"/>
                  </a:rPr>
                  <a:t>O</a:t>
                </a:r>
              </a:p>
            </p:txBody>
          </p:sp>
          <p:sp>
            <p:nvSpPr>
              <p:cNvPr id="1306" name="Line 387"/>
              <p:cNvSpPr>
                <a:spLocks noChangeAspect="1" noChangeShapeType="1"/>
              </p:cNvSpPr>
              <p:nvPr/>
            </p:nvSpPr>
            <p:spPr bwMode="auto">
              <a:xfrm flipV="1">
                <a:off x="9068231" y="1825923"/>
                <a:ext cx="34925" cy="63500"/>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0000"/>
                  </a:solidFill>
                  <a:effectLst/>
                  <a:uLnTx/>
                  <a:uFillTx/>
                  <a:latin typeface="Arial" charset="0"/>
                </a:endParaRPr>
              </a:p>
            </p:txBody>
          </p:sp>
          <p:sp>
            <p:nvSpPr>
              <p:cNvPr id="1307" name="Text Box 390"/>
              <p:cNvSpPr txBox="1">
                <a:spLocks noChangeAspect="1" noChangeArrowheads="1"/>
              </p:cNvSpPr>
              <p:nvPr/>
            </p:nvSpPr>
            <p:spPr bwMode="auto">
              <a:xfrm>
                <a:off x="8876687" y="1770342"/>
                <a:ext cx="28441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a:ln>
                      <a:noFill/>
                    </a:ln>
                    <a:solidFill>
                      <a:srgbClr val="FF0000"/>
                    </a:solidFill>
                    <a:effectLst/>
                    <a:uLnTx/>
                    <a:uFillTx/>
                    <a:latin typeface="Arial" pitchFamily="34" charset="0"/>
                    <a:cs typeface="Arial" pitchFamily="34" charset="0"/>
                  </a:rPr>
                  <a:t>O</a:t>
                </a:r>
              </a:p>
            </p:txBody>
          </p:sp>
          <p:sp>
            <p:nvSpPr>
              <p:cNvPr id="1308" name="Text Box 391"/>
              <p:cNvSpPr txBox="1">
                <a:spLocks noChangeAspect="1" noChangeArrowheads="1"/>
              </p:cNvSpPr>
              <p:nvPr/>
            </p:nvSpPr>
            <p:spPr bwMode="auto">
              <a:xfrm>
                <a:off x="9002615" y="1661883"/>
                <a:ext cx="28441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a:ln>
                      <a:noFill/>
                    </a:ln>
                    <a:solidFill>
                      <a:srgbClr val="FF0000"/>
                    </a:solidFill>
                    <a:effectLst/>
                    <a:uLnTx/>
                    <a:uFillTx/>
                    <a:latin typeface="Arial" pitchFamily="34" charset="0"/>
                    <a:cs typeface="Arial" pitchFamily="34" charset="0"/>
                  </a:rPr>
                  <a:t>O</a:t>
                </a:r>
              </a:p>
            </p:txBody>
          </p:sp>
          <p:sp>
            <p:nvSpPr>
              <p:cNvPr id="1309" name="Line 392"/>
              <p:cNvSpPr>
                <a:spLocks noChangeAspect="1" noChangeShapeType="1"/>
              </p:cNvSpPr>
              <p:nvPr/>
            </p:nvSpPr>
            <p:spPr bwMode="auto">
              <a:xfrm>
                <a:off x="9182531" y="1825923"/>
                <a:ext cx="44450" cy="60325"/>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0000"/>
                  </a:solidFill>
                  <a:effectLst/>
                  <a:uLnTx/>
                  <a:uFillTx/>
                  <a:latin typeface="Arial" charset="0"/>
                </a:endParaRPr>
              </a:p>
            </p:txBody>
          </p:sp>
          <p:sp>
            <p:nvSpPr>
              <p:cNvPr id="1310" name="Line 393"/>
              <p:cNvSpPr>
                <a:spLocks noChangeAspect="1" noChangeShapeType="1"/>
              </p:cNvSpPr>
              <p:nvPr/>
            </p:nvSpPr>
            <p:spPr bwMode="auto">
              <a:xfrm flipV="1">
                <a:off x="9226981" y="1740198"/>
                <a:ext cx="101600" cy="149225"/>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0000"/>
                  </a:solidFill>
                  <a:effectLst/>
                  <a:uLnTx/>
                  <a:uFillTx/>
                  <a:latin typeface="Arial" charset="0"/>
                </a:endParaRPr>
              </a:p>
            </p:txBody>
          </p:sp>
          <p:sp>
            <p:nvSpPr>
              <p:cNvPr id="1311" name="Line 394"/>
              <p:cNvSpPr>
                <a:spLocks noChangeAspect="1" noChangeShapeType="1"/>
              </p:cNvSpPr>
              <p:nvPr/>
            </p:nvSpPr>
            <p:spPr bwMode="auto">
              <a:xfrm flipH="1" flipV="1">
                <a:off x="9220631" y="1737023"/>
                <a:ext cx="104775" cy="152400"/>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0000"/>
                  </a:solidFill>
                  <a:effectLst/>
                  <a:uLnTx/>
                  <a:uFillTx/>
                  <a:latin typeface="Arial" charset="0"/>
                </a:endParaRPr>
              </a:p>
            </p:txBody>
          </p:sp>
          <p:sp>
            <p:nvSpPr>
              <p:cNvPr id="1312" name="Text Box 395"/>
              <p:cNvSpPr txBox="1">
                <a:spLocks noChangeAspect="1" noChangeArrowheads="1"/>
              </p:cNvSpPr>
              <p:nvPr/>
            </p:nvSpPr>
            <p:spPr bwMode="auto">
              <a:xfrm>
                <a:off x="9036475" y="1564780"/>
                <a:ext cx="284052"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smtClean="0">
                    <a:ln>
                      <a:noFill/>
                    </a:ln>
                    <a:solidFill>
                      <a:srgbClr val="FF0000"/>
                    </a:solidFill>
                    <a:effectLst/>
                    <a:uLnTx/>
                    <a:uFillTx/>
                    <a:latin typeface="Arial" pitchFamily="34" charset="0"/>
                    <a:cs typeface="Arial" pitchFamily="34" charset="0"/>
                  </a:rPr>
                  <a:t>O</a:t>
                </a:r>
                <a:endParaRPr kumimoji="0" lang="en-US" altLang="en-US" sz="1000" b="0" i="0" u="none" strike="noStrike" kern="0" cap="none" spc="0" normalizeH="0" baseline="0" noProof="0" dirty="0">
                  <a:ln>
                    <a:noFill/>
                  </a:ln>
                  <a:solidFill>
                    <a:srgbClr val="FF0000"/>
                  </a:solidFill>
                  <a:effectLst/>
                  <a:uLnTx/>
                  <a:uFillTx/>
                  <a:latin typeface="Arial" pitchFamily="34" charset="0"/>
                  <a:cs typeface="Arial" pitchFamily="34" charset="0"/>
                </a:endParaRPr>
              </a:p>
            </p:txBody>
          </p:sp>
          <p:sp>
            <p:nvSpPr>
              <p:cNvPr id="1313" name="Line 396"/>
              <p:cNvSpPr>
                <a:spLocks noChangeAspect="1" noChangeShapeType="1"/>
              </p:cNvSpPr>
              <p:nvPr/>
            </p:nvSpPr>
            <p:spPr bwMode="auto">
              <a:xfrm flipV="1">
                <a:off x="9325406" y="1813223"/>
                <a:ext cx="47625" cy="76200"/>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0000"/>
                  </a:solidFill>
                  <a:effectLst/>
                  <a:uLnTx/>
                  <a:uFillTx/>
                  <a:latin typeface="Arial" charset="0"/>
                </a:endParaRPr>
              </a:p>
            </p:txBody>
          </p:sp>
          <p:sp>
            <p:nvSpPr>
              <p:cNvPr id="1314" name="Text Box 397"/>
              <p:cNvSpPr txBox="1">
                <a:spLocks noChangeAspect="1" noChangeArrowheads="1"/>
              </p:cNvSpPr>
              <p:nvPr/>
            </p:nvSpPr>
            <p:spPr bwMode="auto">
              <a:xfrm>
                <a:off x="9287306" y="1700511"/>
                <a:ext cx="28441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a:ln>
                      <a:noFill/>
                    </a:ln>
                    <a:solidFill>
                      <a:srgbClr val="FF0000"/>
                    </a:solidFill>
                    <a:effectLst/>
                    <a:uLnTx/>
                    <a:uFillTx/>
                    <a:latin typeface="Arial" pitchFamily="34" charset="0"/>
                    <a:cs typeface="Arial" pitchFamily="34" charset="0"/>
                  </a:rPr>
                  <a:t>O</a:t>
                </a:r>
              </a:p>
            </p:txBody>
          </p:sp>
          <p:sp>
            <p:nvSpPr>
              <p:cNvPr id="1315" name="Line 398"/>
              <p:cNvSpPr>
                <a:spLocks noChangeAspect="1" noChangeShapeType="1"/>
              </p:cNvSpPr>
              <p:nvPr/>
            </p:nvSpPr>
            <p:spPr bwMode="auto">
              <a:xfrm>
                <a:off x="9468281" y="1806873"/>
                <a:ext cx="82550" cy="0"/>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0000"/>
                  </a:solidFill>
                  <a:effectLst/>
                  <a:uLnTx/>
                  <a:uFillTx/>
                  <a:latin typeface="Arial" charset="0"/>
                </a:endParaRPr>
              </a:p>
            </p:txBody>
          </p:sp>
          <p:sp>
            <p:nvSpPr>
              <p:cNvPr id="1316" name="Line 399"/>
              <p:cNvSpPr>
                <a:spLocks noChangeAspect="1" noChangeShapeType="1"/>
              </p:cNvSpPr>
              <p:nvPr/>
            </p:nvSpPr>
            <p:spPr bwMode="auto">
              <a:xfrm rot="10809098">
                <a:off x="9588931" y="1676698"/>
                <a:ext cx="0" cy="76200"/>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0000"/>
                  </a:solidFill>
                  <a:effectLst/>
                  <a:uLnTx/>
                  <a:uFillTx/>
                  <a:latin typeface="Arial" charset="0"/>
                </a:endParaRPr>
              </a:p>
            </p:txBody>
          </p:sp>
          <p:sp>
            <p:nvSpPr>
              <p:cNvPr id="1317" name="Line 400"/>
              <p:cNvSpPr>
                <a:spLocks noChangeAspect="1" noChangeShapeType="1"/>
              </p:cNvSpPr>
              <p:nvPr/>
            </p:nvSpPr>
            <p:spPr bwMode="auto">
              <a:xfrm rot="10809098">
                <a:off x="9573056" y="1676698"/>
                <a:ext cx="0" cy="76200"/>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0000"/>
                  </a:solidFill>
                  <a:effectLst/>
                  <a:uLnTx/>
                  <a:uFillTx/>
                  <a:latin typeface="Arial" charset="0"/>
                </a:endParaRPr>
              </a:p>
            </p:txBody>
          </p:sp>
          <p:sp>
            <p:nvSpPr>
              <p:cNvPr id="1318" name="Text Box 401"/>
              <p:cNvSpPr txBox="1">
                <a:spLocks noChangeAspect="1" noChangeArrowheads="1"/>
              </p:cNvSpPr>
              <p:nvPr/>
            </p:nvSpPr>
            <p:spPr bwMode="auto">
              <a:xfrm rot="10809098">
                <a:off x="9645952" y="1679793"/>
                <a:ext cx="28441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a:ln>
                      <a:noFill/>
                    </a:ln>
                    <a:solidFill>
                      <a:srgbClr val="FF0000"/>
                    </a:solidFill>
                    <a:effectLst/>
                    <a:uLnTx/>
                    <a:uFillTx/>
                    <a:latin typeface="Arial" pitchFamily="34" charset="0"/>
                    <a:cs typeface="Arial" pitchFamily="34" charset="0"/>
                  </a:rPr>
                  <a:t>O</a:t>
                </a:r>
              </a:p>
            </p:txBody>
          </p:sp>
          <p:sp>
            <p:nvSpPr>
              <p:cNvPr id="1319" name="Line 402"/>
              <p:cNvSpPr>
                <a:spLocks noChangeAspect="1" noChangeShapeType="1"/>
              </p:cNvSpPr>
              <p:nvPr/>
            </p:nvSpPr>
            <p:spPr bwMode="auto">
              <a:xfrm>
                <a:off x="9651370" y="1806873"/>
                <a:ext cx="82550" cy="0"/>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0000"/>
                  </a:solidFill>
                  <a:effectLst/>
                  <a:uLnTx/>
                  <a:uFillTx/>
                  <a:latin typeface="Arial" charset="0"/>
                </a:endParaRPr>
              </a:p>
            </p:txBody>
          </p:sp>
          <p:sp>
            <p:nvSpPr>
              <p:cNvPr id="1320" name="Line 404"/>
              <p:cNvSpPr>
                <a:spLocks noChangeAspect="1" noChangeShapeType="1"/>
              </p:cNvSpPr>
              <p:nvPr/>
            </p:nvSpPr>
            <p:spPr bwMode="auto">
              <a:xfrm flipV="1">
                <a:off x="9837636" y="1730673"/>
                <a:ext cx="53975" cy="79375"/>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0000"/>
                  </a:solidFill>
                  <a:effectLst/>
                  <a:uLnTx/>
                  <a:uFillTx/>
                  <a:latin typeface="Arial" charset="0"/>
                </a:endParaRPr>
              </a:p>
            </p:txBody>
          </p:sp>
          <p:sp>
            <p:nvSpPr>
              <p:cNvPr id="1321" name="Line 405"/>
              <p:cNvSpPr>
                <a:spLocks noChangeAspect="1" noChangeShapeType="1"/>
              </p:cNvSpPr>
              <p:nvPr/>
            </p:nvSpPr>
            <p:spPr bwMode="auto">
              <a:xfrm>
                <a:off x="9888436" y="1730673"/>
                <a:ext cx="50800" cy="76200"/>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0000"/>
                  </a:solidFill>
                  <a:effectLst/>
                  <a:uLnTx/>
                  <a:uFillTx/>
                  <a:latin typeface="Arial" charset="0"/>
                </a:endParaRPr>
              </a:p>
            </p:txBody>
          </p:sp>
          <p:sp>
            <p:nvSpPr>
              <p:cNvPr id="1322" name="Line 406"/>
              <p:cNvSpPr>
                <a:spLocks noChangeAspect="1" noChangeShapeType="1"/>
              </p:cNvSpPr>
              <p:nvPr/>
            </p:nvSpPr>
            <p:spPr bwMode="auto">
              <a:xfrm flipV="1">
                <a:off x="9939236" y="1730673"/>
                <a:ext cx="41275" cy="76200"/>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0000"/>
                  </a:solidFill>
                  <a:effectLst/>
                  <a:uLnTx/>
                  <a:uFillTx/>
                  <a:latin typeface="Arial" charset="0"/>
                </a:endParaRPr>
              </a:p>
            </p:txBody>
          </p:sp>
          <p:sp>
            <p:nvSpPr>
              <p:cNvPr id="1323" name="Text Box 407"/>
              <p:cNvSpPr txBox="1">
                <a:spLocks noChangeAspect="1" noChangeArrowheads="1"/>
              </p:cNvSpPr>
              <p:nvPr/>
            </p:nvSpPr>
            <p:spPr bwMode="auto">
              <a:xfrm>
                <a:off x="9462461" y="1685166"/>
                <a:ext cx="267884"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a:ln>
                      <a:noFill/>
                    </a:ln>
                    <a:solidFill>
                      <a:srgbClr val="FF0000"/>
                    </a:solidFill>
                    <a:effectLst/>
                    <a:uLnTx/>
                    <a:uFillTx/>
                    <a:latin typeface="Arial" pitchFamily="34" charset="0"/>
                    <a:cs typeface="Arial" pitchFamily="34" charset="0"/>
                  </a:rPr>
                  <a:t>P</a:t>
                </a:r>
              </a:p>
            </p:txBody>
          </p:sp>
          <p:sp>
            <p:nvSpPr>
              <p:cNvPr id="1324" name="Text Box 408"/>
              <p:cNvSpPr txBox="1">
                <a:spLocks noChangeAspect="1" noChangeArrowheads="1"/>
              </p:cNvSpPr>
              <p:nvPr/>
            </p:nvSpPr>
            <p:spPr bwMode="auto">
              <a:xfrm>
                <a:off x="9400019" y="1876723"/>
                <a:ext cx="377026"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a:ln>
                      <a:noFill/>
                    </a:ln>
                    <a:solidFill>
                      <a:srgbClr val="FF0000"/>
                    </a:solidFill>
                    <a:effectLst/>
                    <a:uLnTx/>
                    <a:uFillTx/>
                    <a:latin typeface="Arial" pitchFamily="34" charset="0"/>
                    <a:cs typeface="Arial" pitchFamily="34" charset="0"/>
                  </a:rPr>
                  <a:t>OH</a:t>
                </a:r>
              </a:p>
            </p:txBody>
          </p:sp>
          <p:sp>
            <p:nvSpPr>
              <p:cNvPr id="1325" name="Text Box 409"/>
              <p:cNvSpPr txBox="1">
                <a:spLocks noChangeAspect="1" noChangeArrowheads="1"/>
              </p:cNvSpPr>
              <p:nvPr/>
            </p:nvSpPr>
            <p:spPr bwMode="auto">
              <a:xfrm>
                <a:off x="9243914" y="1564780"/>
                <a:ext cx="277277"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a:ln>
                      <a:noFill/>
                    </a:ln>
                    <a:solidFill>
                      <a:srgbClr val="FF0000"/>
                    </a:solidFill>
                    <a:effectLst/>
                    <a:uLnTx/>
                    <a:uFillTx/>
                    <a:latin typeface="Arial" pitchFamily="34" charset="0"/>
                    <a:cs typeface="Arial" pitchFamily="34" charset="0"/>
                  </a:rPr>
                  <a:t>H</a:t>
                </a:r>
              </a:p>
            </p:txBody>
          </p:sp>
          <p:grpSp>
            <p:nvGrpSpPr>
              <p:cNvPr id="1326" name="Group 1325"/>
              <p:cNvGrpSpPr/>
              <p:nvPr/>
            </p:nvGrpSpPr>
            <p:grpSpPr>
              <a:xfrm>
                <a:off x="8269063" y="1806873"/>
                <a:ext cx="679826" cy="92480"/>
                <a:chOff x="8412604" y="1822748"/>
                <a:chExt cx="539750" cy="66675"/>
              </a:xfrm>
            </p:grpSpPr>
            <p:sp>
              <p:nvSpPr>
                <p:cNvPr id="1363" name="Line 386"/>
                <p:cNvSpPr>
                  <a:spLocks noChangeAspect="1" noChangeShapeType="1"/>
                </p:cNvSpPr>
                <p:nvPr/>
              </p:nvSpPr>
              <p:spPr bwMode="auto">
                <a:xfrm>
                  <a:off x="8917429" y="1825923"/>
                  <a:ext cx="34925" cy="63500"/>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0000"/>
                    </a:solidFill>
                    <a:effectLst/>
                    <a:uLnTx/>
                    <a:uFillTx/>
                    <a:latin typeface="Arial" charset="0"/>
                  </a:endParaRPr>
                </a:p>
              </p:txBody>
            </p:sp>
            <p:sp>
              <p:nvSpPr>
                <p:cNvPr id="1364" name="Line 410"/>
                <p:cNvSpPr>
                  <a:spLocks noChangeAspect="1" noChangeShapeType="1"/>
                </p:cNvSpPr>
                <p:nvPr/>
              </p:nvSpPr>
              <p:spPr bwMode="auto">
                <a:xfrm>
                  <a:off x="8552304" y="1822748"/>
                  <a:ext cx="34925" cy="63500"/>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0000"/>
                    </a:solidFill>
                    <a:effectLst/>
                    <a:uLnTx/>
                    <a:uFillTx/>
                    <a:latin typeface="Arial" charset="0"/>
                  </a:endParaRPr>
                </a:p>
              </p:txBody>
            </p:sp>
            <p:sp>
              <p:nvSpPr>
                <p:cNvPr id="1365" name="Line 411"/>
                <p:cNvSpPr>
                  <a:spLocks noChangeAspect="1" noChangeShapeType="1"/>
                </p:cNvSpPr>
                <p:nvPr/>
              </p:nvSpPr>
              <p:spPr bwMode="auto">
                <a:xfrm flipV="1">
                  <a:off x="8587229" y="1822748"/>
                  <a:ext cx="38100" cy="63500"/>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0000"/>
                    </a:solidFill>
                    <a:effectLst/>
                    <a:uLnTx/>
                    <a:uFillTx/>
                    <a:latin typeface="Arial" charset="0"/>
                  </a:endParaRPr>
                </a:p>
              </p:txBody>
            </p:sp>
            <p:sp>
              <p:nvSpPr>
                <p:cNvPr id="1366" name="Line 412"/>
                <p:cNvSpPr>
                  <a:spLocks noChangeAspect="1" noChangeShapeType="1"/>
                </p:cNvSpPr>
                <p:nvPr/>
              </p:nvSpPr>
              <p:spPr bwMode="auto">
                <a:xfrm>
                  <a:off x="8625329" y="1822748"/>
                  <a:ext cx="34925" cy="63500"/>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0000"/>
                    </a:solidFill>
                    <a:effectLst/>
                    <a:uLnTx/>
                    <a:uFillTx/>
                    <a:latin typeface="Arial" charset="0"/>
                  </a:endParaRPr>
                </a:p>
              </p:txBody>
            </p:sp>
            <p:sp>
              <p:nvSpPr>
                <p:cNvPr id="1367" name="Line 413"/>
                <p:cNvSpPr>
                  <a:spLocks noChangeAspect="1" noChangeShapeType="1"/>
                </p:cNvSpPr>
                <p:nvPr/>
              </p:nvSpPr>
              <p:spPr bwMode="auto">
                <a:xfrm rot="10800000">
                  <a:off x="8841229" y="1825923"/>
                  <a:ext cx="34925" cy="63500"/>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0000"/>
                    </a:solidFill>
                    <a:effectLst/>
                    <a:uLnTx/>
                    <a:uFillTx/>
                    <a:latin typeface="Arial" charset="0"/>
                  </a:endParaRPr>
                </a:p>
              </p:txBody>
            </p:sp>
            <p:sp>
              <p:nvSpPr>
                <p:cNvPr id="1368" name="Line 414"/>
                <p:cNvSpPr>
                  <a:spLocks noChangeAspect="1" noChangeShapeType="1"/>
                </p:cNvSpPr>
                <p:nvPr/>
              </p:nvSpPr>
              <p:spPr bwMode="auto">
                <a:xfrm rot="10800000" flipV="1">
                  <a:off x="8806304" y="1825923"/>
                  <a:ext cx="34925" cy="63500"/>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0000"/>
                    </a:solidFill>
                    <a:effectLst/>
                    <a:uLnTx/>
                    <a:uFillTx/>
                    <a:latin typeface="Arial" charset="0"/>
                  </a:endParaRPr>
                </a:p>
              </p:txBody>
            </p:sp>
            <p:sp>
              <p:nvSpPr>
                <p:cNvPr id="1369" name="Line 415"/>
                <p:cNvSpPr>
                  <a:spLocks noChangeAspect="1" noChangeShapeType="1"/>
                </p:cNvSpPr>
                <p:nvPr/>
              </p:nvSpPr>
              <p:spPr bwMode="auto">
                <a:xfrm rot="10800000">
                  <a:off x="8768204" y="1825923"/>
                  <a:ext cx="38100" cy="63500"/>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0000"/>
                    </a:solidFill>
                    <a:effectLst/>
                    <a:uLnTx/>
                    <a:uFillTx/>
                    <a:latin typeface="Arial" charset="0"/>
                  </a:endParaRPr>
                </a:p>
              </p:txBody>
            </p:sp>
            <p:sp>
              <p:nvSpPr>
                <p:cNvPr id="1370" name="Line 416"/>
                <p:cNvSpPr>
                  <a:spLocks noChangeAspect="1" noChangeShapeType="1"/>
                </p:cNvSpPr>
                <p:nvPr/>
              </p:nvSpPr>
              <p:spPr bwMode="auto">
                <a:xfrm rot="10800000">
                  <a:off x="8698354" y="1825923"/>
                  <a:ext cx="34925" cy="63500"/>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0000"/>
                    </a:solidFill>
                    <a:effectLst/>
                    <a:uLnTx/>
                    <a:uFillTx/>
                    <a:latin typeface="Arial" charset="0"/>
                  </a:endParaRPr>
                </a:p>
              </p:txBody>
            </p:sp>
            <p:sp>
              <p:nvSpPr>
                <p:cNvPr id="1371" name="Line 417"/>
                <p:cNvSpPr>
                  <a:spLocks noChangeAspect="1" noChangeShapeType="1"/>
                </p:cNvSpPr>
                <p:nvPr/>
              </p:nvSpPr>
              <p:spPr bwMode="auto">
                <a:xfrm rot="10800000" flipV="1">
                  <a:off x="8660254" y="1825923"/>
                  <a:ext cx="38100" cy="63500"/>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0000"/>
                    </a:solidFill>
                    <a:effectLst/>
                    <a:uLnTx/>
                    <a:uFillTx/>
                    <a:latin typeface="Arial" charset="0"/>
                  </a:endParaRPr>
                </a:p>
              </p:txBody>
            </p:sp>
            <p:sp>
              <p:nvSpPr>
                <p:cNvPr id="1372" name="Line 418"/>
                <p:cNvSpPr>
                  <a:spLocks noChangeAspect="1" noChangeShapeType="1"/>
                </p:cNvSpPr>
                <p:nvPr/>
              </p:nvSpPr>
              <p:spPr bwMode="auto">
                <a:xfrm rot="10800000" flipV="1">
                  <a:off x="8733279" y="1825923"/>
                  <a:ext cx="34925" cy="63500"/>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0000"/>
                    </a:solidFill>
                    <a:effectLst/>
                    <a:uLnTx/>
                    <a:uFillTx/>
                    <a:latin typeface="Arial" charset="0"/>
                  </a:endParaRPr>
                </a:p>
              </p:txBody>
            </p:sp>
            <p:sp>
              <p:nvSpPr>
                <p:cNvPr id="1373" name="Line 419"/>
                <p:cNvSpPr>
                  <a:spLocks noChangeAspect="1" noChangeShapeType="1"/>
                </p:cNvSpPr>
                <p:nvPr/>
              </p:nvSpPr>
              <p:spPr bwMode="auto">
                <a:xfrm flipV="1">
                  <a:off x="8879329" y="1829098"/>
                  <a:ext cx="34925" cy="60325"/>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0000"/>
                    </a:solidFill>
                    <a:effectLst/>
                    <a:uLnTx/>
                    <a:uFillTx/>
                    <a:latin typeface="Arial" charset="0"/>
                  </a:endParaRPr>
                </a:p>
              </p:txBody>
            </p:sp>
            <p:sp>
              <p:nvSpPr>
                <p:cNvPr id="1374" name="Line 420"/>
                <p:cNvSpPr>
                  <a:spLocks noChangeAspect="1" noChangeShapeType="1"/>
                </p:cNvSpPr>
                <p:nvPr/>
              </p:nvSpPr>
              <p:spPr bwMode="auto">
                <a:xfrm>
                  <a:off x="8482454" y="1822748"/>
                  <a:ext cx="34925" cy="63500"/>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0000"/>
                    </a:solidFill>
                    <a:effectLst/>
                    <a:uLnTx/>
                    <a:uFillTx/>
                    <a:latin typeface="Arial" charset="0"/>
                  </a:endParaRPr>
                </a:p>
              </p:txBody>
            </p:sp>
            <p:sp>
              <p:nvSpPr>
                <p:cNvPr id="1375" name="Line 421"/>
                <p:cNvSpPr>
                  <a:spLocks noChangeAspect="1" noChangeShapeType="1"/>
                </p:cNvSpPr>
                <p:nvPr/>
              </p:nvSpPr>
              <p:spPr bwMode="auto">
                <a:xfrm flipV="1">
                  <a:off x="8517379" y="1822748"/>
                  <a:ext cx="34925" cy="63500"/>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0000"/>
                    </a:solidFill>
                    <a:effectLst/>
                    <a:uLnTx/>
                    <a:uFillTx/>
                    <a:latin typeface="Arial" charset="0"/>
                  </a:endParaRPr>
                </a:p>
              </p:txBody>
            </p:sp>
            <p:sp>
              <p:nvSpPr>
                <p:cNvPr id="1376" name="Line 422"/>
                <p:cNvSpPr>
                  <a:spLocks noChangeAspect="1" noChangeShapeType="1"/>
                </p:cNvSpPr>
                <p:nvPr/>
              </p:nvSpPr>
              <p:spPr bwMode="auto">
                <a:xfrm>
                  <a:off x="8412604" y="1822748"/>
                  <a:ext cx="31750" cy="63500"/>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0000"/>
                    </a:solidFill>
                    <a:effectLst/>
                    <a:uLnTx/>
                    <a:uFillTx/>
                    <a:latin typeface="Arial" charset="0"/>
                  </a:endParaRPr>
                </a:p>
              </p:txBody>
            </p:sp>
            <p:sp>
              <p:nvSpPr>
                <p:cNvPr id="1377" name="Line 423"/>
                <p:cNvSpPr>
                  <a:spLocks noChangeAspect="1" noChangeShapeType="1"/>
                </p:cNvSpPr>
                <p:nvPr/>
              </p:nvSpPr>
              <p:spPr bwMode="auto">
                <a:xfrm flipV="1">
                  <a:off x="8444354" y="1822748"/>
                  <a:ext cx="38100" cy="63500"/>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0000"/>
                    </a:solidFill>
                    <a:effectLst/>
                    <a:uLnTx/>
                    <a:uFillTx/>
                    <a:latin typeface="Arial" charset="0"/>
                  </a:endParaRPr>
                </a:p>
              </p:txBody>
            </p:sp>
          </p:grpSp>
          <p:sp>
            <p:nvSpPr>
              <p:cNvPr id="1327" name="Text Box 424"/>
              <p:cNvSpPr txBox="1">
                <a:spLocks noChangeAspect="1" noChangeArrowheads="1"/>
              </p:cNvSpPr>
              <p:nvPr/>
            </p:nvSpPr>
            <p:spPr bwMode="auto">
              <a:xfrm>
                <a:off x="10091636" y="1481436"/>
                <a:ext cx="41743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a:ln>
                      <a:noFill/>
                    </a:ln>
                    <a:solidFill>
                      <a:srgbClr val="FF0000"/>
                    </a:solidFill>
                    <a:effectLst/>
                    <a:uLnTx/>
                    <a:uFillTx/>
                    <a:latin typeface="Arial" pitchFamily="34" charset="0"/>
                    <a:cs typeface="Arial" pitchFamily="34" charset="0"/>
                  </a:rPr>
                  <a:t>CH</a:t>
                </a:r>
                <a:r>
                  <a:rPr kumimoji="0" lang="en-US" altLang="en-US" sz="1000" b="0" i="0" u="none" strike="noStrike" kern="0" cap="none" spc="0" normalizeH="0" baseline="-25000" noProof="0">
                    <a:ln>
                      <a:noFill/>
                    </a:ln>
                    <a:solidFill>
                      <a:srgbClr val="FF0000"/>
                    </a:solidFill>
                    <a:effectLst/>
                    <a:uLnTx/>
                    <a:uFillTx/>
                    <a:latin typeface="Arial" pitchFamily="34" charset="0"/>
                    <a:cs typeface="Arial" pitchFamily="34" charset="0"/>
                  </a:rPr>
                  <a:t>3</a:t>
                </a:r>
                <a:endParaRPr kumimoji="0" lang="en-US" altLang="en-US" sz="1000" b="0" i="0" u="none" strike="noStrike" kern="0" cap="none" spc="0" normalizeH="0" baseline="0" noProof="0">
                  <a:ln>
                    <a:noFill/>
                  </a:ln>
                  <a:solidFill>
                    <a:srgbClr val="FF0000"/>
                  </a:solidFill>
                  <a:effectLst/>
                  <a:uLnTx/>
                  <a:uFillTx/>
                  <a:latin typeface="Arial" pitchFamily="34" charset="0"/>
                  <a:cs typeface="Arial" pitchFamily="34" charset="0"/>
                </a:endParaRPr>
              </a:p>
            </p:txBody>
          </p:sp>
          <p:sp>
            <p:nvSpPr>
              <p:cNvPr id="1328" name="Text Box 425"/>
              <p:cNvSpPr txBox="1">
                <a:spLocks noChangeAspect="1" noChangeArrowheads="1"/>
              </p:cNvSpPr>
              <p:nvPr/>
            </p:nvSpPr>
            <p:spPr bwMode="auto">
              <a:xfrm>
                <a:off x="9896374" y="1619548"/>
                <a:ext cx="277277"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a:ln>
                      <a:noFill/>
                    </a:ln>
                    <a:solidFill>
                      <a:srgbClr val="FF0000"/>
                    </a:solidFill>
                    <a:effectLst/>
                    <a:uLnTx/>
                    <a:uFillTx/>
                    <a:latin typeface="Arial" pitchFamily="34" charset="0"/>
                    <a:cs typeface="Arial" pitchFamily="34" charset="0"/>
                  </a:rPr>
                  <a:t>N</a:t>
                </a:r>
              </a:p>
            </p:txBody>
          </p:sp>
          <p:sp>
            <p:nvSpPr>
              <p:cNvPr id="1329" name="Line 426"/>
              <p:cNvSpPr>
                <a:spLocks noChangeAspect="1" noChangeShapeType="1"/>
              </p:cNvSpPr>
              <p:nvPr/>
            </p:nvSpPr>
            <p:spPr bwMode="auto">
              <a:xfrm>
                <a:off x="10082111" y="1733848"/>
                <a:ext cx="95250" cy="0"/>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0000"/>
                  </a:solidFill>
                  <a:effectLst/>
                  <a:uLnTx/>
                  <a:uFillTx/>
                  <a:latin typeface="Arial" charset="0"/>
                </a:endParaRPr>
              </a:p>
            </p:txBody>
          </p:sp>
          <p:sp>
            <p:nvSpPr>
              <p:cNvPr id="1330" name="Line 427"/>
              <p:cNvSpPr>
                <a:spLocks noChangeAspect="1" noChangeShapeType="1"/>
              </p:cNvSpPr>
              <p:nvPr/>
            </p:nvSpPr>
            <p:spPr bwMode="auto">
              <a:xfrm flipV="1">
                <a:off x="10082111" y="1629073"/>
                <a:ext cx="88900" cy="79375"/>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0000"/>
                  </a:solidFill>
                  <a:effectLst/>
                  <a:uLnTx/>
                  <a:uFillTx/>
                  <a:latin typeface="Arial" charset="0"/>
                </a:endParaRPr>
              </a:p>
            </p:txBody>
          </p:sp>
          <p:sp>
            <p:nvSpPr>
              <p:cNvPr id="1331" name="Line 428"/>
              <p:cNvSpPr>
                <a:spLocks noChangeAspect="1" noChangeShapeType="1"/>
              </p:cNvSpPr>
              <p:nvPr/>
            </p:nvSpPr>
            <p:spPr bwMode="auto">
              <a:xfrm>
                <a:off x="10082111" y="1759248"/>
                <a:ext cx="92075" cy="69850"/>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0000"/>
                  </a:solidFill>
                  <a:effectLst/>
                  <a:uLnTx/>
                  <a:uFillTx/>
                  <a:latin typeface="Arial" charset="0"/>
                </a:endParaRPr>
              </a:p>
            </p:txBody>
          </p:sp>
          <p:sp>
            <p:nvSpPr>
              <p:cNvPr id="1332" name="Text Box 429"/>
              <p:cNvSpPr txBox="1">
                <a:spLocks noChangeAspect="1" noChangeArrowheads="1"/>
              </p:cNvSpPr>
              <p:nvPr/>
            </p:nvSpPr>
            <p:spPr bwMode="auto">
              <a:xfrm>
                <a:off x="10074705" y="1621136"/>
                <a:ext cx="41743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a:ln>
                      <a:noFill/>
                    </a:ln>
                    <a:solidFill>
                      <a:srgbClr val="FF0000"/>
                    </a:solidFill>
                    <a:effectLst/>
                    <a:uLnTx/>
                    <a:uFillTx/>
                    <a:latin typeface="Arial" pitchFamily="34" charset="0"/>
                    <a:cs typeface="Arial" pitchFamily="34" charset="0"/>
                  </a:rPr>
                  <a:t>CH</a:t>
                </a:r>
                <a:r>
                  <a:rPr kumimoji="0" lang="en-US" altLang="en-US" sz="1000" b="0" i="0" u="none" strike="noStrike" kern="0" cap="none" spc="0" normalizeH="0" baseline="-25000" noProof="0">
                    <a:ln>
                      <a:noFill/>
                    </a:ln>
                    <a:solidFill>
                      <a:srgbClr val="FF0000"/>
                    </a:solidFill>
                    <a:effectLst/>
                    <a:uLnTx/>
                    <a:uFillTx/>
                    <a:latin typeface="Arial" pitchFamily="34" charset="0"/>
                    <a:cs typeface="Arial" pitchFamily="34" charset="0"/>
                  </a:rPr>
                  <a:t>3</a:t>
                </a:r>
                <a:endParaRPr kumimoji="0" lang="en-US" altLang="en-US" sz="1000" b="0" i="0" u="none" strike="noStrike" kern="0" cap="none" spc="0" normalizeH="0" baseline="0" noProof="0">
                  <a:ln>
                    <a:noFill/>
                  </a:ln>
                  <a:solidFill>
                    <a:srgbClr val="FF0000"/>
                  </a:solidFill>
                  <a:effectLst/>
                  <a:uLnTx/>
                  <a:uFillTx/>
                  <a:latin typeface="Arial" pitchFamily="34" charset="0"/>
                  <a:cs typeface="Arial" pitchFamily="34" charset="0"/>
                </a:endParaRPr>
              </a:p>
            </p:txBody>
          </p:sp>
          <p:sp>
            <p:nvSpPr>
              <p:cNvPr id="1333" name="Text Box 430"/>
              <p:cNvSpPr txBox="1">
                <a:spLocks noChangeAspect="1" noChangeArrowheads="1"/>
              </p:cNvSpPr>
              <p:nvPr/>
            </p:nvSpPr>
            <p:spPr bwMode="auto">
              <a:xfrm>
                <a:off x="10091636" y="1751311"/>
                <a:ext cx="41743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a:ln>
                      <a:noFill/>
                    </a:ln>
                    <a:solidFill>
                      <a:srgbClr val="FF0000"/>
                    </a:solidFill>
                    <a:effectLst/>
                    <a:uLnTx/>
                    <a:uFillTx/>
                    <a:latin typeface="Arial" pitchFamily="34" charset="0"/>
                    <a:cs typeface="Arial" pitchFamily="34" charset="0"/>
                  </a:rPr>
                  <a:t>CH</a:t>
                </a:r>
                <a:r>
                  <a:rPr kumimoji="0" lang="en-US" altLang="en-US" sz="1000" b="0" i="0" u="none" strike="noStrike" kern="0" cap="none" spc="0" normalizeH="0" baseline="-25000" noProof="0">
                    <a:ln>
                      <a:noFill/>
                    </a:ln>
                    <a:solidFill>
                      <a:srgbClr val="FF0000"/>
                    </a:solidFill>
                    <a:effectLst/>
                    <a:uLnTx/>
                    <a:uFillTx/>
                    <a:latin typeface="Arial" pitchFamily="34" charset="0"/>
                    <a:cs typeface="Arial" pitchFamily="34" charset="0"/>
                  </a:rPr>
                  <a:t>3</a:t>
                </a:r>
                <a:endParaRPr kumimoji="0" lang="en-US" altLang="en-US" sz="1000" b="0" i="0" u="none" strike="noStrike" kern="0" cap="none" spc="0" normalizeH="0" baseline="0" noProof="0">
                  <a:ln>
                    <a:noFill/>
                  </a:ln>
                  <a:solidFill>
                    <a:srgbClr val="FF0000"/>
                  </a:solidFill>
                  <a:effectLst/>
                  <a:uLnTx/>
                  <a:uFillTx/>
                  <a:latin typeface="Arial" pitchFamily="34" charset="0"/>
                  <a:cs typeface="Arial" pitchFamily="34" charset="0"/>
                </a:endParaRPr>
              </a:p>
            </p:txBody>
          </p:sp>
          <p:sp>
            <p:nvSpPr>
              <p:cNvPr id="1334" name="Line 431"/>
              <p:cNvSpPr>
                <a:spLocks noChangeAspect="1" noChangeShapeType="1"/>
              </p:cNvSpPr>
              <p:nvPr/>
            </p:nvSpPr>
            <p:spPr bwMode="auto">
              <a:xfrm rot="10809098">
                <a:off x="9591047" y="1851323"/>
                <a:ext cx="0" cy="76200"/>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0000"/>
                  </a:solidFill>
                  <a:effectLst/>
                  <a:uLnTx/>
                  <a:uFillTx/>
                  <a:latin typeface="Arial" charset="0"/>
                </a:endParaRPr>
              </a:p>
            </p:txBody>
          </p:sp>
          <p:sp>
            <p:nvSpPr>
              <p:cNvPr id="1335" name="Text Box 153"/>
              <p:cNvSpPr txBox="1">
                <a:spLocks noChangeAspect="1" noChangeArrowheads="1"/>
              </p:cNvSpPr>
              <p:nvPr/>
            </p:nvSpPr>
            <p:spPr bwMode="auto">
              <a:xfrm rot="10766066">
                <a:off x="8921342" y="1267569"/>
                <a:ext cx="2825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Comic Sans MS" pitchFamily="66" charset="0"/>
                  </a:defRPr>
                </a:lvl1pPr>
                <a:lvl2pPr marL="742950" indent="-285750">
                  <a:defRPr sz="2800">
                    <a:solidFill>
                      <a:schemeClr val="tx1"/>
                    </a:solidFill>
                    <a:latin typeface="Comic Sans MS" pitchFamily="66" charset="0"/>
                  </a:defRPr>
                </a:lvl2pPr>
                <a:lvl3pPr marL="1143000" indent="-228600">
                  <a:defRPr sz="2800">
                    <a:solidFill>
                      <a:schemeClr val="tx1"/>
                    </a:solidFill>
                    <a:latin typeface="Comic Sans MS" pitchFamily="66" charset="0"/>
                  </a:defRPr>
                </a:lvl3pPr>
                <a:lvl4pPr marL="1600200" indent="-228600">
                  <a:defRPr sz="2800">
                    <a:solidFill>
                      <a:schemeClr val="tx1"/>
                    </a:solidFill>
                    <a:latin typeface="Comic Sans MS" pitchFamily="66" charset="0"/>
                  </a:defRPr>
                </a:lvl4pPr>
                <a:lvl5pPr marL="2057400" indent="-228600">
                  <a:defRPr sz="2800">
                    <a:solidFill>
                      <a:schemeClr val="tx1"/>
                    </a:solidFill>
                    <a:latin typeface="Comic Sans MS" pitchFamily="66" charset="0"/>
                  </a:defRPr>
                </a:lvl5pPr>
                <a:lvl6pPr marL="2514600" indent="-228600" eaLnBrk="0" fontAlgn="base" hangingPunct="0">
                  <a:spcBef>
                    <a:spcPct val="0"/>
                  </a:spcBef>
                  <a:spcAft>
                    <a:spcPct val="0"/>
                  </a:spcAft>
                  <a:defRPr sz="2800">
                    <a:solidFill>
                      <a:schemeClr val="tx1"/>
                    </a:solidFill>
                    <a:latin typeface="Comic Sans MS" pitchFamily="66" charset="0"/>
                  </a:defRPr>
                </a:lvl6pPr>
                <a:lvl7pPr marL="2971800" indent="-228600" eaLnBrk="0" fontAlgn="base" hangingPunct="0">
                  <a:spcBef>
                    <a:spcPct val="0"/>
                  </a:spcBef>
                  <a:spcAft>
                    <a:spcPct val="0"/>
                  </a:spcAft>
                  <a:defRPr sz="2800">
                    <a:solidFill>
                      <a:schemeClr val="tx1"/>
                    </a:solidFill>
                    <a:latin typeface="Comic Sans MS" pitchFamily="66" charset="0"/>
                  </a:defRPr>
                </a:lvl7pPr>
                <a:lvl8pPr marL="3429000" indent="-228600" eaLnBrk="0" fontAlgn="base" hangingPunct="0">
                  <a:spcBef>
                    <a:spcPct val="0"/>
                  </a:spcBef>
                  <a:spcAft>
                    <a:spcPct val="0"/>
                  </a:spcAft>
                  <a:defRPr sz="2800">
                    <a:solidFill>
                      <a:schemeClr val="tx1"/>
                    </a:solidFill>
                    <a:latin typeface="Comic Sans MS" pitchFamily="66" charset="0"/>
                  </a:defRPr>
                </a:lvl8pPr>
                <a:lvl9pPr marL="3886200" indent="-228600" eaLnBrk="0" fontAlgn="base" hangingPunct="0">
                  <a:spcBef>
                    <a:spcPct val="0"/>
                  </a:spcBef>
                  <a:spcAft>
                    <a:spcPct val="0"/>
                  </a:spcAft>
                  <a:defRPr sz="2800">
                    <a:solidFill>
                      <a:schemeClr val="tx1"/>
                    </a:solidFill>
                    <a:latin typeface="Comic Sans MS" pitchFamily="66"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1000" b="0" i="0" u="none" strike="noStrike" kern="0" cap="none" spc="0" normalizeH="0" baseline="0" noProof="0" dirty="0" smtClean="0">
                    <a:ln>
                      <a:noFill/>
                    </a:ln>
                    <a:solidFill>
                      <a:srgbClr val="FF0000"/>
                    </a:solidFill>
                    <a:effectLst/>
                    <a:uLnTx/>
                    <a:uFillTx/>
                    <a:latin typeface="Arial" pitchFamily="34" charset="0"/>
                    <a:cs typeface="Arial" pitchFamily="34" charset="0"/>
                  </a:rPr>
                  <a:t>O</a:t>
                </a:r>
              </a:p>
            </p:txBody>
          </p:sp>
          <p:sp>
            <p:nvSpPr>
              <p:cNvPr id="1336" name="Line 178"/>
              <p:cNvSpPr>
                <a:spLocks noChangeAspect="1" noChangeShapeType="1"/>
              </p:cNvSpPr>
              <p:nvPr/>
            </p:nvSpPr>
            <p:spPr bwMode="auto">
              <a:xfrm>
                <a:off x="9077710" y="1551730"/>
                <a:ext cx="58738" cy="8255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0000"/>
                  </a:solidFill>
                  <a:effectLst/>
                  <a:uLnTx/>
                  <a:uFillTx/>
                </a:endParaRPr>
              </a:p>
            </p:txBody>
          </p:sp>
          <p:sp>
            <p:nvSpPr>
              <p:cNvPr id="1337" name="Line 179"/>
              <p:cNvSpPr>
                <a:spLocks noChangeAspect="1" noChangeShapeType="1"/>
              </p:cNvSpPr>
              <p:nvPr/>
            </p:nvSpPr>
            <p:spPr bwMode="auto">
              <a:xfrm rot="10766066">
                <a:off x="9077710" y="1458068"/>
                <a:ext cx="0" cy="90487"/>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0000"/>
                  </a:solidFill>
                  <a:effectLst/>
                  <a:uLnTx/>
                  <a:uFillTx/>
                </a:endParaRPr>
              </a:p>
            </p:txBody>
          </p:sp>
          <p:sp>
            <p:nvSpPr>
              <p:cNvPr id="1338" name="Line 180"/>
              <p:cNvSpPr>
                <a:spLocks noChangeAspect="1" noChangeShapeType="1"/>
              </p:cNvSpPr>
              <p:nvPr/>
            </p:nvSpPr>
            <p:spPr bwMode="auto">
              <a:xfrm rot="10766066">
                <a:off x="9055485" y="1461243"/>
                <a:ext cx="0" cy="8890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0000"/>
                  </a:solidFill>
                  <a:effectLst/>
                  <a:uLnTx/>
                  <a:uFillTx/>
                </a:endParaRPr>
              </a:p>
            </p:txBody>
          </p:sp>
          <p:sp>
            <p:nvSpPr>
              <p:cNvPr id="1339" name="Line 197"/>
              <p:cNvSpPr>
                <a:spLocks noChangeAspect="1" noChangeShapeType="1"/>
              </p:cNvSpPr>
              <p:nvPr/>
            </p:nvSpPr>
            <p:spPr bwMode="auto">
              <a:xfrm flipV="1">
                <a:off x="9007860" y="1551730"/>
                <a:ext cx="49213" cy="8255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0000"/>
                  </a:solidFill>
                  <a:effectLst/>
                  <a:uLnTx/>
                  <a:uFillTx/>
                </a:endParaRPr>
              </a:p>
            </p:txBody>
          </p:sp>
          <p:grpSp>
            <p:nvGrpSpPr>
              <p:cNvPr id="1340" name="Group 1339"/>
              <p:cNvGrpSpPr/>
              <p:nvPr/>
            </p:nvGrpSpPr>
            <p:grpSpPr>
              <a:xfrm>
                <a:off x="8161009" y="1537118"/>
                <a:ext cx="845264" cy="104619"/>
                <a:chOff x="8161009" y="1537118"/>
                <a:chExt cx="845264" cy="104619"/>
              </a:xfrm>
            </p:grpSpPr>
            <p:sp>
              <p:nvSpPr>
                <p:cNvPr id="1341" name="Line 195"/>
                <p:cNvSpPr>
                  <a:spLocks noChangeAspect="1" noChangeShapeType="1"/>
                </p:cNvSpPr>
                <p:nvPr/>
              </p:nvSpPr>
              <p:spPr bwMode="auto">
                <a:xfrm rot="10800000">
                  <a:off x="8961823" y="1550143"/>
                  <a:ext cx="44450" cy="84137"/>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0000"/>
                    </a:solidFill>
                    <a:effectLst/>
                    <a:uLnTx/>
                    <a:uFillTx/>
                  </a:endParaRPr>
                </a:p>
              </p:txBody>
            </p:sp>
            <p:sp>
              <p:nvSpPr>
                <p:cNvPr id="1342" name="Line 196"/>
                <p:cNvSpPr>
                  <a:spLocks noChangeAspect="1" noChangeShapeType="1"/>
                </p:cNvSpPr>
                <p:nvPr/>
              </p:nvSpPr>
              <p:spPr bwMode="auto">
                <a:xfrm rot="10800000" flipV="1">
                  <a:off x="8914198" y="1548555"/>
                  <a:ext cx="47625" cy="8255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0000"/>
                    </a:solidFill>
                    <a:effectLst/>
                    <a:uLnTx/>
                    <a:uFillTx/>
                  </a:endParaRPr>
                </a:p>
              </p:txBody>
            </p:sp>
            <p:sp>
              <p:nvSpPr>
                <p:cNvPr id="1343" name="Line 202"/>
                <p:cNvSpPr>
                  <a:spLocks noChangeAspect="1" noChangeShapeType="1"/>
                </p:cNvSpPr>
                <p:nvPr/>
              </p:nvSpPr>
              <p:spPr bwMode="auto">
                <a:xfrm rot="18540000">
                  <a:off x="8795871" y="1582668"/>
                  <a:ext cx="90487" cy="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0000"/>
                    </a:solidFill>
                    <a:effectLst/>
                    <a:uLnTx/>
                    <a:uFillTx/>
                  </a:endParaRPr>
                </a:p>
              </p:txBody>
            </p:sp>
            <p:sp>
              <p:nvSpPr>
                <p:cNvPr id="1344" name="Line 203"/>
                <p:cNvSpPr>
                  <a:spLocks noChangeAspect="1" noChangeShapeType="1"/>
                </p:cNvSpPr>
                <p:nvPr/>
              </p:nvSpPr>
              <p:spPr bwMode="auto">
                <a:xfrm rot="18540000">
                  <a:off x="8820695" y="1595691"/>
                  <a:ext cx="64008" cy="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0000"/>
                    </a:solidFill>
                    <a:effectLst/>
                    <a:uLnTx/>
                    <a:uFillTx/>
                  </a:endParaRPr>
                </a:p>
              </p:txBody>
            </p:sp>
            <p:sp>
              <p:nvSpPr>
                <p:cNvPr id="1345" name="Line 218"/>
                <p:cNvSpPr>
                  <a:spLocks noChangeAspect="1" noChangeShapeType="1"/>
                </p:cNvSpPr>
                <p:nvPr/>
              </p:nvSpPr>
              <p:spPr bwMode="auto">
                <a:xfrm rot="10800000">
                  <a:off x="8869748" y="1543793"/>
                  <a:ext cx="44450" cy="84137"/>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0000"/>
                    </a:solidFill>
                    <a:effectLst/>
                    <a:uLnTx/>
                    <a:uFillTx/>
                  </a:endParaRPr>
                </a:p>
              </p:txBody>
            </p:sp>
            <p:sp>
              <p:nvSpPr>
                <p:cNvPr id="1346" name="Line 195"/>
                <p:cNvSpPr>
                  <a:spLocks noChangeAspect="1" noChangeShapeType="1"/>
                </p:cNvSpPr>
                <p:nvPr/>
              </p:nvSpPr>
              <p:spPr bwMode="auto">
                <a:xfrm rot="10800000">
                  <a:off x="8766554" y="1538706"/>
                  <a:ext cx="44450" cy="84137"/>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0000"/>
                    </a:solidFill>
                    <a:effectLst/>
                    <a:uLnTx/>
                    <a:uFillTx/>
                  </a:endParaRPr>
                </a:p>
              </p:txBody>
            </p:sp>
            <p:sp>
              <p:nvSpPr>
                <p:cNvPr id="1347" name="Line 196"/>
                <p:cNvSpPr>
                  <a:spLocks noChangeAspect="1" noChangeShapeType="1"/>
                </p:cNvSpPr>
                <p:nvPr/>
              </p:nvSpPr>
              <p:spPr bwMode="auto">
                <a:xfrm rot="10800000" flipV="1">
                  <a:off x="8718929" y="1537118"/>
                  <a:ext cx="47625" cy="8255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0000"/>
                    </a:solidFill>
                    <a:effectLst/>
                    <a:uLnTx/>
                    <a:uFillTx/>
                  </a:endParaRPr>
                </a:p>
              </p:txBody>
            </p:sp>
            <p:sp>
              <p:nvSpPr>
                <p:cNvPr id="1348" name="Line 202"/>
                <p:cNvSpPr>
                  <a:spLocks noChangeAspect="1" noChangeShapeType="1"/>
                </p:cNvSpPr>
                <p:nvPr/>
              </p:nvSpPr>
              <p:spPr bwMode="auto">
                <a:xfrm rot="3540000">
                  <a:off x="8651666" y="1584407"/>
                  <a:ext cx="90487" cy="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0000"/>
                    </a:solidFill>
                    <a:effectLst/>
                    <a:uLnTx/>
                    <a:uFillTx/>
                  </a:endParaRPr>
                </a:p>
              </p:txBody>
            </p:sp>
            <p:sp>
              <p:nvSpPr>
                <p:cNvPr id="1349" name="Line 203"/>
                <p:cNvSpPr>
                  <a:spLocks noChangeAspect="1" noChangeShapeType="1"/>
                </p:cNvSpPr>
                <p:nvPr/>
              </p:nvSpPr>
              <p:spPr bwMode="auto">
                <a:xfrm rot="3540000">
                  <a:off x="8653468" y="1600363"/>
                  <a:ext cx="64008" cy="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0000"/>
                    </a:solidFill>
                    <a:effectLst/>
                    <a:uLnTx/>
                    <a:uFillTx/>
                  </a:endParaRPr>
                </a:p>
              </p:txBody>
            </p:sp>
            <p:sp>
              <p:nvSpPr>
                <p:cNvPr id="1350" name="Line 196"/>
                <p:cNvSpPr>
                  <a:spLocks noChangeAspect="1" noChangeShapeType="1"/>
                </p:cNvSpPr>
                <p:nvPr/>
              </p:nvSpPr>
              <p:spPr bwMode="auto">
                <a:xfrm rot="10800000" flipV="1">
                  <a:off x="8625982" y="1548555"/>
                  <a:ext cx="47625" cy="8255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0000"/>
                    </a:solidFill>
                    <a:effectLst/>
                    <a:uLnTx/>
                    <a:uFillTx/>
                  </a:endParaRPr>
                </a:p>
              </p:txBody>
            </p:sp>
            <p:sp>
              <p:nvSpPr>
                <p:cNvPr id="1351" name="Line 202"/>
                <p:cNvSpPr>
                  <a:spLocks noChangeAspect="1" noChangeShapeType="1"/>
                </p:cNvSpPr>
                <p:nvPr/>
              </p:nvSpPr>
              <p:spPr bwMode="auto">
                <a:xfrm rot="3540000">
                  <a:off x="8557436" y="1593777"/>
                  <a:ext cx="90487" cy="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0000"/>
                    </a:solidFill>
                    <a:effectLst/>
                    <a:uLnTx/>
                    <a:uFillTx/>
                  </a:endParaRPr>
                </a:p>
              </p:txBody>
            </p:sp>
            <p:sp>
              <p:nvSpPr>
                <p:cNvPr id="1352" name="Line 203"/>
                <p:cNvSpPr>
                  <a:spLocks noChangeAspect="1" noChangeShapeType="1"/>
                </p:cNvSpPr>
                <p:nvPr/>
              </p:nvSpPr>
              <p:spPr bwMode="auto">
                <a:xfrm rot="3540000">
                  <a:off x="8559238" y="1609733"/>
                  <a:ext cx="64008" cy="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0000"/>
                    </a:solidFill>
                    <a:effectLst/>
                    <a:uLnTx/>
                    <a:uFillTx/>
                  </a:endParaRPr>
                </a:p>
              </p:txBody>
            </p:sp>
            <p:sp>
              <p:nvSpPr>
                <p:cNvPr id="1353" name="Line 195"/>
                <p:cNvSpPr>
                  <a:spLocks noChangeAspect="1" noChangeShapeType="1"/>
                </p:cNvSpPr>
                <p:nvPr/>
              </p:nvSpPr>
              <p:spPr bwMode="auto">
                <a:xfrm rot="10800000">
                  <a:off x="8484350" y="1555214"/>
                  <a:ext cx="44450" cy="84137"/>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0000"/>
                    </a:solidFill>
                    <a:effectLst/>
                    <a:uLnTx/>
                    <a:uFillTx/>
                  </a:endParaRPr>
                </a:p>
              </p:txBody>
            </p:sp>
            <p:sp>
              <p:nvSpPr>
                <p:cNvPr id="1354" name="Line 196"/>
                <p:cNvSpPr>
                  <a:spLocks noChangeAspect="1" noChangeShapeType="1"/>
                </p:cNvSpPr>
                <p:nvPr/>
              </p:nvSpPr>
              <p:spPr bwMode="auto">
                <a:xfrm rot="10800000" flipV="1">
                  <a:off x="8436725" y="1553626"/>
                  <a:ext cx="47625" cy="8255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0000"/>
                    </a:solidFill>
                    <a:effectLst/>
                    <a:uLnTx/>
                    <a:uFillTx/>
                  </a:endParaRPr>
                </a:p>
              </p:txBody>
            </p:sp>
            <p:sp>
              <p:nvSpPr>
                <p:cNvPr id="1355" name="Line 197"/>
                <p:cNvSpPr>
                  <a:spLocks noChangeAspect="1" noChangeShapeType="1"/>
                </p:cNvSpPr>
                <p:nvPr/>
              </p:nvSpPr>
              <p:spPr bwMode="auto">
                <a:xfrm flipV="1">
                  <a:off x="8530387" y="1556801"/>
                  <a:ext cx="49213" cy="8255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0000"/>
                    </a:solidFill>
                    <a:effectLst/>
                    <a:uLnTx/>
                    <a:uFillTx/>
                  </a:endParaRPr>
                </a:p>
              </p:txBody>
            </p:sp>
            <p:sp>
              <p:nvSpPr>
                <p:cNvPr id="1356" name="Line 202"/>
                <p:cNvSpPr>
                  <a:spLocks noChangeAspect="1" noChangeShapeType="1"/>
                </p:cNvSpPr>
                <p:nvPr/>
              </p:nvSpPr>
              <p:spPr bwMode="auto">
                <a:xfrm rot="3540000">
                  <a:off x="8369427" y="1593777"/>
                  <a:ext cx="90487" cy="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0000"/>
                    </a:solidFill>
                    <a:effectLst/>
                    <a:uLnTx/>
                    <a:uFillTx/>
                  </a:endParaRPr>
                </a:p>
              </p:txBody>
            </p:sp>
            <p:sp>
              <p:nvSpPr>
                <p:cNvPr id="1357" name="Line 203"/>
                <p:cNvSpPr>
                  <a:spLocks noChangeAspect="1" noChangeShapeType="1"/>
                </p:cNvSpPr>
                <p:nvPr/>
              </p:nvSpPr>
              <p:spPr bwMode="auto">
                <a:xfrm rot="3540000">
                  <a:off x="8371229" y="1609733"/>
                  <a:ext cx="64008" cy="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0000"/>
                    </a:solidFill>
                    <a:effectLst/>
                    <a:uLnTx/>
                    <a:uFillTx/>
                  </a:endParaRPr>
                </a:p>
              </p:txBody>
            </p:sp>
            <p:sp>
              <p:nvSpPr>
                <p:cNvPr id="1358" name="Line 195"/>
                <p:cNvSpPr>
                  <a:spLocks noChangeAspect="1" noChangeShapeType="1"/>
                </p:cNvSpPr>
                <p:nvPr/>
              </p:nvSpPr>
              <p:spPr bwMode="auto">
                <a:xfrm rot="10800000">
                  <a:off x="8296341" y="1555214"/>
                  <a:ext cx="44450" cy="84137"/>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0000"/>
                    </a:solidFill>
                    <a:effectLst/>
                    <a:uLnTx/>
                    <a:uFillTx/>
                  </a:endParaRPr>
                </a:p>
              </p:txBody>
            </p:sp>
            <p:sp>
              <p:nvSpPr>
                <p:cNvPr id="1359" name="Line 196"/>
                <p:cNvSpPr>
                  <a:spLocks noChangeAspect="1" noChangeShapeType="1"/>
                </p:cNvSpPr>
                <p:nvPr/>
              </p:nvSpPr>
              <p:spPr bwMode="auto">
                <a:xfrm rot="10800000" flipV="1">
                  <a:off x="8248716" y="1553626"/>
                  <a:ext cx="47625" cy="8255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0000"/>
                    </a:solidFill>
                    <a:effectLst/>
                    <a:uLnTx/>
                    <a:uFillTx/>
                  </a:endParaRPr>
                </a:p>
              </p:txBody>
            </p:sp>
            <p:sp>
              <p:nvSpPr>
                <p:cNvPr id="1360" name="Line 197"/>
                <p:cNvSpPr>
                  <a:spLocks noChangeAspect="1" noChangeShapeType="1"/>
                </p:cNvSpPr>
                <p:nvPr/>
              </p:nvSpPr>
              <p:spPr bwMode="auto">
                <a:xfrm flipV="1">
                  <a:off x="8342378" y="1556801"/>
                  <a:ext cx="49213" cy="8255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0000"/>
                    </a:solidFill>
                    <a:effectLst/>
                    <a:uLnTx/>
                    <a:uFillTx/>
                  </a:endParaRPr>
                </a:p>
              </p:txBody>
            </p:sp>
            <p:sp>
              <p:nvSpPr>
                <p:cNvPr id="1361" name="Line 195"/>
                <p:cNvSpPr>
                  <a:spLocks noChangeAspect="1" noChangeShapeType="1"/>
                </p:cNvSpPr>
                <p:nvPr/>
              </p:nvSpPr>
              <p:spPr bwMode="auto">
                <a:xfrm rot="10800000">
                  <a:off x="8204845" y="1550511"/>
                  <a:ext cx="44450" cy="84137"/>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0000"/>
                    </a:solidFill>
                    <a:effectLst/>
                    <a:uLnTx/>
                    <a:uFillTx/>
                  </a:endParaRPr>
                </a:p>
              </p:txBody>
            </p:sp>
            <p:sp>
              <p:nvSpPr>
                <p:cNvPr id="1362" name="Line 196"/>
                <p:cNvSpPr>
                  <a:spLocks noChangeAspect="1" noChangeShapeType="1"/>
                </p:cNvSpPr>
                <p:nvPr/>
              </p:nvSpPr>
              <p:spPr bwMode="auto">
                <a:xfrm rot="10800000" flipV="1">
                  <a:off x="8161009" y="1551304"/>
                  <a:ext cx="47625" cy="8255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0000"/>
                    </a:solidFill>
                    <a:effectLst/>
                    <a:uLnTx/>
                    <a:uFillTx/>
                  </a:endParaRPr>
                </a:p>
              </p:txBody>
            </p:sp>
          </p:grpSp>
        </p:grpSp>
        <p:sp>
          <p:nvSpPr>
            <p:cNvPr id="1304" name="Rectangle 533"/>
            <p:cNvSpPr>
              <a:spLocks noChangeArrowheads="1"/>
            </p:cNvSpPr>
            <p:nvPr/>
          </p:nvSpPr>
          <p:spPr bwMode="auto">
            <a:xfrm>
              <a:off x="9191040" y="1318645"/>
              <a:ext cx="1194238" cy="184666"/>
            </a:xfrm>
            <a:prstGeom prst="rect">
              <a:avLst/>
            </a:prstGeom>
            <a:solidFill>
              <a:schemeClr val="bg1"/>
            </a:solidFill>
            <a:ln>
              <a:noFill/>
            </a:ln>
          </p:spPr>
          <p:txBody>
            <a:bodyPr wrap="none" lIns="0" tIns="0" rIns="0" bIns="0">
              <a:spAutoFit/>
            </a:bodyPr>
            <a:lstStyle/>
            <a:p>
              <a:r>
                <a:rPr lang="en-US" altLang="en-US" sz="1200" dirty="0" smtClean="0">
                  <a:solidFill>
                    <a:srgbClr val="FF0000"/>
                  </a:solidFill>
                  <a:latin typeface="Arial" pitchFamily="34" charset="0"/>
                </a:rPr>
                <a:t>1-alkyl, 2-acyl PC</a:t>
              </a:r>
              <a:endParaRPr lang="en-US" altLang="en-US" sz="1200" dirty="0">
                <a:solidFill>
                  <a:srgbClr val="FF0000"/>
                </a:solidFill>
              </a:endParaRPr>
            </a:p>
          </p:txBody>
        </p:sp>
      </p:grpSp>
      <p:sp>
        <p:nvSpPr>
          <p:cNvPr id="7" name="Rectangle 6"/>
          <p:cNvSpPr/>
          <p:nvPr/>
        </p:nvSpPr>
        <p:spPr bwMode="auto">
          <a:xfrm>
            <a:off x="4742491" y="1150926"/>
            <a:ext cx="2433136" cy="1774651"/>
          </a:xfrm>
          <a:prstGeom prst="rect">
            <a:avLst/>
          </a:prstGeom>
          <a:noFill/>
          <a:ln w="19050" cap="flat" cmpd="sng" algn="ctr">
            <a:solidFill>
              <a:schemeClr val="bg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800" b="0" i="0" u="none" strike="noStrike" cap="none" normalizeH="0" baseline="0" smtClean="0">
              <a:ln>
                <a:noFill/>
              </a:ln>
              <a:solidFill>
                <a:schemeClr val="tx1"/>
              </a:solidFill>
              <a:effectLst/>
              <a:latin typeface="Comic Sans MS" pitchFamily="66" charset="0"/>
            </a:endParaRPr>
          </a:p>
        </p:txBody>
      </p:sp>
    </p:spTree>
    <p:extLst>
      <p:ext uri="{BB962C8B-B14F-4D97-AF65-F5344CB8AC3E}">
        <p14:creationId xmlns:p14="http://schemas.microsoft.com/office/powerpoint/2010/main" val="25464169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mph" presetSubtype="2" fill="hold" grpId="0" nodeType="clickEffect">
                                  <p:stCondLst>
                                    <p:cond delay="0"/>
                                  </p:stCondLst>
                                  <p:childTnLst>
                                    <p:animClr clrSpc="rgb" dir="cw">
                                      <p:cBhvr override="childStyle">
                                        <p:cTn id="6" dur="1000" fill="hold"/>
                                        <p:tgtEl>
                                          <p:spTgt spid="609"/>
                                        </p:tgtEl>
                                        <p:attrNameLst>
                                          <p:attrName>style.color</p:attrName>
                                        </p:attrNameLst>
                                      </p:cBhvr>
                                      <p:to>
                                        <a:schemeClr val="hlink"/>
                                      </p:to>
                                    </p:animClr>
                                  </p:childTnLst>
                                </p:cTn>
                              </p:par>
                              <p:par>
                                <p:cTn id="7" presetID="1" presetClass="emph" presetSubtype="2" fill="hold" nodeType="withEffect">
                                  <p:stCondLst>
                                    <p:cond delay="0"/>
                                  </p:stCondLst>
                                  <p:childTnLst>
                                    <p:animClr clrSpc="rgb" dir="cw">
                                      <p:cBhvr>
                                        <p:cTn id="8" dur="1000" fill="hold"/>
                                        <p:tgtEl>
                                          <p:spTgt spid="572"/>
                                        </p:tgtEl>
                                        <p:attrNameLst>
                                          <p:attrName>fillcolor</p:attrName>
                                        </p:attrNameLst>
                                      </p:cBhvr>
                                      <p:to>
                                        <a:schemeClr val="hlink"/>
                                      </p:to>
                                    </p:animClr>
                                    <p:set>
                                      <p:cBhvr>
                                        <p:cTn id="9" dur="1000" fill="hold"/>
                                        <p:tgtEl>
                                          <p:spTgt spid="572"/>
                                        </p:tgtEl>
                                        <p:attrNameLst>
                                          <p:attrName>fill.type</p:attrName>
                                        </p:attrNameLst>
                                      </p:cBhvr>
                                      <p:to>
                                        <p:strVal val="solid"/>
                                      </p:to>
                                    </p:set>
                                    <p:set>
                                      <p:cBhvr>
                                        <p:cTn id="10" dur="1000" fill="hold"/>
                                        <p:tgtEl>
                                          <p:spTgt spid="572"/>
                                        </p:tgtEl>
                                        <p:attrNameLst>
                                          <p:attrName>fill.on</p:attrName>
                                        </p:attrNameLst>
                                      </p:cBhvr>
                                      <p:to>
                                        <p:strVal val="true"/>
                                      </p:to>
                                    </p:set>
                                  </p:childTnLst>
                                </p:cTn>
                              </p:par>
                              <p:par>
                                <p:cTn id="11" presetID="3" presetClass="emph" presetSubtype="2" fill="hold" grpId="0" nodeType="withEffect">
                                  <p:stCondLst>
                                    <p:cond delay="0"/>
                                  </p:stCondLst>
                                  <p:childTnLst>
                                    <p:animClr clrSpc="rgb" dir="cw">
                                      <p:cBhvr override="childStyle">
                                        <p:cTn id="12" dur="1000" fill="hold"/>
                                        <p:tgtEl>
                                          <p:spTgt spid="608"/>
                                        </p:tgtEl>
                                        <p:attrNameLst>
                                          <p:attrName>style.color</p:attrName>
                                        </p:attrNameLst>
                                      </p:cBhvr>
                                      <p:to>
                                        <a:schemeClr val="hlink"/>
                                      </p:to>
                                    </p:animClr>
                                  </p:childTnLst>
                                </p:cTn>
                              </p:par>
                              <p:par>
                                <p:cTn id="13" presetID="1" presetClass="emph" presetSubtype="2" fill="hold" nodeType="withEffect">
                                  <p:stCondLst>
                                    <p:cond delay="0"/>
                                  </p:stCondLst>
                                  <p:childTnLst>
                                    <p:animClr clrSpc="rgb" dir="cw">
                                      <p:cBhvr>
                                        <p:cTn id="14" dur="1000" fill="hold"/>
                                        <p:tgtEl>
                                          <p:spTgt spid="441"/>
                                        </p:tgtEl>
                                        <p:attrNameLst>
                                          <p:attrName>fillcolor</p:attrName>
                                        </p:attrNameLst>
                                      </p:cBhvr>
                                      <p:to>
                                        <a:schemeClr val="hlink"/>
                                      </p:to>
                                    </p:animClr>
                                    <p:set>
                                      <p:cBhvr>
                                        <p:cTn id="15" dur="1000" fill="hold"/>
                                        <p:tgtEl>
                                          <p:spTgt spid="441"/>
                                        </p:tgtEl>
                                        <p:attrNameLst>
                                          <p:attrName>fill.type</p:attrName>
                                        </p:attrNameLst>
                                      </p:cBhvr>
                                      <p:to>
                                        <p:strVal val="solid"/>
                                      </p:to>
                                    </p:set>
                                    <p:set>
                                      <p:cBhvr>
                                        <p:cTn id="16" dur="1000" fill="hold"/>
                                        <p:tgtEl>
                                          <p:spTgt spid="441"/>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8" grpId="0"/>
      <p:bldP spid="609"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3" name="Line 551"/>
          <p:cNvSpPr>
            <a:spLocks noChangeShapeType="1"/>
          </p:cNvSpPr>
          <p:nvPr/>
        </p:nvSpPr>
        <p:spPr bwMode="auto">
          <a:xfrm>
            <a:off x="452438" y="5810327"/>
            <a:ext cx="8201025" cy="0"/>
          </a:xfrm>
          <a:prstGeom prst="line">
            <a:avLst/>
          </a:prstGeom>
          <a:noFill/>
          <a:ln w="12700">
            <a:solidFill>
              <a:schemeClr val="bg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mtClean="0">
              <a:solidFill>
                <a:srgbClr val="FFFFFF"/>
              </a:solidFill>
              <a:ea typeface="ＭＳ Ｐゴシック" pitchFamily="34" charset="-128"/>
            </a:endParaRPr>
          </a:p>
        </p:txBody>
      </p:sp>
      <p:cxnSp>
        <p:nvCxnSpPr>
          <p:cNvPr id="1194" name="Straight Arrow Connector 1193"/>
          <p:cNvCxnSpPr/>
          <p:nvPr/>
        </p:nvCxnSpPr>
        <p:spPr bwMode="auto">
          <a:xfrm flipV="1">
            <a:off x="452438" y="5507908"/>
            <a:ext cx="0" cy="302419"/>
          </a:xfrm>
          <a:prstGeom prst="straightConnector1">
            <a:avLst/>
          </a:prstGeom>
          <a:solidFill>
            <a:schemeClr val="accent1"/>
          </a:solidFill>
          <a:ln w="12700" cap="flat" cmpd="sng" algn="ctr">
            <a:solidFill>
              <a:schemeClr val="bg1"/>
            </a:solidFill>
            <a:prstDash val="solid"/>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95" name="Straight Arrow Connector 1194"/>
          <p:cNvCxnSpPr/>
          <p:nvPr/>
        </p:nvCxnSpPr>
        <p:spPr bwMode="auto">
          <a:xfrm flipV="1">
            <a:off x="8653463" y="5507908"/>
            <a:ext cx="0" cy="302419"/>
          </a:xfrm>
          <a:prstGeom prst="straightConnector1">
            <a:avLst/>
          </a:prstGeom>
          <a:solidFill>
            <a:schemeClr val="accent1"/>
          </a:solidFill>
          <a:ln w="12700" cap="flat" cmpd="sng" algn="ctr">
            <a:solidFill>
              <a:schemeClr val="bg1"/>
            </a:solidFill>
            <a:prstDash val="solid"/>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196" name="Rectangle 532"/>
          <p:cNvSpPr>
            <a:spLocks noChangeArrowheads="1"/>
          </p:cNvSpPr>
          <p:nvPr/>
        </p:nvSpPr>
        <p:spPr bwMode="auto">
          <a:xfrm>
            <a:off x="519906" y="5599452"/>
            <a:ext cx="155651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b="1" dirty="0" smtClean="0">
                <a:solidFill>
                  <a:schemeClr val="bg1"/>
                </a:solidFill>
                <a:latin typeface="Arial" charset="0"/>
                <a:ea typeface="ＭＳ Ｐゴシック" pitchFamily="34" charset="-128"/>
              </a:rPr>
              <a:t>p˂0.05 </a:t>
            </a:r>
            <a:r>
              <a:rPr lang="en-US" altLang="en-US" sz="1200" dirty="0" smtClean="0">
                <a:solidFill>
                  <a:schemeClr val="bg1"/>
                </a:solidFill>
                <a:latin typeface="Arial" charset="0"/>
                <a:ea typeface="ＭＳ Ｐゴシック" pitchFamily="34" charset="-128"/>
              </a:rPr>
              <a:t>(-log</a:t>
            </a:r>
            <a:r>
              <a:rPr lang="en-US" altLang="en-US" sz="1200" baseline="-25000" dirty="0" smtClean="0">
                <a:solidFill>
                  <a:schemeClr val="bg1"/>
                </a:solidFill>
                <a:latin typeface="Arial" charset="0"/>
                <a:ea typeface="ＭＳ Ｐゴシック" pitchFamily="34" charset="-128"/>
              </a:rPr>
              <a:t>10</a:t>
            </a:r>
            <a:r>
              <a:rPr lang="en-US" altLang="en-US" sz="1200" dirty="0" smtClean="0">
                <a:solidFill>
                  <a:schemeClr val="bg1"/>
                </a:solidFill>
                <a:latin typeface="Arial" charset="0"/>
                <a:ea typeface="ＭＳ Ｐゴシック" pitchFamily="34" charset="-128"/>
              </a:rPr>
              <a:t>p&gt;1.301)</a:t>
            </a:r>
          </a:p>
        </p:txBody>
      </p:sp>
      <p:sp>
        <p:nvSpPr>
          <p:cNvPr id="538" name="Rectangle 393"/>
          <p:cNvSpPr>
            <a:spLocks noChangeArrowheads="1"/>
          </p:cNvSpPr>
          <p:nvPr/>
        </p:nvSpPr>
        <p:spPr bwMode="auto">
          <a:xfrm rot="16200000">
            <a:off x="3872801" y="2103203"/>
            <a:ext cx="539750"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b="1" dirty="0" smtClean="0">
                <a:solidFill>
                  <a:srgbClr val="000000"/>
                </a:solidFill>
                <a:latin typeface="Arial" charset="0"/>
                <a:ea typeface="ＭＳ Ｐゴシック" pitchFamily="34" charset="-128"/>
              </a:rPr>
              <a:t>-Log</a:t>
            </a:r>
            <a:r>
              <a:rPr lang="en-US" altLang="en-US" sz="1200" b="1" baseline="-25000" dirty="0" smtClean="0">
                <a:solidFill>
                  <a:srgbClr val="000000"/>
                </a:solidFill>
                <a:latin typeface="Arial" charset="0"/>
                <a:ea typeface="ＭＳ Ｐゴシック" pitchFamily="34" charset="-128"/>
              </a:rPr>
              <a:t>10</a:t>
            </a:r>
            <a:r>
              <a:rPr lang="en-US" altLang="en-US" sz="1200" b="1" dirty="0" smtClean="0">
                <a:solidFill>
                  <a:srgbClr val="000000"/>
                </a:solidFill>
                <a:latin typeface="Arial" charset="0"/>
                <a:ea typeface="ＭＳ Ｐゴシック" pitchFamily="34" charset="-128"/>
              </a:rPr>
              <a:t>p</a:t>
            </a:r>
          </a:p>
        </p:txBody>
      </p:sp>
      <p:pic>
        <p:nvPicPr>
          <p:cNvPr id="548" name="Picture 547" descr="zeeebrraaafish.png"/>
          <p:cNvPicPr>
            <a:picLocks noChangeAspect="1"/>
          </p:cNvPicPr>
          <p:nvPr/>
        </p:nvPicPr>
        <p:blipFill>
          <a:blip r:embed="rId2" cstate="print">
            <a:extLst>
              <a:ext uri="{BEBA8EAE-BF5A-486C-A8C5-ECC9F3942E4B}">
                <a14:imgProps xmlns:a14="http://schemas.microsoft.com/office/drawing/2010/main">
                  <a14:imgLayer r:embed="rId3">
                    <a14:imgEffect>
                      <a14:backgroundRemoval t="15809" b="92647" l="1148" r="93607">
                        <a14:foregroundMark x1="25082" y1="60294" x2="23607" y2="62500"/>
                        <a14:foregroundMark x1="25574" y1="67647" x2="32951" y2="76103"/>
                        <a14:foregroundMark x1="33607" y1="77206" x2="36230" y2="79779"/>
                        <a14:foregroundMark x1="6230" y1="20588" x2="20492" y2="37500"/>
                        <a14:foregroundMark x1="7869" y1="48162" x2="3279" y2="52941"/>
                        <a14:foregroundMark x1="20000" y1="59191" x2="6721" y2="63235"/>
                        <a14:foregroundMark x1="36066" y1="80882" x2="37377" y2="77574"/>
                      </a14:backgroundRemoval>
                    </a14:imgEffect>
                  </a14:imgLayer>
                </a14:imgProps>
              </a:ext>
              <a:ext uri="{28A0092B-C50C-407E-A947-70E740481C1C}">
                <a14:useLocalDpi xmlns:a14="http://schemas.microsoft.com/office/drawing/2010/main" val="0"/>
              </a:ext>
            </a:extLst>
          </a:blip>
          <a:stretch>
            <a:fillRect/>
          </a:stretch>
        </p:blipFill>
        <p:spPr>
          <a:xfrm>
            <a:off x="1646840" y="2050680"/>
            <a:ext cx="1496156" cy="664426"/>
          </a:xfrm>
          <a:prstGeom prst="rect">
            <a:avLst/>
          </a:prstGeom>
        </p:spPr>
      </p:pic>
      <p:sp>
        <p:nvSpPr>
          <p:cNvPr id="549" name="Text Box 2"/>
          <p:cNvSpPr txBox="1">
            <a:spLocks noChangeArrowheads="1"/>
          </p:cNvSpPr>
          <p:nvPr/>
        </p:nvSpPr>
        <p:spPr bwMode="auto">
          <a:xfrm>
            <a:off x="8313" y="26260"/>
            <a:ext cx="9129797" cy="954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800">
                <a:solidFill>
                  <a:schemeClr val="tx1"/>
                </a:solidFill>
                <a:latin typeface="Comic Sans MS" pitchFamily="66" charset="0"/>
                <a:ea typeface="ＭＳ Ｐゴシック" pitchFamily="34" charset="-128"/>
              </a:defRPr>
            </a:lvl1pPr>
            <a:lvl2pPr marL="742950" indent="-285750" eaLnBrk="0" hangingPunct="0">
              <a:defRPr sz="2800">
                <a:solidFill>
                  <a:schemeClr val="tx1"/>
                </a:solidFill>
                <a:latin typeface="Comic Sans MS" pitchFamily="66" charset="0"/>
                <a:ea typeface="ＭＳ Ｐゴシック" pitchFamily="34" charset="-128"/>
              </a:defRPr>
            </a:lvl2pPr>
            <a:lvl3pPr marL="1143000" indent="-228600" eaLnBrk="0" hangingPunct="0">
              <a:defRPr sz="2800">
                <a:solidFill>
                  <a:schemeClr val="tx1"/>
                </a:solidFill>
                <a:latin typeface="Comic Sans MS" pitchFamily="66" charset="0"/>
                <a:ea typeface="ＭＳ Ｐゴシック" pitchFamily="34" charset="-128"/>
              </a:defRPr>
            </a:lvl3pPr>
            <a:lvl4pPr marL="1600200" indent="-228600" eaLnBrk="0" hangingPunct="0">
              <a:defRPr sz="2800">
                <a:solidFill>
                  <a:schemeClr val="tx1"/>
                </a:solidFill>
                <a:latin typeface="Comic Sans MS" pitchFamily="66" charset="0"/>
                <a:ea typeface="ＭＳ Ｐゴシック" pitchFamily="34" charset="-128"/>
              </a:defRPr>
            </a:lvl4pPr>
            <a:lvl5pPr marL="2057400" indent="-228600" eaLnBrk="0" hangingPunct="0">
              <a:defRPr sz="2800">
                <a:solidFill>
                  <a:schemeClr val="tx1"/>
                </a:solidFill>
                <a:latin typeface="Comic Sans MS" pitchFamily="66" charset="0"/>
                <a:ea typeface="ＭＳ Ｐゴシック" pitchFamily="34" charset="-128"/>
              </a:defRPr>
            </a:lvl5pPr>
            <a:lvl6pPr marL="2514600" indent="-228600" eaLnBrk="0" fontAlgn="base" hangingPunct="0">
              <a:spcBef>
                <a:spcPct val="0"/>
              </a:spcBef>
              <a:spcAft>
                <a:spcPct val="0"/>
              </a:spcAft>
              <a:defRPr sz="2800">
                <a:solidFill>
                  <a:schemeClr val="tx1"/>
                </a:solidFill>
                <a:latin typeface="Comic Sans MS" pitchFamily="66" charset="0"/>
                <a:ea typeface="ＭＳ Ｐゴシック" pitchFamily="34" charset="-128"/>
              </a:defRPr>
            </a:lvl6pPr>
            <a:lvl7pPr marL="2971800" indent="-228600" eaLnBrk="0" fontAlgn="base" hangingPunct="0">
              <a:spcBef>
                <a:spcPct val="0"/>
              </a:spcBef>
              <a:spcAft>
                <a:spcPct val="0"/>
              </a:spcAft>
              <a:defRPr sz="2800">
                <a:solidFill>
                  <a:schemeClr val="tx1"/>
                </a:solidFill>
                <a:latin typeface="Comic Sans MS" pitchFamily="66" charset="0"/>
                <a:ea typeface="ＭＳ Ｐゴシック" pitchFamily="34" charset="-128"/>
              </a:defRPr>
            </a:lvl7pPr>
            <a:lvl8pPr marL="3429000" indent="-228600" eaLnBrk="0" fontAlgn="base" hangingPunct="0">
              <a:spcBef>
                <a:spcPct val="0"/>
              </a:spcBef>
              <a:spcAft>
                <a:spcPct val="0"/>
              </a:spcAft>
              <a:defRPr sz="2800">
                <a:solidFill>
                  <a:schemeClr val="tx1"/>
                </a:solidFill>
                <a:latin typeface="Comic Sans MS" pitchFamily="66" charset="0"/>
                <a:ea typeface="ＭＳ Ｐゴシック" pitchFamily="34" charset="-128"/>
              </a:defRPr>
            </a:lvl8pPr>
            <a:lvl9pPr marL="3886200" indent="-228600" eaLnBrk="0" fontAlgn="base" hangingPunct="0">
              <a:spcBef>
                <a:spcPct val="0"/>
              </a:spcBef>
              <a:spcAft>
                <a:spcPct val="0"/>
              </a:spcAft>
              <a:defRPr sz="2800">
                <a:solidFill>
                  <a:schemeClr val="tx1"/>
                </a:solidFill>
                <a:latin typeface="Comic Sans MS" pitchFamily="66" charset="0"/>
                <a:ea typeface="ＭＳ Ｐゴシック" pitchFamily="34" charset="-128"/>
              </a:defRPr>
            </a:lvl9pPr>
          </a:lstStyle>
          <a:p>
            <a:pPr algn="ctr"/>
            <a:r>
              <a:rPr lang="en-US" altLang="en-US" b="1" dirty="0" smtClean="0">
                <a:solidFill>
                  <a:srgbClr val="191919"/>
                </a:solidFill>
                <a:latin typeface="Arial" pitchFamily="34" charset="0"/>
                <a:cs typeface="Arial" pitchFamily="34" charset="0"/>
              </a:rPr>
              <a:t>Zebrafish lens Phosphatidylcholines (white) and </a:t>
            </a:r>
            <a:r>
              <a:rPr lang="en-US" altLang="en-US" b="1" dirty="0" err="1" smtClean="0">
                <a:solidFill>
                  <a:srgbClr val="191919"/>
                </a:solidFill>
                <a:latin typeface="Arial" pitchFamily="34" charset="0"/>
                <a:cs typeface="Arial" pitchFamily="34" charset="0"/>
              </a:rPr>
              <a:t>Lysophosphatidylcholines</a:t>
            </a:r>
            <a:r>
              <a:rPr lang="en-US" altLang="en-US" b="1" dirty="0" smtClean="0">
                <a:solidFill>
                  <a:srgbClr val="191919"/>
                </a:solidFill>
                <a:latin typeface="Arial" pitchFamily="34" charset="0"/>
                <a:cs typeface="Arial" pitchFamily="34" charset="0"/>
              </a:rPr>
              <a:t> (black).</a:t>
            </a:r>
          </a:p>
        </p:txBody>
      </p:sp>
      <p:sp>
        <p:nvSpPr>
          <p:cNvPr id="550" name="Line 274"/>
          <p:cNvSpPr>
            <a:spLocks noChangeShapeType="1"/>
          </p:cNvSpPr>
          <p:nvPr/>
        </p:nvSpPr>
        <p:spPr bwMode="auto">
          <a:xfrm>
            <a:off x="4586530" y="1623192"/>
            <a:ext cx="0" cy="481965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1" name="Line 275"/>
          <p:cNvSpPr>
            <a:spLocks noChangeShapeType="1"/>
          </p:cNvSpPr>
          <p:nvPr/>
        </p:nvSpPr>
        <p:spPr bwMode="auto">
          <a:xfrm>
            <a:off x="4557955" y="6442842"/>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2" name="Line 276"/>
          <p:cNvSpPr>
            <a:spLocks noChangeShapeType="1"/>
          </p:cNvSpPr>
          <p:nvPr/>
        </p:nvSpPr>
        <p:spPr bwMode="auto">
          <a:xfrm>
            <a:off x="4557955" y="5957067"/>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3" name="Line 277"/>
          <p:cNvSpPr>
            <a:spLocks noChangeShapeType="1"/>
          </p:cNvSpPr>
          <p:nvPr/>
        </p:nvSpPr>
        <p:spPr bwMode="auto">
          <a:xfrm>
            <a:off x="4557955" y="5480817"/>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4" name="Line 278"/>
          <p:cNvSpPr>
            <a:spLocks noChangeShapeType="1"/>
          </p:cNvSpPr>
          <p:nvPr/>
        </p:nvSpPr>
        <p:spPr bwMode="auto">
          <a:xfrm>
            <a:off x="4557955" y="4995042"/>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5" name="Line 279"/>
          <p:cNvSpPr>
            <a:spLocks noChangeShapeType="1"/>
          </p:cNvSpPr>
          <p:nvPr/>
        </p:nvSpPr>
        <p:spPr bwMode="auto">
          <a:xfrm>
            <a:off x="4557955" y="4518792"/>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6" name="Line 280"/>
          <p:cNvSpPr>
            <a:spLocks noChangeShapeType="1"/>
          </p:cNvSpPr>
          <p:nvPr/>
        </p:nvSpPr>
        <p:spPr bwMode="auto">
          <a:xfrm>
            <a:off x="4557955" y="4033017"/>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7" name="Line 281"/>
          <p:cNvSpPr>
            <a:spLocks noChangeShapeType="1"/>
          </p:cNvSpPr>
          <p:nvPr/>
        </p:nvSpPr>
        <p:spPr bwMode="auto">
          <a:xfrm>
            <a:off x="4557955" y="3547242"/>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8" name="Line 282"/>
          <p:cNvSpPr>
            <a:spLocks noChangeShapeType="1"/>
          </p:cNvSpPr>
          <p:nvPr/>
        </p:nvSpPr>
        <p:spPr bwMode="auto">
          <a:xfrm>
            <a:off x="4557955" y="3070992"/>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9" name="Line 283"/>
          <p:cNvSpPr>
            <a:spLocks noChangeShapeType="1"/>
          </p:cNvSpPr>
          <p:nvPr/>
        </p:nvSpPr>
        <p:spPr bwMode="auto">
          <a:xfrm>
            <a:off x="4557955" y="2585217"/>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0" name="Line 284"/>
          <p:cNvSpPr>
            <a:spLocks noChangeShapeType="1"/>
          </p:cNvSpPr>
          <p:nvPr/>
        </p:nvSpPr>
        <p:spPr bwMode="auto">
          <a:xfrm>
            <a:off x="4557955" y="2108967"/>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1" name="Line 285"/>
          <p:cNvSpPr>
            <a:spLocks noChangeShapeType="1"/>
          </p:cNvSpPr>
          <p:nvPr/>
        </p:nvSpPr>
        <p:spPr bwMode="auto">
          <a:xfrm>
            <a:off x="4557955" y="1623192"/>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2" name="Line 286"/>
          <p:cNvSpPr>
            <a:spLocks noChangeShapeType="1"/>
          </p:cNvSpPr>
          <p:nvPr/>
        </p:nvSpPr>
        <p:spPr bwMode="auto">
          <a:xfrm>
            <a:off x="538405" y="6442842"/>
            <a:ext cx="80867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 name="Line 287"/>
          <p:cNvSpPr>
            <a:spLocks noChangeShapeType="1"/>
          </p:cNvSpPr>
          <p:nvPr/>
        </p:nvSpPr>
        <p:spPr bwMode="auto">
          <a:xfrm flipV="1">
            <a:off x="538405" y="6442842"/>
            <a:ext cx="0" cy="285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5" name="Line 288"/>
          <p:cNvSpPr>
            <a:spLocks noChangeShapeType="1"/>
          </p:cNvSpPr>
          <p:nvPr/>
        </p:nvSpPr>
        <p:spPr bwMode="auto">
          <a:xfrm flipV="1">
            <a:off x="1690930" y="6442842"/>
            <a:ext cx="0" cy="285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6" name="Line 289"/>
          <p:cNvSpPr>
            <a:spLocks noChangeShapeType="1"/>
          </p:cNvSpPr>
          <p:nvPr/>
        </p:nvSpPr>
        <p:spPr bwMode="auto">
          <a:xfrm flipV="1">
            <a:off x="2852980" y="6442842"/>
            <a:ext cx="0" cy="285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7" name="Line 290"/>
          <p:cNvSpPr>
            <a:spLocks noChangeShapeType="1"/>
          </p:cNvSpPr>
          <p:nvPr/>
        </p:nvSpPr>
        <p:spPr bwMode="auto">
          <a:xfrm flipV="1">
            <a:off x="4005505" y="6442842"/>
            <a:ext cx="0" cy="285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8" name="Line 291"/>
          <p:cNvSpPr>
            <a:spLocks noChangeShapeType="1"/>
          </p:cNvSpPr>
          <p:nvPr/>
        </p:nvSpPr>
        <p:spPr bwMode="auto">
          <a:xfrm flipV="1">
            <a:off x="5158030" y="6442842"/>
            <a:ext cx="0" cy="285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9" name="Line 292"/>
          <p:cNvSpPr>
            <a:spLocks noChangeShapeType="1"/>
          </p:cNvSpPr>
          <p:nvPr/>
        </p:nvSpPr>
        <p:spPr bwMode="auto">
          <a:xfrm flipV="1">
            <a:off x="6310555" y="6442842"/>
            <a:ext cx="0" cy="285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0" name="Line 293"/>
          <p:cNvSpPr>
            <a:spLocks noChangeShapeType="1"/>
          </p:cNvSpPr>
          <p:nvPr/>
        </p:nvSpPr>
        <p:spPr bwMode="auto">
          <a:xfrm flipV="1">
            <a:off x="7472605" y="6442842"/>
            <a:ext cx="0" cy="285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1" name="Line 294"/>
          <p:cNvSpPr>
            <a:spLocks noChangeShapeType="1"/>
          </p:cNvSpPr>
          <p:nvPr/>
        </p:nvSpPr>
        <p:spPr bwMode="auto">
          <a:xfrm flipV="1">
            <a:off x="8625130" y="6442842"/>
            <a:ext cx="0" cy="285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2" name="Oval 295"/>
          <p:cNvSpPr>
            <a:spLocks noChangeArrowheads="1"/>
          </p:cNvSpPr>
          <p:nvPr/>
        </p:nvSpPr>
        <p:spPr bwMode="auto">
          <a:xfrm>
            <a:off x="4700830" y="606184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73" name="Oval 296"/>
          <p:cNvSpPr>
            <a:spLocks noChangeArrowheads="1"/>
          </p:cNvSpPr>
          <p:nvPr/>
        </p:nvSpPr>
        <p:spPr bwMode="auto">
          <a:xfrm>
            <a:off x="4396030" y="619519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74" name="Oval 297"/>
          <p:cNvSpPr>
            <a:spLocks noChangeArrowheads="1"/>
          </p:cNvSpPr>
          <p:nvPr/>
        </p:nvSpPr>
        <p:spPr bwMode="auto">
          <a:xfrm>
            <a:off x="5519980" y="563321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75" name="Oval 298"/>
          <p:cNvSpPr>
            <a:spLocks noChangeArrowheads="1"/>
          </p:cNvSpPr>
          <p:nvPr/>
        </p:nvSpPr>
        <p:spPr bwMode="auto">
          <a:xfrm>
            <a:off x="5996230" y="485216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76" name="Oval 299"/>
          <p:cNvSpPr>
            <a:spLocks noChangeArrowheads="1"/>
          </p:cNvSpPr>
          <p:nvPr/>
        </p:nvSpPr>
        <p:spPr bwMode="auto">
          <a:xfrm>
            <a:off x="6101005" y="415684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77" name="Oval 300"/>
          <p:cNvSpPr>
            <a:spLocks noChangeArrowheads="1"/>
          </p:cNvSpPr>
          <p:nvPr/>
        </p:nvSpPr>
        <p:spPr bwMode="auto">
          <a:xfrm>
            <a:off x="5967655" y="549034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78" name="Oval 301"/>
          <p:cNvSpPr>
            <a:spLocks noChangeArrowheads="1"/>
          </p:cNvSpPr>
          <p:nvPr/>
        </p:nvSpPr>
        <p:spPr bwMode="auto">
          <a:xfrm>
            <a:off x="4310305" y="636664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79" name="Oval 302"/>
          <p:cNvSpPr>
            <a:spLocks noChangeArrowheads="1"/>
          </p:cNvSpPr>
          <p:nvPr/>
        </p:nvSpPr>
        <p:spPr bwMode="auto">
          <a:xfrm>
            <a:off x="4862755" y="608089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80" name="Oval 303"/>
          <p:cNvSpPr>
            <a:spLocks noChangeArrowheads="1"/>
          </p:cNvSpPr>
          <p:nvPr/>
        </p:nvSpPr>
        <p:spPr bwMode="auto">
          <a:xfrm>
            <a:off x="6243880" y="568084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81" name="Oval 304"/>
          <p:cNvSpPr>
            <a:spLocks noChangeArrowheads="1"/>
          </p:cNvSpPr>
          <p:nvPr/>
        </p:nvSpPr>
        <p:spPr bwMode="auto">
          <a:xfrm>
            <a:off x="5053255" y="606184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82" name="Oval 305"/>
          <p:cNvSpPr>
            <a:spLocks noChangeArrowheads="1"/>
          </p:cNvSpPr>
          <p:nvPr/>
        </p:nvSpPr>
        <p:spPr bwMode="auto">
          <a:xfrm>
            <a:off x="6796330" y="437591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83" name="Oval 306"/>
          <p:cNvSpPr>
            <a:spLocks noChangeArrowheads="1"/>
          </p:cNvSpPr>
          <p:nvPr/>
        </p:nvSpPr>
        <p:spPr bwMode="auto">
          <a:xfrm>
            <a:off x="4672255" y="619519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84" name="Oval 307"/>
          <p:cNvSpPr>
            <a:spLocks noChangeArrowheads="1"/>
          </p:cNvSpPr>
          <p:nvPr/>
        </p:nvSpPr>
        <p:spPr bwMode="auto">
          <a:xfrm>
            <a:off x="6786805" y="435686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85" name="Oval 308"/>
          <p:cNvSpPr>
            <a:spLocks noChangeArrowheads="1"/>
          </p:cNvSpPr>
          <p:nvPr/>
        </p:nvSpPr>
        <p:spPr bwMode="auto">
          <a:xfrm>
            <a:off x="4843705" y="636664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86" name="Oval 309"/>
          <p:cNvSpPr>
            <a:spLocks noChangeArrowheads="1"/>
          </p:cNvSpPr>
          <p:nvPr/>
        </p:nvSpPr>
        <p:spPr bwMode="auto">
          <a:xfrm>
            <a:off x="5062780" y="584276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87" name="Oval 310"/>
          <p:cNvSpPr>
            <a:spLocks noChangeArrowheads="1"/>
          </p:cNvSpPr>
          <p:nvPr/>
        </p:nvSpPr>
        <p:spPr bwMode="auto">
          <a:xfrm>
            <a:off x="4300780" y="619519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88" name="Oval 311"/>
          <p:cNvSpPr>
            <a:spLocks noChangeArrowheads="1"/>
          </p:cNvSpPr>
          <p:nvPr/>
        </p:nvSpPr>
        <p:spPr bwMode="auto">
          <a:xfrm>
            <a:off x="5158030" y="606184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89" name="Oval 312"/>
          <p:cNvSpPr>
            <a:spLocks noChangeArrowheads="1"/>
          </p:cNvSpPr>
          <p:nvPr/>
        </p:nvSpPr>
        <p:spPr bwMode="auto">
          <a:xfrm>
            <a:off x="4376980" y="619519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90" name="Oval 313"/>
          <p:cNvSpPr>
            <a:spLocks noChangeArrowheads="1"/>
          </p:cNvSpPr>
          <p:nvPr/>
        </p:nvSpPr>
        <p:spPr bwMode="auto">
          <a:xfrm>
            <a:off x="4900855" y="629996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91" name="Oval 314"/>
          <p:cNvSpPr>
            <a:spLocks noChangeArrowheads="1"/>
          </p:cNvSpPr>
          <p:nvPr/>
        </p:nvSpPr>
        <p:spPr bwMode="auto">
          <a:xfrm>
            <a:off x="3319705" y="619519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92" name="Oval 315"/>
          <p:cNvSpPr>
            <a:spLocks noChangeArrowheads="1"/>
          </p:cNvSpPr>
          <p:nvPr/>
        </p:nvSpPr>
        <p:spPr bwMode="auto">
          <a:xfrm>
            <a:off x="5043730" y="597611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93" name="Oval 316"/>
          <p:cNvSpPr>
            <a:spLocks noChangeArrowheads="1"/>
          </p:cNvSpPr>
          <p:nvPr/>
        </p:nvSpPr>
        <p:spPr bwMode="auto">
          <a:xfrm>
            <a:off x="5824780" y="386156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94" name="Oval 317"/>
          <p:cNvSpPr>
            <a:spLocks noChangeArrowheads="1"/>
          </p:cNvSpPr>
          <p:nvPr/>
        </p:nvSpPr>
        <p:spPr bwMode="auto">
          <a:xfrm>
            <a:off x="4386505" y="619519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95" name="Oval 318"/>
          <p:cNvSpPr>
            <a:spLocks noChangeArrowheads="1"/>
          </p:cNvSpPr>
          <p:nvPr/>
        </p:nvSpPr>
        <p:spPr bwMode="auto">
          <a:xfrm>
            <a:off x="4396030" y="619519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96" name="Oval 319"/>
          <p:cNvSpPr>
            <a:spLocks noChangeArrowheads="1"/>
          </p:cNvSpPr>
          <p:nvPr/>
        </p:nvSpPr>
        <p:spPr bwMode="auto">
          <a:xfrm>
            <a:off x="5272330" y="616661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97" name="Oval 320"/>
          <p:cNvSpPr>
            <a:spLocks noChangeArrowheads="1"/>
          </p:cNvSpPr>
          <p:nvPr/>
        </p:nvSpPr>
        <p:spPr bwMode="auto">
          <a:xfrm>
            <a:off x="5777155" y="418541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98" name="Oval 321"/>
          <p:cNvSpPr>
            <a:spLocks noChangeArrowheads="1"/>
          </p:cNvSpPr>
          <p:nvPr/>
        </p:nvSpPr>
        <p:spPr bwMode="auto">
          <a:xfrm>
            <a:off x="5748580" y="287096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599" name="Oval 322"/>
          <p:cNvSpPr>
            <a:spLocks noChangeArrowheads="1"/>
          </p:cNvSpPr>
          <p:nvPr/>
        </p:nvSpPr>
        <p:spPr bwMode="auto">
          <a:xfrm>
            <a:off x="4710355" y="619519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00" name="Oval 323"/>
          <p:cNvSpPr>
            <a:spLocks noChangeArrowheads="1"/>
          </p:cNvSpPr>
          <p:nvPr/>
        </p:nvSpPr>
        <p:spPr bwMode="auto">
          <a:xfrm>
            <a:off x="3672130" y="614756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01" name="Oval 324"/>
          <p:cNvSpPr>
            <a:spLocks noChangeArrowheads="1"/>
          </p:cNvSpPr>
          <p:nvPr/>
        </p:nvSpPr>
        <p:spPr bwMode="auto">
          <a:xfrm>
            <a:off x="5489023" y="5704655"/>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02" name="Oval 325"/>
          <p:cNvSpPr>
            <a:spLocks noChangeArrowheads="1"/>
          </p:cNvSpPr>
          <p:nvPr/>
        </p:nvSpPr>
        <p:spPr bwMode="auto">
          <a:xfrm>
            <a:off x="4396030" y="619519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03" name="Oval 326"/>
          <p:cNvSpPr>
            <a:spLocks noChangeArrowheads="1"/>
          </p:cNvSpPr>
          <p:nvPr/>
        </p:nvSpPr>
        <p:spPr bwMode="auto">
          <a:xfrm>
            <a:off x="4500805" y="639521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04" name="Oval 327"/>
          <p:cNvSpPr>
            <a:spLocks noChangeArrowheads="1"/>
          </p:cNvSpPr>
          <p:nvPr/>
        </p:nvSpPr>
        <p:spPr bwMode="auto">
          <a:xfrm>
            <a:off x="5205655" y="408064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05" name="Oval 328"/>
          <p:cNvSpPr>
            <a:spLocks noChangeArrowheads="1"/>
          </p:cNvSpPr>
          <p:nvPr/>
        </p:nvSpPr>
        <p:spPr bwMode="auto">
          <a:xfrm>
            <a:off x="5196130" y="374726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06" name="Oval 329"/>
          <p:cNvSpPr>
            <a:spLocks noChangeArrowheads="1"/>
          </p:cNvSpPr>
          <p:nvPr/>
        </p:nvSpPr>
        <p:spPr bwMode="auto">
          <a:xfrm>
            <a:off x="6996355" y="452831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07" name="Oval 330"/>
          <p:cNvSpPr>
            <a:spLocks noChangeArrowheads="1"/>
          </p:cNvSpPr>
          <p:nvPr/>
        </p:nvSpPr>
        <p:spPr bwMode="auto">
          <a:xfrm>
            <a:off x="6158155" y="185179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08" name="Oval 331"/>
          <p:cNvSpPr>
            <a:spLocks noChangeArrowheads="1"/>
          </p:cNvSpPr>
          <p:nvPr/>
        </p:nvSpPr>
        <p:spPr bwMode="auto">
          <a:xfrm>
            <a:off x="7910755" y="435686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09" name="Oval 332"/>
          <p:cNvSpPr>
            <a:spLocks noChangeArrowheads="1"/>
          </p:cNvSpPr>
          <p:nvPr/>
        </p:nvSpPr>
        <p:spPr bwMode="auto">
          <a:xfrm>
            <a:off x="4396030" y="619519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10" name="Oval 333"/>
          <p:cNvSpPr>
            <a:spLocks noChangeArrowheads="1"/>
          </p:cNvSpPr>
          <p:nvPr/>
        </p:nvSpPr>
        <p:spPr bwMode="auto">
          <a:xfrm>
            <a:off x="6824905" y="478549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11" name="Oval 334"/>
          <p:cNvSpPr>
            <a:spLocks noChangeArrowheads="1"/>
          </p:cNvSpPr>
          <p:nvPr/>
        </p:nvSpPr>
        <p:spPr bwMode="auto">
          <a:xfrm>
            <a:off x="4862755" y="591896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12" name="Oval 335"/>
          <p:cNvSpPr>
            <a:spLocks noChangeArrowheads="1"/>
          </p:cNvSpPr>
          <p:nvPr/>
        </p:nvSpPr>
        <p:spPr bwMode="auto">
          <a:xfrm>
            <a:off x="5196130" y="599516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13" name="Oval 336"/>
          <p:cNvSpPr>
            <a:spLocks noChangeArrowheads="1"/>
          </p:cNvSpPr>
          <p:nvPr/>
        </p:nvSpPr>
        <p:spPr bwMode="auto">
          <a:xfrm>
            <a:off x="4472230" y="638569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14" name="Oval 337"/>
          <p:cNvSpPr>
            <a:spLocks noChangeArrowheads="1"/>
          </p:cNvSpPr>
          <p:nvPr/>
        </p:nvSpPr>
        <p:spPr bwMode="auto">
          <a:xfrm>
            <a:off x="4253155" y="559511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15" name="Oval 338"/>
          <p:cNvSpPr>
            <a:spLocks noChangeArrowheads="1"/>
          </p:cNvSpPr>
          <p:nvPr/>
        </p:nvSpPr>
        <p:spPr bwMode="auto">
          <a:xfrm>
            <a:off x="4443655" y="616661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16" name="Oval 339"/>
          <p:cNvSpPr>
            <a:spLocks noChangeArrowheads="1"/>
          </p:cNvSpPr>
          <p:nvPr/>
        </p:nvSpPr>
        <p:spPr bwMode="auto">
          <a:xfrm>
            <a:off x="4396030" y="619519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17" name="Oval 340"/>
          <p:cNvSpPr>
            <a:spLocks noChangeArrowheads="1"/>
          </p:cNvSpPr>
          <p:nvPr/>
        </p:nvSpPr>
        <p:spPr bwMode="auto">
          <a:xfrm>
            <a:off x="6634405" y="283286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18" name="Oval 341"/>
          <p:cNvSpPr>
            <a:spLocks noChangeArrowheads="1"/>
          </p:cNvSpPr>
          <p:nvPr/>
        </p:nvSpPr>
        <p:spPr bwMode="auto">
          <a:xfrm>
            <a:off x="7101130" y="412826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19" name="Oval 342"/>
          <p:cNvSpPr>
            <a:spLocks noChangeArrowheads="1"/>
          </p:cNvSpPr>
          <p:nvPr/>
        </p:nvSpPr>
        <p:spPr bwMode="auto">
          <a:xfrm>
            <a:off x="5948605" y="484264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20" name="Oval 343"/>
          <p:cNvSpPr>
            <a:spLocks noChangeArrowheads="1"/>
          </p:cNvSpPr>
          <p:nvPr/>
        </p:nvSpPr>
        <p:spPr bwMode="auto">
          <a:xfrm>
            <a:off x="7091605" y="399491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21" name="Oval 344"/>
          <p:cNvSpPr>
            <a:spLocks noChangeArrowheads="1"/>
          </p:cNvSpPr>
          <p:nvPr/>
        </p:nvSpPr>
        <p:spPr bwMode="auto">
          <a:xfrm>
            <a:off x="6329605" y="466166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22" name="Oval 345"/>
          <p:cNvSpPr>
            <a:spLocks noChangeArrowheads="1"/>
          </p:cNvSpPr>
          <p:nvPr/>
        </p:nvSpPr>
        <p:spPr bwMode="auto">
          <a:xfrm>
            <a:off x="5443780" y="521411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23" name="Oval 346"/>
          <p:cNvSpPr>
            <a:spLocks noChangeArrowheads="1"/>
          </p:cNvSpPr>
          <p:nvPr/>
        </p:nvSpPr>
        <p:spPr bwMode="auto">
          <a:xfrm>
            <a:off x="6253405" y="502361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24" name="Oval 347"/>
          <p:cNvSpPr>
            <a:spLocks noChangeArrowheads="1"/>
          </p:cNvSpPr>
          <p:nvPr/>
        </p:nvSpPr>
        <p:spPr bwMode="auto">
          <a:xfrm>
            <a:off x="4167430" y="618566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25" name="Oval 348"/>
          <p:cNvSpPr>
            <a:spLocks noChangeArrowheads="1"/>
          </p:cNvSpPr>
          <p:nvPr/>
        </p:nvSpPr>
        <p:spPr bwMode="auto">
          <a:xfrm>
            <a:off x="4396030" y="606184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26" name="Oval 349"/>
          <p:cNvSpPr>
            <a:spLocks noChangeArrowheads="1"/>
          </p:cNvSpPr>
          <p:nvPr/>
        </p:nvSpPr>
        <p:spPr bwMode="auto">
          <a:xfrm>
            <a:off x="6701080" y="289954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27" name="Oval 350"/>
          <p:cNvSpPr>
            <a:spLocks noChangeArrowheads="1"/>
          </p:cNvSpPr>
          <p:nvPr/>
        </p:nvSpPr>
        <p:spPr bwMode="auto">
          <a:xfrm>
            <a:off x="5224705" y="585229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28" name="Oval 351"/>
          <p:cNvSpPr>
            <a:spLocks noChangeArrowheads="1"/>
          </p:cNvSpPr>
          <p:nvPr/>
        </p:nvSpPr>
        <p:spPr bwMode="auto">
          <a:xfrm>
            <a:off x="6024805" y="433781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29" name="Oval 352"/>
          <p:cNvSpPr>
            <a:spLocks noChangeArrowheads="1"/>
          </p:cNvSpPr>
          <p:nvPr/>
        </p:nvSpPr>
        <p:spPr bwMode="auto">
          <a:xfrm>
            <a:off x="6301030" y="517601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30" name="Oval 353"/>
          <p:cNvSpPr>
            <a:spLocks noChangeArrowheads="1"/>
          </p:cNvSpPr>
          <p:nvPr/>
        </p:nvSpPr>
        <p:spPr bwMode="auto">
          <a:xfrm>
            <a:off x="6034330" y="355676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31" name="Oval 354"/>
          <p:cNvSpPr>
            <a:spLocks noChangeArrowheads="1"/>
          </p:cNvSpPr>
          <p:nvPr/>
        </p:nvSpPr>
        <p:spPr bwMode="auto">
          <a:xfrm>
            <a:off x="6662980" y="528079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32" name="Oval 355"/>
          <p:cNvSpPr>
            <a:spLocks noChangeArrowheads="1"/>
          </p:cNvSpPr>
          <p:nvPr/>
        </p:nvSpPr>
        <p:spPr bwMode="auto">
          <a:xfrm>
            <a:off x="6596305" y="231851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33" name="Oval 356"/>
          <p:cNvSpPr>
            <a:spLocks noChangeArrowheads="1"/>
          </p:cNvSpPr>
          <p:nvPr/>
        </p:nvSpPr>
        <p:spPr bwMode="auto">
          <a:xfrm>
            <a:off x="5015155" y="606184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34" name="Oval 357"/>
          <p:cNvSpPr>
            <a:spLocks noChangeArrowheads="1"/>
          </p:cNvSpPr>
          <p:nvPr/>
        </p:nvSpPr>
        <p:spPr bwMode="auto">
          <a:xfrm>
            <a:off x="7186855" y="286144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35" name="Oval 358"/>
          <p:cNvSpPr>
            <a:spLocks noChangeArrowheads="1"/>
          </p:cNvSpPr>
          <p:nvPr/>
        </p:nvSpPr>
        <p:spPr bwMode="auto">
          <a:xfrm>
            <a:off x="4434130" y="607136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36" name="Oval 359"/>
          <p:cNvSpPr>
            <a:spLocks noChangeArrowheads="1"/>
          </p:cNvSpPr>
          <p:nvPr/>
        </p:nvSpPr>
        <p:spPr bwMode="auto">
          <a:xfrm>
            <a:off x="5272330" y="421399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37" name="Oval 360"/>
          <p:cNvSpPr>
            <a:spLocks noChangeArrowheads="1"/>
          </p:cNvSpPr>
          <p:nvPr/>
        </p:nvSpPr>
        <p:spPr bwMode="auto">
          <a:xfrm>
            <a:off x="4491280" y="639521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38" name="Oval 361"/>
          <p:cNvSpPr>
            <a:spLocks noChangeArrowheads="1"/>
          </p:cNvSpPr>
          <p:nvPr/>
        </p:nvSpPr>
        <p:spPr bwMode="auto">
          <a:xfrm>
            <a:off x="4891330" y="569989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39" name="Oval 362"/>
          <p:cNvSpPr>
            <a:spLocks noChangeArrowheads="1"/>
          </p:cNvSpPr>
          <p:nvPr/>
        </p:nvSpPr>
        <p:spPr bwMode="auto">
          <a:xfrm>
            <a:off x="5500930" y="607136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40" name="Oval 363"/>
          <p:cNvSpPr>
            <a:spLocks noChangeArrowheads="1"/>
          </p:cNvSpPr>
          <p:nvPr/>
        </p:nvSpPr>
        <p:spPr bwMode="auto">
          <a:xfrm>
            <a:off x="5739055" y="322339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41" name="Oval 364"/>
          <p:cNvSpPr>
            <a:spLocks noChangeArrowheads="1"/>
          </p:cNvSpPr>
          <p:nvPr/>
        </p:nvSpPr>
        <p:spPr bwMode="auto">
          <a:xfrm>
            <a:off x="6996355" y="543319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42" name="Oval 365"/>
          <p:cNvSpPr>
            <a:spLocks noChangeArrowheads="1"/>
          </p:cNvSpPr>
          <p:nvPr/>
        </p:nvSpPr>
        <p:spPr bwMode="auto">
          <a:xfrm>
            <a:off x="5605705" y="459499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43" name="Oval 366"/>
          <p:cNvSpPr>
            <a:spLocks noChangeArrowheads="1"/>
          </p:cNvSpPr>
          <p:nvPr/>
        </p:nvSpPr>
        <p:spPr bwMode="auto">
          <a:xfrm>
            <a:off x="6320080" y="440449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44" name="Oval 367"/>
          <p:cNvSpPr>
            <a:spLocks noChangeArrowheads="1"/>
          </p:cNvSpPr>
          <p:nvPr/>
        </p:nvSpPr>
        <p:spPr bwMode="auto">
          <a:xfrm>
            <a:off x="5881930" y="308051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45" name="Oval 368"/>
          <p:cNvSpPr>
            <a:spLocks noChangeArrowheads="1"/>
          </p:cNvSpPr>
          <p:nvPr/>
        </p:nvSpPr>
        <p:spPr bwMode="auto">
          <a:xfrm>
            <a:off x="5786680" y="566179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46" name="Oval 369"/>
          <p:cNvSpPr>
            <a:spLocks noChangeArrowheads="1"/>
          </p:cNvSpPr>
          <p:nvPr/>
        </p:nvSpPr>
        <p:spPr bwMode="auto">
          <a:xfrm>
            <a:off x="5548555" y="3404367"/>
            <a:ext cx="66675" cy="66675"/>
          </a:xfrm>
          <a:prstGeom prst="ellipse">
            <a:avLst/>
          </a:prstGeom>
          <a:solidFill>
            <a:schemeClr val="tx1"/>
          </a:solidFill>
          <a:ln w="9525">
            <a:solidFill>
              <a:srgbClr val="000000"/>
            </a:solidFill>
            <a:round/>
            <a:headEnd/>
            <a:tailEnd/>
          </a:ln>
        </p:spPr>
        <p:txBody>
          <a:bodyPr/>
          <a:lstStyle/>
          <a:p>
            <a:endParaRPr lang="en-US"/>
          </a:p>
        </p:txBody>
      </p:sp>
      <p:sp>
        <p:nvSpPr>
          <p:cNvPr id="647" name="Oval 370"/>
          <p:cNvSpPr>
            <a:spLocks noChangeArrowheads="1"/>
          </p:cNvSpPr>
          <p:nvPr/>
        </p:nvSpPr>
        <p:spPr bwMode="auto">
          <a:xfrm>
            <a:off x="4396030" y="619519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48" name="Oval 371"/>
          <p:cNvSpPr>
            <a:spLocks noChangeArrowheads="1"/>
          </p:cNvSpPr>
          <p:nvPr/>
        </p:nvSpPr>
        <p:spPr bwMode="auto">
          <a:xfrm>
            <a:off x="5958130" y="565226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49" name="Oval 372"/>
          <p:cNvSpPr>
            <a:spLocks noChangeArrowheads="1"/>
          </p:cNvSpPr>
          <p:nvPr/>
        </p:nvSpPr>
        <p:spPr bwMode="auto">
          <a:xfrm>
            <a:off x="5129455" y="453784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50" name="Oval 373"/>
          <p:cNvSpPr>
            <a:spLocks noChangeArrowheads="1"/>
          </p:cNvSpPr>
          <p:nvPr/>
        </p:nvSpPr>
        <p:spPr bwMode="auto">
          <a:xfrm>
            <a:off x="3595930" y="619519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51" name="Oval 374"/>
          <p:cNvSpPr>
            <a:spLocks noChangeArrowheads="1"/>
          </p:cNvSpPr>
          <p:nvPr/>
        </p:nvSpPr>
        <p:spPr bwMode="auto">
          <a:xfrm>
            <a:off x="7272580" y="359486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52" name="Oval 375"/>
          <p:cNvSpPr>
            <a:spLocks noChangeArrowheads="1"/>
          </p:cNvSpPr>
          <p:nvPr/>
        </p:nvSpPr>
        <p:spPr bwMode="auto">
          <a:xfrm>
            <a:off x="5434255" y="572846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53" name="Oval 376"/>
          <p:cNvSpPr>
            <a:spLocks noChangeArrowheads="1"/>
          </p:cNvSpPr>
          <p:nvPr/>
        </p:nvSpPr>
        <p:spPr bwMode="auto">
          <a:xfrm>
            <a:off x="5034205" y="504266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54" name="Oval 377"/>
          <p:cNvSpPr>
            <a:spLocks noChangeArrowheads="1"/>
          </p:cNvSpPr>
          <p:nvPr/>
        </p:nvSpPr>
        <p:spPr bwMode="auto">
          <a:xfrm>
            <a:off x="4596055" y="637616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55" name="Oval 378"/>
          <p:cNvSpPr>
            <a:spLocks noChangeArrowheads="1"/>
          </p:cNvSpPr>
          <p:nvPr/>
        </p:nvSpPr>
        <p:spPr bwMode="auto">
          <a:xfrm>
            <a:off x="5110405" y="404254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56" name="Oval 379"/>
          <p:cNvSpPr>
            <a:spLocks noChangeArrowheads="1"/>
          </p:cNvSpPr>
          <p:nvPr/>
        </p:nvSpPr>
        <p:spPr bwMode="auto">
          <a:xfrm>
            <a:off x="5567605" y="546176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57" name="Oval 380"/>
          <p:cNvSpPr>
            <a:spLocks noChangeArrowheads="1"/>
          </p:cNvSpPr>
          <p:nvPr/>
        </p:nvSpPr>
        <p:spPr bwMode="auto">
          <a:xfrm>
            <a:off x="5062780" y="505219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58" name="Oval 381"/>
          <p:cNvSpPr>
            <a:spLocks noChangeArrowheads="1"/>
          </p:cNvSpPr>
          <p:nvPr/>
        </p:nvSpPr>
        <p:spPr bwMode="auto">
          <a:xfrm>
            <a:off x="5053255" y="586181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59" name="Oval 382"/>
          <p:cNvSpPr>
            <a:spLocks noChangeArrowheads="1"/>
          </p:cNvSpPr>
          <p:nvPr/>
        </p:nvSpPr>
        <p:spPr bwMode="auto">
          <a:xfrm>
            <a:off x="5224705" y="481406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60" name="Oval 383"/>
          <p:cNvSpPr>
            <a:spLocks noChangeArrowheads="1"/>
          </p:cNvSpPr>
          <p:nvPr/>
        </p:nvSpPr>
        <p:spPr bwMode="auto">
          <a:xfrm>
            <a:off x="4700830" y="635711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61" name="Oval 384"/>
          <p:cNvSpPr>
            <a:spLocks noChangeArrowheads="1"/>
          </p:cNvSpPr>
          <p:nvPr/>
        </p:nvSpPr>
        <p:spPr bwMode="auto">
          <a:xfrm>
            <a:off x="5141361" y="4549748"/>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62" name="Oval 385"/>
          <p:cNvSpPr>
            <a:spLocks noChangeArrowheads="1"/>
          </p:cNvSpPr>
          <p:nvPr/>
        </p:nvSpPr>
        <p:spPr bwMode="auto">
          <a:xfrm>
            <a:off x="4367455" y="609041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63" name="Oval 386"/>
          <p:cNvSpPr>
            <a:spLocks noChangeArrowheads="1"/>
          </p:cNvSpPr>
          <p:nvPr/>
        </p:nvSpPr>
        <p:spPr bwMode="auto">
          <a:xfrm>
            <a:off x="5205655" y="432829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64" name="Oval 387"/>
          <p:cNvSpPr>
            <a:spLocks noChangeArrowheads="1"/>
          </p:cNvSpPr>
          <p:nvPr/>
        </p:nvSpPr>
        <p:spPr bwMode="auto">
          <a:xfrm>
            <a:off x="5072305" y="623329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65" name="Oval 388"/>
          <p:cNvSpPr>
            <a:spLocks noChangeArrowheads="1"/>
          </p:cNvSpPr>
          <p:nvPr/>
        </p:nvSpPr>
        <p:spPr bwMode="auto">
          <a:xfrm>
            <a:off x="5148505" y="536651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66" name="Oval 389"/>
          <p:cNvSpPr>
            <a:spLocks noChangeArrowheads="1"/>
          </p:cNvSpPr>
          <p:nvPr/>
        </p:nvSpPr>
        <p:spPr bwMode="auto">
          <a:xfrm>
            <a:off x="4548430" y="640474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67" name="Oval 390"/>
          <p:cNvSpPr>
            <a:spLocks noChangeArrowheads="1"/>
          </p:cNvSpPr>
          <p:nvPr/>
        </p:nvSpPr>
        <p:spPr bwMode="auto">
          <a:xfrm>
            <a:off x="4767505" y="585229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68" name="Oval 391"/>
          <p:cNvSpPr>
            <a:spLocks noChangeArrowheads="1"/>
          </p:cNvSpPr>
          <p:nvPr/>
        </p:nvSpPr>
        <p:spPr bwMode="auto">
          <a:xfrm>
            <a:off x="4462705" y="635711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69" name="Oval 392"/>
          <p:cNvSpPr>
            <a:spLocks noChangeArrowheads="1"/>
          </p:cNvSpPr>
          <p:nvPr/>
        </p:nvSpPr>
        <p:spPr bwMode="auto">
          <a:xfrm>
            <a:off x="4376980" y="608089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70" name="Oval 393"/>
          <p:cNvSpPr>
            <a:spLocks noChangeArrowheads="1"/>
          </p:cNvSpPr>
          <p:nvPr/>
        </p:nvSpPr>
        <p:spPr bwMode="auto">
          <a:xfrm>
            <a:off x="4062655" y="604279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71" name="Oval 394"/>
          <p:cNvSpPr>
            <a:spLocks noChangeArrowheads="1"/>
          </p:cNvSpPr>
          <p:nvPr/>
        </p:nvSpPr>
        <p:spPr bwMode="auto">
          <a:xfrm>
            <a:off x="4119805" y="414731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72" name="Oval 395"/>
          <p:cNvSpPr>
            <a:spLocks noChangeArrowheads="1"/>
          </p:cNvSpPr>
          <p:nvPr/>
        </p:nvSpPr>
        <p:spPr bwMode="auto">
          <a:xfrm>
            <a:off x="4119805" y="615709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73" name="Oval 396"/>
          <p:cNvSpPr>
            <a:spLocks noChangeArrowheads="1"/>
          </p:cNvSpPr>
          <p:nvPr/>
        </p:nvSpPr>
        <p:spPr bwMode="auto">
          <a:xfrm>
            <a:off x="4272205" y="514744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74" name="Oval 397"/>
          <p:cNvSpPr>
            <a:spLocks noChangeArrowheads="1"/>
          </p:cNvSpPr>
          <p:nvPr/>
        </p:nvSpPr>
        <p:spPr bwMode="auto">
          <a:xfrm>
            <a:off x="4262680" y="628091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75" name="Oval 398"/>
          <p:cNvSpPr>
            <a:spLocks noChangeArrowheads="1"/>
          </p:cNvSpPr>
          <p:nvPr/>
        </p:nvSpPr>
        <p:spPr bwMode="auto">
          <a:xfrm>
            <a:off x="3976930" y="505219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76" name="Oval 399"/>
          <p:cNvSpPr>
            <a:spLocks noChangeArrowheads="1"/>
          </p:cNvSpPr>
          <p:nvPr/>
        </p:nvSpPr>
        <p:spPr bwMode="auto">
          <a:xfrm>
            <a:off x="4234105" y="635711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77" name="Oval 400"/>
          <p:cNvSpPr>
            <a:spLocks noChangeArrowheads="1"/>
          </p:cNvSpPr>
          <p:nvPr/>
        </p:nvSpPr>
        <p:spPr bwMode="auto">
          <a:xfrm>
            <a:off x="4500805" y="634759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78" name="Oval 401"/>
          <p:cNvSpPr>
            <a:spLocks noChangeArrowheads="1"/>
          </p:cNvSpPr>
          <p:nvPr/>
        </p:nvSpPr>
        <p:spPr bwMode="auto">
          <a:xfrm>
            <a:off x="5358055" y="569036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79" name="Oval 402"/>
          <p:cNvSpPr>
            <a:spLocks noChangeArrowheads="1"/>
          </p:cNvSpPr>
          <p:nvPr/>
        </p:nvSpPr>
        <p:spPr bwMode="auto">
          <a:xfrm>
            <a:off x="5196130" y="514744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80" name="Oval 403"/>
          <p:cNvSpPr>
            <a:spLocks noChangeArrowheads="1"/>
          </p:cNvSpPr>
          <p:nvPr/>
        </p:nvSpPr>
        <p:spPr bwMode="auto">
          <a:xfrm>
            <a:off x="4691305" y="636664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81" name="Oval 404"/>
          <p:cNvSpPr>
            <a:spLocks noChangeArrowheads="1"/>
          </p:cNvSpPr>
          <p:nvPr/>
        </p:nvSpPr>
        <p:spPr bwMode="auto">
          <a:xfrm>
            <a:off x="4072180" y="447116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82" name="Oval 405"/>
          <p:cNvSpPr>
            <a:spLocks noChangeArrowheads="1"/>
          </p:cNvSpPr>
          <p:nvPr/>
        </p:nvSpPr>
        <p:spPr bwMode="auto">
          <a:xfrm>
            <a:off x="3672130" y="492836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83" name="Oval 406"/>
          <p:cNvSpPr>
            <a:spLocks noChangeArrowheads="1"/>
          </p:cNvSpPr>
          <p:nvPr/>
        </p:nvSpPr>
        <p:spPr bwMode="auto">
          <a:xfrm>
            <a:off x="3853105" y="436639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84" name="Oval 407"/>
          <p:cNvSpPr>
            <a:spLocks noChangeArrowheads="1"/>
          </p:cNvSpPr>
          <p:nvPr/>
        </p:nvSpPr>
        <p:spPr bwMode="auto">
          <a:xfrm>
            <a:off x="3614980" y="513791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85" name="Oval 408"/>
          <p:cNvSpPr>
            <a:spLocks noChangeArrowheads="1"/>
          </p:cNvSpPr>
          <p:nvPr/>
        </p:nvSpPr>
        <p:spPr bwMode="auto">
          <a:xfrm>
            <a:off x="3738805" y="377584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86" name="Oval 409"/>
          <p:cNvSpPr>
            <a:spLocks noChangeArrowheads="1"/>
          </p:cNvSpPr>
          <p:nvPr/>
        </p:nvSpPr>
        <p:spPr bwMode="auto">
          <a:xfrm>
            <a:off x="3024430" y="595706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87" name="Oval 410"/>
          <p:cNvSpPr>
            <a:spLocks noChangeArrowheads="1"/>
          </p:cNvSpPr>
          <p:nvPr/>
        </p:nvSpPr>
        <p:spPr bwMode="auto">
          <a:xfrm>
            <a:off x="3900730" y="314719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88" name="Oval 411"/>
          <p:cNvSpPr>
            <a:spLocks noChangeArrowheads="1"/>
          </p:cNvSpPr>
          <p:nvPr/>
        </p:nvSpPr>
        <p:spPr bwMode="auto">
          <a:xfrm>
            <a:off x="5500930" y="609994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89" name="Oval 412"/>
          <p:cNvSpPr>
            <a:spLocks noChangeArrowheads="1"/>
          </p:cNvSpPr>
          <p:nvPr/>
        </p:nvSpPr>
        <p:spPr bwMode="auto">
          <a:xfrm>
            <a:off x="4977055" y="530936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90" name="Oval 413"/>
          <p:cNvSpPr>
            <a:spLocks noChangeArrowheads="1"/>
          </p:cNvSpPr>
          <p:nvPr/>
        </p:nvSpPr>
        <p:spPr bwMode="auto">
          <a:xfrm>
            <a:off x="5205655" y="427114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91" name="Oval 414"/>
          <p:cNvSpPr>
            <a:spLocks noChangeArrowheads="1"/>
          </p:cNvSpPr>
          <p:nvPr/>
        </p:nvSpPr>
        <p:spPr bwMode="auto">
          <a:xfrm>
            <a:off x="6024805" y="607136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92" name="Oval 415"/>
          <p:cNvSpPr>
            <a:spLocks noChangeArrowheads="1"/>
          </p:cNvSpPr>
          <p:nvPr/>
        </p:nvSpPr>
        <p:spPr bwMode="auto">
          <a:xfrm>
            <a:off x="4815130" y="585229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93" name="Oval 416"/>
          <p:cNvSpPr>
            <a:spLocks noChangeArrowheads="1"/>
          </p:cNvSpPr>
          <p:nvPr/>
        </p:nvSpPr>
        <p:spPr bwMode="auto">
          <a:xfrm>
            <a:off x="4138855" y="619519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94" name="Oval 417"/>
          <p:cNvSpPr>
            <a:spLocks noChangeArrowheads="1"/>
          </p:cNvSpPr>
          <p:nvPr/>
        </p:nvSpPr>
        <p:spPr bwMode="auto">
          <a:xfrm>
            <a:off x="4396030" y="619519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95" name="Oval 418"/>
          <p:cNvSpPr>
            <a:spLocks noChangeArrowheads="1"/>
          </p:cNvSpPr>
          <p:nvPr/>
        </p:nvSpPr>
        <p:spPr bwMode="auto">
          <a:xfrm>
            <a:off x="4596055" y="633806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96" name="Oval 419"/>
          <p:cNvSpPr>
            <a:spLocks noChangeArrowheads="1"/>
          </p:cNvSpPr>
          <p:nvPr/>
        </p:nvSpPr>
        <p:spPr bwMode="auto">
          <a:xfrm>
            <a:off x="3967405" y="619519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97" name="Oval 420"/>
          <p:cNvSpPr>
            <a:spLocks noChangeArrowheads="1"/>
          </p:cNvSpPr>
          <p:nvPr/>
        </p:nvSpPr>
        <p:spPr bwMode="auto">
          <a:xfrm>
            <a:off x="4796080" y="635711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98" name="Oval 421"/>
          <p:cNvSpPr>
            <a:spLocks noChangeArrowheads="1"/>
          </p:cNvSpPr>
          <p:nvPr/>
        </p:nvSpPr>
        <p:spPr bwMode="auto">
          <a:xfrm>
            <a:off x="4405555" y="623329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699" name="Oval 422"/>
          <p:cNvSpPr>
            <a:spLocks noChangeArrowheads="1"/>
          </p:cNvSpPr>
          <p:nvPr/>
        </p:nvSpPr>
        <p:spPr bwMode="auto">
          <a:xfrm>
            <a:off x="4777030" y="634759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700" name="Oval 423"/>
          <p:cNvSpPr>
            <a:spLocks noChangeArrowheads="1"/>
          </p:cNvSpPr>
          <p:nvPr/>
        </p:nvSpPr>
        <p:spPr bwMode="auto">
          <a:xfrm>
            <a:off x="4662730" y="625234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701" name="Oval 424"/>
          <p:cNvSpPr>
            <a:spLocks noChangeArrowheads="1"/>
          </p:cNvSpPr>
          <p:nvPr/>
        </p:nvSpPr>
        <p:spPr bwMode="auto">
          <a:xfrm>
            <a:off x="5472355" y="570941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702" name="Oval 425"/>
          <p:cNvSpPr>
            <a:spLocks noChangeArrowheads="1"/>
          </p:cNvSpPr>
          <p:nvPr/>
        </p:nvSpPr>
        <p:spPr bwMode="auto">
          <a:xfrm>
            <a:off x="4567480" y="637616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703" name="Oval 426"/>
          <p:cNvSpPr>
            <a:spLocks noChangeArrowheads="1"/>
          </p:cNvSpPr>
          <p:nvPr/>
        </p:nvSpPr>
        <p:spPr bwMode="auto">
          <a:xfrm>
            <a:off x="4757980" y="633806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704" name="Oval 427"/>
          <p:cNvSpPr>
            <a:spLocks noChangeArrowheads="1"/>
          </p:cNvSpPr>
          <p:nvPr/>
        </p:nvSpPr>
        <p:spPr bwMode="auto">
          <a:xfrm>
            <a:off x="4529380" y="638569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705" name="Oval 428"/>
          <p:cNvSpPr>
            <a:spLocks noChangeArrowheads="1"/>
          </p:cNvSpPr>
          <p:nvPr/>
        </p:nvSpPr>
        <p:spPr bwMode="auto">
          <a:xfrm>
            <a:off x="4805605" y="609041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706" name="Oval 429"/>
          <p:cNvSpPr>
            <a:spLocks noChangeArrowheads="1"/>
          </p:cNvSpPr>
          <p:nvPr/>
        </p:nvSpPr>
        <p:spPr bwMode="auto">
          <a:xfrm>
            <a:off x="4653205" y="622376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707" name="Oval 430"/>
          <p:cNvSpPr>
            <a:spLocks noChangeArrowheads="1"/>
          </p:cNvSpPr>
          <p:nvPr/>
        </p:nvSpPr>
        <p:spPr bwMode="auto">
          <a:xfrm>
            <a:off x="2881555" y="577609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708" name="Oval 431"/>
          <p:cNvSpPr>
            <a:spLocks noChangeArrowheads="1"/>
          </p:cNvSpPr>
          <p:nvPr/>
        </p:nvSpPr>
        <p:spPr bwMode="auto">
          <a:xfrm>
            <a:off x="4453180" y="625234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709" name="Oval 432"/>
          <p:cNvSpPr>
            <a:spLocks noChangeArrowheads="1"/>
          </p:cNvSpPr>
          <p:nvPr/>
        </p:nvSpPr>
        <p:spPr bwMode="auto">
          <a:xfrm>
            <a:off x="4862755" y="553796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710" name="Oval 433"/>
          <p:cNvSpPr>
            <a:spLocks noChangeArrowheads="1"/>
          </p:cNvSpPr>
          <p:nvPr/>
        </p:nvSpPr>
        <p:spPr bwMode="auto">
          <a:xfrm>
            <a:off x="2919655" y="619519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711" name="Oval 434"/>
          <p:cNvSpPr>
            <a:spLocks noChangeArrowheads="1"/>
          </p:cNvSpPr>
          <p:nvPr/>
        </p:nvSpPr>
        <p:spPr bwMode="auto">
          <a:xfrm>
            <a:off x="4862755" y="563321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712" name="Oval 435"/>
          <p:cNvSpPr>
            <a:spLocks noChangeArrowheads="1"/>
          </p:cNvSpPr>
          <p:nvPr/>
        </p:nvSpPr>
        <p:spPr bwMode="auto">
          <a:xfrm>
            <a:off x="5177080" y="594754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713" name="Oval 436"/>
          <p:cNvSpPr>
            <a:spLocks noChangeArrowheads="1"/>
          </p:cNvSpPr>
          <p:nvPr/>
        </p:nvSpPr>
        <p:spPr bwMode="auto">
          <a:xfrm>
            <a:off x="4881805" y="549986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714" name="Oval 437"/>
          <p:cNvSpPr>
            <a:spLocks noChangeArrowheads="1"/>
          </p:cNvSpPr>
          <p:nvPr/>
        </p:nvSpPr>
        <p:spPr bwMode="auto">
          <a:xfrm>
            <a:off x="3186355" y="615709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715" name="Oval 438"/>
          <p:cNvSpPr>
            <a:spLocks noChangeArrowheads="1"/>
          </p:cNvSpPr>
          <p:nvPr/>
        </p:nvSpPr>
        <p:spPr bwMode="auto">
          <a:xfrm>
            <a:off x="4729405" y="606184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716" name="Oval 439"/>
          <p:cNvSpPr>
            <a:spLocks noChangeArrowheads="1"/>
          </p:cNvSpPr>
          <p:nvPr/>
        </p:nvSpPr>
        <p:spPr bwMode="auto">
          <a:xfrm>
            <a:off x="3986455" y="622376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717" name="Oval 440"/>
          <p:cNvSpPr>
            <a:spLocks noChangeArrowheads="1"/>
          </p:cNvSpPr>
          <p:nvPr/>
        </p:nvSpPr>
        <p:spPr bwMode="auto">
          <a:xfrm>
            <a:off x="4453180" y="629044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718" name="Oval 441"/>
          <p:cNvSpPr>
            <a:spLocks noChangeArrowheads="1"/>
          </p:cNvSpPr>
          <p:nvPr/>
        </p:nvSpPr>
        <p:spPr bwMode="auto">
          <a:xfrm>
            <a:off x="4586530" y="639521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719" name="Oval 442"/>
          <p:cNvSpPr>
            <a:spLocks noChangeArrowheads="1"/>
          </p:cNvSpPr>
          <p:nvPr/>
        </p:nvSpPr>
        <p:spPr bwMode="auto">
          <a:xfrm>
            <a:off x="4386505" y="612851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720" name="Oval 443"/>
          <p:cNvSpPr>
            <a:spLocks noChangeArrowheads="1"/>
          </p:cNvSpPr>
          <p:nvPr/>
        </p:nvSpPr>
        <p:spPr bwMode="auto">
          <a:xfrm>
            <a:off x="4881805" y="633806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721" name="Oval 444"/>
          <p:cNvSpPr>
            <a:spLocks noChangeArrowheads="1"/>
          </p:cNvSpPr>
          <p:nvPr/>
        </p:nvSpPr>
        <p:spPr bwMode="auto">
          <a:xfrm>
            <a:off x="4367455" y="606184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722" name="Oval 445"/>
          <p:cNvSpPr>
            <a:spLocks noChangeArrowheads="1"/>
          </p:cNvSpPr>
          <p:nvPr/>
        </p:nvSpPr>
        <p:spPr bwMode="auto">
          <a:xfrm>
            <a:off x="4843705" y="599516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723" name="Oval 446"/>
          <p:cNvSpPr>
            <a:spLocks noChangeArrowheads="1"/>
          </p:cNvSpPr>
          <p:nvPr/>
        </p:nvSpPr>
        <p:spPr bwMode="auto">
          <a:xfrm>
            <a:off x="4748455" y="601421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724" name="Oval 447"/>
          <p:cNvSpPr>
            <a:spLocks noChangeArrowheads="1"/>
          </p:cNvSpPr>
          <p:nvPr/>
        </p:nvSpPr>
        <p:spPr bwMode="auto">
          <a:xfrm>
            <a:off x="4557955" y="638569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725" name="Oval 448"/>
          <p:cNvSpPr>
            <a:spLocks noChangeArrowheads="1"/>
          </p:cNvSpPr>
          <p:nvPr/>
        </p:nvSpPr>
        <p:spPr bwMode="auto">
          <a:xfrm>
            <a:off x="4357930" y="604279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726" name="Oval 449"/>
          <p:cNvSpPr>
            <a:spLocks noChangeArrowheads="1"/>
          </p:cNvSpPr>
          <p:nvPr/>
        </p:nvSpPr>
        <p:spPr bwMode="auto">
          <a:xfrm>
            <a:off x="3815005" y="624281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727" name="Oval 450"/>
          <p:cNvSpPr>
            <a:spLocks noChangeArrowheads="1"/>
          </p:cNvSpPr>
          <p:nvPr/>
        </p:nvSpPr>
        <p:spPr bwMode="auto">
          <a:xfrm>
            <a:off x="4119805" y="556654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728" name="Oval 451"/>
          <p:cNvSpPr>
            <a:spLocks noChangeArrowheads="1"/>
          </p:cNvSpPr>
          <p:nvPr/>
        </p:nvSpPr>
        <p:spPr bwMode="auto">
          <a:xfrm>
            <a:off x="4176955" y="5690367"/>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729" name="Oval 452"/>
          <p:cNvSpPr>
            <a:spLocks noChangeArrowheads="1"/>
          </p:cNvSpPr>
          <p:nvPr/>
        </p:nvSpPr>
        <p:spPr bwMode="auto">
          <a:xfrm>
            <a:off x="4291255" y="6099942"/>
            <a:ext cx="66675" cy="66675"/>
          </a:xfrm>
          <a:prstGeom prst="ellipse">
            <a:avLst/>
          </a:prstGeom>
          <a:solidFill>
            <a:srgbClr val="FFFFFF"/>
          </a:solidFill>
          <a:ln w="9525">
            <a:solidFill>
              <a:srgbClr val="000000"/>
            </a:solidFill>
            <a:round/>
            <a:headEnd/>
            <a:tailEnd/>
          </a:ln>
        </p:spPr>
        <p:txBody>
          <a:bodyPr/>
          <a:lstStyle/>
          <a:p>
            <a:endParaRPr lang="en-US"/>
          </a:p>
        </p:txBody>
      </p:sp>
      <p:sp>
        <p:nvSpPr>
          <p:cNvPr id="730" name="Oval 453"/>
          <p:cNvSpPr>
            <a:spLocks noChangeArrowheads="1"/>
          </p:cNvSpPr>
          <p:nvPr/>
        </p:nvSpPr>
        <p:spPr bwMode="auto">
          <a:xfrm>
            <a:off x="3662605" y="5804667"/>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731" name="Oval 454"/>
          <p:cNvSpPr>
            <a:spLocks noChangeArrowheads="1"/>
          </p:cNvSpPr>
          <p:nvPr/>
        </p:nvSpPr>
        <p:spPr bwMode="auto">
          <a:xfrm>
            <a:off x="3700705" y="6204717"/>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732" name="Oval 455"/>
          <p:cNvSpPr>
            <a:spLocks noChangeArrowheads="1"/>
          </p:cNvSpPr>
          <p:nvPr/>
        </p:nvSpPr>
        <p:spPr bwMode="auto">
          <a:xfrm>
            <a:off x="4053130" y="6328542"/>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733" name="Oval 456"/>
          <p:cNvSpPr>
            <a:spLocks noChangeArrowheads="1"/>
          </p:cNvSpPr>
          <p:nvPr/>
        </p:nvSpPr>
        <p:spPr bwMode="auto">
          <a:xfrm>
            <a:off x="4386505" y="6195192"/>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734" name="Oval 457"/>
          <p:cNvSpPr>
            <a:spLocks noChangeArrowheads="1"/>
          </p:cNvSpPr>
          <p:nvPr/>
        </p:nvSpPr>
        <p:spPr bwMode="auto">
          <a:xfrm>
            <a:off x="4929430" y="6328542"/>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735" name="Oval 458"/>
          <p:cNvSpPr>
            <a:spLocks noChangeArrowheads="1"/>
          </p:cNvSpPr>
          <p:nvPr/>
        </p:nvSpPr>
        <p:spPr bwMode="auto">
          <a:xfrm>
            <a:off x="3119680" y="5804667"/>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736" name="Oval 459"/>
          <p:cNvSpPr>
            <a:spLocks noChangeArrowheads="1"/>
          </p:cNvSpPr>
          <p:nvPr/>
        </p:nvSpPr>
        <p:spPr bwMode="auto">
          <a:xfrm>
            <a:off x="4757980" y="6147567"/>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737" name="Oval 460"/>
          <p:cNvSpPr>
            <a:spLocks noChangeArrowheads="1"/>
          </p:cNvSpPr>
          <p:nvPr/>
        </p:nvSpPr>
        <p:spPr bwMode="auto">
          <a:xfrm>
            <a:off x="5043730" y="6233292"/>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738" name="Oval 461"/>
          <p:cNvSpPr>
            <a:spLocks noChangeArrowheads="1"/>
          </p:cNvSpPr>
          <p:nvPr/>
        </p:nvSpPr>
        <p:spPr bwMode="auto">
          <a:xfrm>
            <a:off x="4396030" y="6385692"/>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739" name="Oval 462"/>
          <p:cNvSpPr>
            <a:spLocks noChangeArrowheads="1"/>
          </p:cNvSpPr>
          <p:nvPr/>
        </p:nvSpPr>
        <p:spPr bwMode="auto">
          <a:xfrm>
            <a:off x="4519855" y="6366642"/>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740" name="Oval 463"/>
          <p:cNvSpPr>
            <a:spLocks noChangeArrowheads="1"/>
          </p:cNvSpPr>
          <p:nvPr/>
        </p:nvSpPr>
        <p:spPr bwMode="auto">
          <a:xfrm>
            <a:off x="4605580" y="6299967"/>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741" name="Oval 464"/>
          <p:cNvSpPr>
            <a:spLocks noChangeArrowheads="1"/>
          </p:cNvSpPr>
          <p:nvPr/>
        </p:nvSpPr>
        <p:spPr bwMode="auto">
          <a:xfrm>
            <a:off x="4796080" y="6004692"/>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742" name="Oval 465"/>
          <p:cNvSpPr>
            <a:spLocks noChangeArrowheads="1"/>
          </p:cNvSpPr>
          <p:nvPr/>
        </p:nvSpPr>
        <p:spPr bwMode="auto">
          <a:xfrm>
            <a:off x="6958255" y="2613792"/>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743" name="Oval 466"/>
          <p:cNvSpPr>
            <a:spLocks noChangeArrowheads="1"/>
          </p:cNvSpPr>
          <p:nvPr/>
        </p:nvSpPr>
        <p:spPr bwMode="auto">
          <a:xfrm>
            <a:off x="4519855" y="6385692"/>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744" name="Oval 467"/>
          <p:cNvSpPr>
            <a:spLocks noChangeArrowheads="1"/>
          </p:cNvSpPr>
          <p:nvPr/>
        </p:nvSpPr>
        <p:spPr bwMode="auto">
          <a:xfrm>
            <a:off x="4338880" y="6195192"/>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745" name="Oval 468"/>
          <p:cNvSpPr>
            <a:spLocks noChangeArrowheads="1"/>
          </p:cNvSpPr>
          <p:nvPr/>
        </p:nvSpPr>
        <p:spPr bwMode="auto">
          <a:xfrm>
            <a:off x="4005505" y="6195192"/>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746" name="Oval 469"/>
          <p:cNvSpPr>
            <a:spLocks noChangeArrowheads="1"/>
          </p:cNvSpPr>
          <p:nvPr/>
        </p:nvSpPr>
        <p:spPr bwMode="auto">
          <a:xfrm>
            <a:off x="5615230" y="4956942"/>
            <a:ext cx="66675" cy="66675"/>
          </a:xfrm>
          <a:prstGeom prst="ellipse">
            <a:avLst/>
          </a:prstGeom>
          <a:solidFill>
            <a:schemeClr val="bg1"/>
          </a:solidFill>
          <a:ln w="9525">
            <a:solidFill>
              <a:schemeClr val="bg1"/>
            </a:solidFill>
            <a:round/>
            <a:headEnd/>
            <a:tailEnd/>
          </a:ln>
        </p:spPr>
        <p:txBody>
          <a:bodyPr/>
          <a:lstStyle/>
          <a:p>
            <a:endParaRPr lang="en-US"/>
          </a:p>
        </p:txBody>
      </p:sp>
      <p:sp>
        <p:nvSpPr>
          <p:cNvPr id="747" name="Oval 470"/>
          <p:cNvSpPr>
            <a:spLocks noChangeArrowheads="1"/>
          </p:cNvSpPr>
          <p:nvPr/>
        </p:nvSpPr>
        <p:spPr bwMode="auto">
          <a:xfrm>
            <a:off x="5253280" y="4404492"/>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748" name="Oval 472"/>
          <p:cNvSpPr>
            <a:spLocks noChangeArrowheads="1"/>
          </p:cNvSpPr>
          <p:nvPr/>
        </p:nvSpPr>
        <p:spPr bwMode="auto">
          <a:xfrm>
            <a:off x="4472230" y="6195192"/>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749" name="Oval 473"/>
          <p:cNvSpPr>
            <a:spLocks noChangeArrowheads="1"/>
          </p:cNvSpPr>
          <p:nvPr/>
        </p:nvSpPr>
        <p:spPr bwMode="auto">
          <a:xfrm>
            <a:off x="4634155" y="6195192"/>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750" name="Oval 474"/>
          <p:cNvSpPr>
            <a:spLocks noChangeArrowheads="1"/>
          </p:cNvSpPr>
          <p:nvPr/>
        </p:nvSpPr>
        <p:spPr bwMode="auto">
          <a:xfrm>
            <a:off x="3510205" y="6138042"/>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751" name="Oval 475"/>
          <p:cNvSpPr>
            <a:spLocks noChangeArrowheads="1"/>
          </p:cNvSpPr>
          <p:nvPr/>
        </p:nvSpPr>
        <p:spPr bwMode="auto">
          <a:xfrm>
            <a:off x="4138855" y="6328542"/>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752" name="Oval 476"/>
          <p:cNvSpPr>
            <a:spLocks noChangeArrowheads="1"/>
          </p:cNvSpPr>
          <p:nvPr/>
        </p:nvSpPr>
        <p:spPr bwMode="auto">
          <a:xfrm>
            <a:off x="4024555" y="6195192"/>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753" name="Oval 477"/>
          <p:cNvSpPr>
            <a:spLocks noChangeArrowheads="1"/>
          </p:cNvSpPr>
          <p:nvPr/>
        </p:nvSpPr>
        <p:spPr bwMode="auto">
          <a:xfrm>
            <a:off x="4396030" y="6195192"/>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754" name="Oval 478"/>
          <p:cNvSpPr>
            <a:spLocks noChangeArrowheads="1"/>
          </p:cNvSpPr>
          <p:nvPr/>
        </p:nvSpPr>
        <p:spPr bwMode="auto">
          <a:xfrm>
            <a:off x="4472230" y="6195192"/>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755" name="Oval 479"/>
          <p:cNvSpPr>
            <a:spLocks noChangeArrowheads="1"/>
          </p:cNvSpPr>
          <p:nvPr/>
        </p:nvSpPr>
        <p:spPr bwMode="auto">
          <a:xfrm>
            <a:off x="5148505" y="5947542"/>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756" name="Oval 480"/>
          <p:cNvSpPr>
            <a:spLocks noChangeArrowheads="1"/>
          </p:cNvSpPr>
          <p:nvPr/>
        </p:nvSpPr>
        <p:spPr bwMode="auto">
          <a:xfrm>
            <a:off x="4396030" y="6195192"/>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757" name="Oval 481"/>
          <p:cNvSpPr>
            <a:spLocks noChangeArrowheads="1"/>
          </p:cNvSpPr>
          <p:nvPr/>
        </p:nvSpPr>
        <p:spPr bwMode="auto">
          <a:xfrm>
            <a:off x="6815380" y="4033017"/>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758" name="Oval 482"/>
          <p:cNvSpPr>
            <a:spLocks noChangeArrowheads="1"/>
          </p:cNvSpPr>
          <p:nvPr/>
        </p:nvSpPr>
        <p:spPr bwMode="auto">
          <a:xfrm>
            <a:off x="4472230" y="6195192"/>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759" name="Oval 483"/>
          <p:cNvSpPr>
            <a:spLocks noChangeArrowheads="1"/>
          </p:cNvSpPr>
          <p:nvPr/>
        </p:nvSpPr>
        <p:spPr bwMode="auto">
          <a:xfrm>
            <a:off x="4843705" y="6080892"/>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760" name="Oval 484"/>
          <p:cNvSpPr>
            <a:spLocks noChangeArrowheads="1"/>
          </p:cNvSpPr>
          <p:nvPr/>
        </p:nvSpPr>
        <p:spPr bwMode="auto">
          <a:xfrm>
            <a:off x="5043730" y="6061842"/>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761" name="Oval 485"/>
          <p:cNvSpPr>
            <a:spLocks noChangeArrowheads="1"/>
          </p:cNvSpPr>
          <p:nvPr/>
        </p:nvSpPr>
        <p:spPr bwMode="auto">
          <a:xfrm>
            <a:off x="5243755" y="6261867"/>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762" name="Oval 486"/>
          <p:cNvSpPr>
            <a:spLocks noChangeArrowheads="1"/>
          </p:cNvSpPr>
          <p:nvPr/>
        </p:nvSpPr>
        <p:spPr bwMode="auto">
          <a:xfrm>
            <a:off x="6234355" y="4194942"/>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763" name="Oval 487"/>
          <p:cNvSpPr>
            <a:spLocks noChangeArrowheads="1"/>
          </p:cNvSpPr>
          <p:nvPr/>
        </p:nvSpPr>
        <p:spPr bwMode="auto">
          <a:xfrm>
            <a:off x="7072555" y="4290192"/>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764" name="Oval 488"/>
          <p:cNvSpPr>
            <a:spLocks noChangeArrowheads="1"/>
          </p:cNvSpPr>
          <p:nvPr/>
        </p:nvSpPr>
        <p:spPr bwMode="auto">
          <a:xfrm>
            <a:off x="4396030" y="6385692"/>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765" name="Oval 489"/>
          <p:cNvSpPr>
            <a:spLocks noChangeArrowheads="1"/>
          </p:cNvSpPr>
          <p:nvPr/>
        </p:nvSpPr>
        <p:spPr bwMode="auto">
          <a:xfrm>
            <a:off x="5291380" y="5918967"/>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766" name="Oval 490"/>
          <p:cNvSpPr>
            <a:spLocks noChangeArrowheads="1"/>
          </p:cNvSpPr>
          <p:nvPr/>
        </p:nvSpPr>
        <p:spPr bwMode="auto">
          <a:xfrm>
            <a:off x="4081705" y="6195192"/>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767" name="Oval 491"/>
          <p:cNvSpPr>
            <a:spLocks noChangeArrowheads="1"/>
          </p:cNvSpPr>
          <p:nvPr/>
        </p:nvSpPr>
        <p:spPr bwMode="auto">
          <a:xfrm>
            <a:off x="5815255" y="5376042"/>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768" name="Oval 492"/>
          <p:cNvSpPr>
            <a:spLocks noChangeArrowheads="1"/>
          </p:cNvSpPr>
          <p:nvPr/>
        </p:nvSpPr>
        <p:spPr bwMode="auto">
          <a:xfrm>
            <a:off x="6053380" y="5871342"/>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769" name="Oval 493"/>
          <p:cNvSpPr>
            <a:spLocks noChangeArrowheads="1"/>
          </p:cNvSpPr>
          <p:nvPr/>
        </p:nvSpPr>
        <p:spPr bwMode="auto">
          <a:xfrm>
            <a:off x="4548430" y="6195192"/>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770" name="Oval 494"/>
          <p:cNvSpPr>
            <a:spLocks noChangeArrowheads="1"/>
          </p:cNvSpPr>
          <p:nvPr/>
        </p:nvSpPr>
        <p:spPr bwMode="auto">
          <a:xfrm>
            <a:off x="4472230" y="6195192"/>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771" name="Oval 495"/>
          <p:cNvSpPr>
            <a:spLocks noChangeArrowheads="1"/>
          </p:cNvSpPr>
          <p:nvPr/>
        </p:nvSpPr>
        <p:spPr bwMode="auto">
          <a:xfrm>
            <a:off x="4396030" y="6195192"/>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772" name="Oval 496"/>
          <p:cNvSpPr>
            <a:spLocks noChangeArrowheads="1"/>
          </p:cNvSpPr>
          <p:nvPr/>
        </p:nvSpPr>
        <p:spPr bwMode="auto">
          <a:xfrm>
            <a:off x="4681780" y="6366642"/>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773" name="Oval 497"/>
          <p:cNvSpPr>
            <a:spLocks noChangeArrowheads="1"/>
          </p:cNvSpPr>
          <p:nvPr/>
        </p:nvSpPr>
        <p:spPr bwMode="auto">
          <a:xfrm>
            <a:off x="4634155" y="6366642"/>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774" name="Oval 498"/>
          <p:cNvSpPr>
            <a:spLocks noChangeArrowheads="1"/>
          </p:cNvSpPr>
          <p:nvPr/>
        </p:nvSpPr>
        <p:spPr bwMode="auto">
          <a:xfrm>
            <a:off x="4881805" y="6338067"/>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775" name="Oval 499"/>
          <p:cNvSpPr>
            <a:spLocks noChangeArrowheads="1"/>
          </p:cNvSpPr>
          <p:nvPr/>
        </p:nvSpPr>
        <p:spPr bwMode="auto">
          <a:xfrm>
            <a:off x="5519980" y="6176142"/>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776" name="Oval 500"/>
          <p:cNvSpPr>
            <a:spLocks noChangeArrowheads="1"/>
          </p:cNvSpPr>
          <p:nvPr/>
        </p:nvSpPr>
        <p:spPr bwMode="auto">
          <a:xfrm>
            <a:off x="5300905" y="5928492"/>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777" name="Oval 501"/>
          <p:cNvSpPr>
            <a:spLocks noChangeArrowheads="1"/>
          </p:cNvSpPr>
          <p:nvPr/>
        </p:nvSpPr>
        <p:spPr bwMode="auto">
          <a:xfrm>
            <a:off x="4472230" y="6195192"/>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778" name="Oval 502"/>
          <p:cNvSpPr>
            <a:spLocks noChangeArrowheads="1"/>
          </p:cNvSpPr>
          <p:nvPr/>
        </p:nvSpPr>
        <p:spPr bwMode="auto">
          <a:xfrm>
            <a:off x="5462830" y="4604517"/>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779" name="Oval 503"/>
          <p:cNvSpPr>
            <a:spLocks noChangeArrowheads="1"/>
          </p:cNvSpPr>
          <p:nvPr/>
        </p:nvSpPr>
        <p:spPr bwMode="auto">
          <a:xfrm>
            <a:off x="4167430" y="6328542"/>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780" name="Oval 504"/>
          <p:cNvSpPr>
            <a:spLocks noChangeArrowheads="1"/>
          </p:cNvSpPr>
          <p:nvPr/>
        </p:nvSpPr>
        <p:spPr bwMode="auto">
          <a:xfrm>
            <a:off x="5939080" y="5128392"/>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781" name="Oval 505"/>
          <p:cNvSpPr>
            <a:spLocks noChangeArrowheads="1"/>
          </p:cNvSpPr>
          <p:nvPr/>
        </p:nvSpPr>
        <p:spPr bwMode="auto">
          <a:xfrm>
            <a:off x="5729530" y="4118742"/>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782" name="Oval 506"/>
          <p:cNvSpPr>
            <a:spLocks noChangeArrowheads="1"/>
          </p:cNvSpPr>
          <p:nvPr/>
        </p:nvSpPr>
        <p:spPr bwMode="auto">
          <a:xfrm>
            <a:off x="5596180" y="6071367"/>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783" name="Oval 507"/>
          <p:cNvSpPr>
            <a:spLocks noChangeArrowheads="1"/>
          </p:cNvSpPr>
          <p:nvPr/>
        </p:nvSpPr>
        <p:spPr bwMode="auto">
          <a:xfrm>
            <a:off x="3548305" y="4842642"/>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784" name="Oval 508"/>
          <p:cNvSpPr>
            <a:spLocks noChangeArrowheads="1"/>
          </p:cNvSpPr>
          <p:nvPr/>
        </p:nvSpPr>
        <p:spPr bwMode="auto">
          <a:xfrm>
            <a:off x="3767380" y="6280917"/>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785" name="Oval 509"/>
          <p:cNvSpPr>
            <a:spLocks noChangeArrowheads="1"/>
          </p:cNvSpPr>
          <p:nvPr/>
        </p:nvSpPr>
        <p:spPr bwMode="auto">
          <a:xfrm>
            <a:off x="5900980" y="5976117"/>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786" name="Oval 510"/>
          <p:cNvSpPr>
            <a:spLocks noChangeArrowheads="1"/>
          </p:cNvSpPr>
          <p:nvPr/>
        </p:nvSpPr>
        <p:spPr bwMode="auto">
          <a:xfrm>
            <a:off x="4367455" y="6061842"/>
            <a:ext cx="66675" cy="66675"/>
          </a:xfrm>
          <a:prstGeom prst="ellipse">
            <a:avLst/>
          </a:prstGeom>
          <a:solidFill>
            <a:srgbClr val="000000"/>
          </a:solidFill>
          <a:ln w="9525">
            <a:solidFill>
              <a:srgbClr val="000000"/>
            </a:solidFill>
            <a:round/>
            <a:headEnd/>
            <a:tailEnd/>
          </a:ln>
        </p:spPr>
        <p:txBody>
          <a:bodyPr/>
          <a:lstStyle/>
          <a:p>
            <a:endParaRPr lang="en-US"/>
          </a:p>
        </p:txBody>
      </p:sp>
      <p:sp>
        <p:nvSpPr>
          <p:cNvPr id="787" name="Rectangle 511"/>
          <p:cNvSpPr>
            <a:spLocks noChangeArrowheads="1"/>
          </p:cNvSpPr>
          <p:nvPr/>
        </p:nvSpPr>
        <p:spPr bwMode="auto">
          <a:xfrm>
            <a:off x="4451211" y="6355305"/>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altLang="en-US" sz="1200">
                <a:solidFill>
                  <a:srgbClr val="000000"/>
                </a:solidFill>
                <a:latin typeface="Arial" pitchFamily="34" charset="0"/>
              </a:rPr>
              <a:t>0</a:t>
            </a:r>
            <a:endParaRPr lang="en-US" altLang="en-US" sz="1200"/>
          </a:p>
        </p:txBody>
      </p:sp>
      <p:sp>
        <p:nvSpPr>
          <p:cNvPr id="788" name="Rectangle 512"/>
          <p:cNvSpPr>
            <a:spLocks noChangeArrowheads="1"/>
          </p:cNvSpPr>
          <p:nvPr/>
        </p:nvSpPr>
        <p:spPr bwMode="auto">
          <a:xfrm>
            <a:off x="4451211" y="5869530"/>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altLang="en-US" sz="1200">
                <a:solidFill>
                  <a:srgbClr val="000000"/>
                </a:solidFill>
                <a:latin typeface="Arial" pitchFamily="34" charset="0"/>
              </a:rPr>
              <a:t>1</a:t>
            </a:r>
            <a:endParaRPr lang="en-US" altLang="en-US" sz="1200"/>
          </a:p>
        </p:txBody>
      </p:sp>
      <p:sp>
        <p:nvSpPr>
          <p:cNvPr id="789" name="Rectangle 513"/>
          <p:cNvSpPr>
            <a:spLocks noChangeArrowheads="1"/>
          </p:cNvSpPr>
          <p:nvPr/>
        </p:nvSpPr>
        <p:spPr bwMode="auto">
          <a:xfrm>
            <a:off x="4451211" y="5393280"/>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altLang="en-US" sz="1200" dirty="0">
                <a:solidFill>
                  <a:srgbClr val="000000"/>
                </a:solidFill>
                <a:latin typeface="Arial" pitchFamily="34" charset="0"/>
              </a:rPr>
              <a:t>2</a:t>
            </a:r>
            <a:endParaRPr lang="en-US" altLang="en-US" sz="1200" dirty="0"/>
          </a:p>
        </p:txBody>
      </p:sp>
      <p:sp>
        <p:nvSpPr>
          <p:cNvPr id="790" name="Rectangle 514"/>
          <p:cNvSpPr>
            <a:spLocks noChangeArrowheads="1"/>
          </p:cNvSpPr>
          <p:nvPr/>
        </p:nvSpPr>
        <p:spPr bwMode="auto">
          <a:xfrm>
            <a:off x="4451211" y="4907505"/>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altLang="en-US" sz="1200">
                <a:solidFill>
                  <a:srgbClr val="000000"/>
                </a:solidFill>
                <a:latin typeface="Arial" pitchFamily="34" charset="0"/>
              </a:rPr>
              <a:t>3</a:t>
            </a:r>
            <a:endParaRPr lang="en-US" altLang="en-US" sz="1200"/>
          </a:p>
        </p:txBody>
      </p:sp>
      <p:sp>
        <p:nvSpPr>
          <p:cNvPr id="791" name="Rectangle 515"/>
          <p:cNvSpPr>
            <a:spLocks noChangeArrowheads="1"/>
          </p:cNvSpPr>
          <p:nvPr/>
        </p:nvSpPr>
        <p:spPr bwMode="auto">
          <a:xfrm>
            <a:off x="4451211" y="4431255"/>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altLang="en-US" sz="1200">
                <a:solidFill>
                  <a:srgbClr val="000000"/>
                </a:solidFill>
                <a:latin typeface="Arial" pitchFamily="34" charset="0"/>
              </a:rPr>
              <a:t>4</a:t>
            </a:r>
            <a:endParaRPr lang="en-US" altLang="en-US" sz="1200"/>
          </a:p>
        </p:txBody>
      </p:sp>
      <p:sp>
        <p:nvSpPr>
          <p:cNvPr id="792" name="Rectangle 516"/>
          <p:cNvSpPr>
            <a:spLocks noChangeArrowheads="1"/>
          </p:cNvSpPr>
          <p:nvPr/>
        </p:nvSpPr>
        <p:spPr bwMode="auto">
          <a:xfrm>
            <a:off x="4451211" y="3945480"/>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altLang="en-US" sz="1200">
                <a:solidFill>
                  <a:srgbClr val="000000"/>
                </a:solidFill>
                <a:latin typeface="Arial" pitchFamily="34" charset="0"/>
              </a:rPr>
              <a:t>5</a:t>
            </a:r>
            <a:endParaRPr lang="en-US" altLang="en-US" sz="1200"/>
          </a:p>
        </p:txBody>
      </p:sp>
      <p:sp>
        <p:nvSpPr>
          <p:cNvPr id="793" name="Rectangle 517"/>
          <p:cNvSpPr>
            <a:spLocks noChangeArrowheads="1"/>
          </p:cNvSpPr>
          <p:nvPr/>
        </p:nvSpPr>
        <p:spPr bwMode="auto">
          <a:xfrm>
            <a:off x="4451211" y="3459705"/>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altLang="en-US" sz="1200">
                <a:solidFill>
                  <a:srgbClr val="000000"/>
                </a:solidFill>
                <a:latin typeface="Arial" pitchFamily="34" charset="0"/>
              </a:rPr>
              <a:t>6</a:t>
            </a:r>
            <a:endParaRPr lang="en-US" altLang="en-US" sz="1200"/>
          </a:p>
        </p:txBody>
      </p:sp>
      <p:sp>
        <p:nvSpPr>
          <p:cNvPr id="794" name="Rectangle 518"/>
          <p:cNvSpPr>
            <a:spLocks noChangeArrowheads="1"/>
          </p:cNvSpPr>
          <p:nvPr/>
        </p:nvSpPr>
        <p:spPr bwMode="auto">
          <a:xfrm>
            <a:off x="4451211" y="2983455"/>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altLang="en-US" sz="1200">
                <a:solidFill>
                  <a:srgbClr val="000000"/>
                </a:solidFill>
                <a:latin typeface="Arial" pitchFamily="34" charset="0"/>
              </a:rPr>
              <a:t>7</a:t>
            </a:r>
            <a:endParaRPr lang="en-US" altLang="en-US" sz="1200"/>
          </a:p>
        </p:txBody>
      </p:sp>
      <p:sp>
        <p:nvSpPr>
          <p:cNvPr id="795" name="Rectangle 519"/>
          <p:cNvSpPr>
            <a:spLocks noChangeArrowheads="1"/>
          </p:cNvSpPr>
          <p:nvPr/>
        </p:nvSpPr>
        <p:spPr bwMode="auto">
          <a:xfrm>
            <a:off x="4451211" y="2497680"/>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altLang="en-US" sz="1200">
                <a:solidFill>
                  <a:srgbClr val="000000"/>
                </a:solidFill>
                <a:latin typeface="Arial" pitchFamily="34" charset="0"/>
              </a:rPr>
              <a:t>8</a:t>
            </a:r>
            <a:endParaRPr lang="en-US" altLang="en-US" sz="1200"/>
          </a:p>
        </p:txBody>
      </p:sp>
      <p:sp>
        <p:nvSpPr>
          <p:cNvPr id="796" name="Rectangle 520"/>
          <p:cNvSpPr>
            <a:spLocks noChangeArrowheads="1"/>
          </p:cNvSpPr>
          <p:nvPr/>
        </p:nvSpPr>
        <p:spPr bwMode="auto">
          <a:xfrm>
            <a:off x="4451211" y="2021430"/>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altLang="en-US" sz="1200">
                <a:solidFill>
                  <a:srgbClr val="000000"/>
                </a:solidFill>
                <a:latin typeface="Arial" pitchFamily="34" charset="0"/>
              </a:rPr>
              <a:t>9</a:t>
            </a:r>
            <a:endParaRPr lang="en-US" altLang="en-US" sz="1200"/>
          </a:p>
        </p:txBody>
      </p:sp>
      <p:sp>
        <p:nvSpPr>
          <p:cNvPr id="797" name="Rectangle 521"/>
          <p:cNvSpPr>
            <a:spLocks noChangeArrowheads="1"/>
          </p:cNvSpPr>
          <p:nvPr/>
        </p:nvSpPr>
        <p:spPr bwMode="auto">
          <a:xfrm>
            <a:off x="4366253" y="1535655"/>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altLang="en-US" sz="1200" dirty="0">
                <a:solidFill>
                  <a:srgbClr val="000000"/>
                </a:solidFill>
                <a:latin typeface="Arial" pitchFamily="34" charset="0"/>
              </a:rPr>
              <a:t>10</a:t>
            </a:r>
            <a:endParaRPr lang="en-US" altLang="en-US" sz="1200" dirty="0"/>
          </a:p>
        </p:txBody>
      </p:sp>
      <p:sp>
        <p:nvSpPr>
          <p:cNvPr id="798" name="Rectangle 522"/>
          <p:cNvSpPr>
            <a:spLocks noChangeArrowheads="1"/>
          </p:cNvSpPr>
          <p:nvPr/>
        </p:nvSpPr>
        <p:spPr bwMode="auto">
          <a:xfrm>
            <a:off x="472060" y="6504788"/>
            <a:ext cx="134937"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a:solidFill>
                  <a:srgbClr val="000000"/>
                </a:solidFill>
                <a:latin typeface="Arial" pitchFamily="34" charset="0"/>
              </a:rPr>
              <a:t>-7</a:t>
            </a:r>
            <a:endParaRPr lang="en-US" altLang="en-US" sz="1200"/>
          </a:p>
        </p:txBody>
      </p:sp>
      <p:sp>
        <p:nvSpPr>
          <p:cNvPr id="799" name="Rectangle 523"/>
          <p:cNvSpPr>
            <a:spLocks noChangeArrowheads="1"/>
          </p:cNvSpPr>
          <p:nvPr/>
        </p:nvSpPr>
        <p:spPr bwMode="auto">
          <a:xfrm>
            <a:off x="1624585" y="6504788"/>
            <a:ext cx="134937"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a:solidFill>
                  <a:srgbClr val="000000"/>
                </a:solidFill>
                <a:latin typeface="Arial" pitchFamily="34" charset="0"/>
              </a:rPr>
              <a:t>-5</a:t>
            </a:r>
            <a:endParaRPr lang="en-US" altLang="en-US" sz="1200"/>
          </a:p>
        </p:txBody>
      </p:sp>
      <p:sp>
        <p:nvSpPr>
          <p:cNvPr id="800" name="Rectangle 524"/>
          <p:cNvSpPr>
            <a:spLocks noChangeArrowheads="1"/>
          </p:cNvSpPr>
          <p:nvPr/>
        </p:nvSpPr>
        <p:spPr bwMode="auto">
          <a:xfrm>
            <a:off x="2786635" y="6504788"/>
            <a:ext cx="134937"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a:solidFill>
                  <a:srgbClr val="000000"/>
                </a:solidFill>
                <a:latin typeface="Arial" pitchFamily="34" charset="0"/>
              </a:rPr>
              <a:t>-3</a:t>
            </a:r>
            <a:endParaRPr lang="en-US" altLang="en-US" sz="1200"/>
          </a:p>
        </p:txBody>
      </p:sp>
      <p:sp>
        <p:nvSpPr>
          <p:cNvPr id="801" name="Rectangle 525"/>
          <p:cNvSpPr>
            <a:spLocks noChangeArrowheads="1"/>
          </p:cNvSpPr>
          <p:nvPr/>
        </p:nvSpPr>
        <p:spPr bwMode="auto">
          <a:xfrm>
            <a:off x="3939160" y="6504788"/>
            <a:ext cx="134937"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a:solidFill>
                  <a:srgbClr val="000000"/>
                </a:solidFill>
                <a:latin typeface="Arial" pitchFamily="34" charset="0"/>
              </a:rPr>
              <a:t>-1</a:t>
            </a:r>
            <a:endParaRPr lang="en-US" altLang="en-US" sz="1200"/>
          </a:p>
        </p:txBody>
      </p:sp>
      <p:sp>
        <p:nvSpPr>
          <p:cNvPr id="802" name="Rectangle 526"/>
          <p:cNvSpPr>
            <a:spLocks noChangeArrowheads="1"/>
          </p:cNvSpPr>
          <p:nvPr/>
        </p:nvSpPr>
        <p:spPr bwMode="auto">
          <a:xfrm>
            <a:off x="5117129" y="6504788"/>
            <a:ext cx="84137"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a:solidFill>
                  <a:srgbClr val="000000"/>
                </a:solidFill>
                <a:latin typeface="Arial" pitchFamily="34" charset="0"/>
              </a:rPr>
              <a:t>1</a:t>
            </a:r>
            <a:endParaRPr lang="en-US" altLang="en-US" sz="1200"/>
          </a:p>
        </p:txBody>
      </p:sp>
      <p:sp>
        <p:nvSpPr>
          <p:cNvPr id="803" name="Rectangle 527"/>
          <p:cNvSpPr>
            <a:spLocks noChangeArrowheads="1"/>
          </p:cNvSpPr>
          <p:nvPr/>
        </p:nvSpPr>
        <p:spPr bwMode="auto">
          <a:xfrm>
            <a:off x="6269654" y="6504788"/>
            <a:ext cx="84137"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a:solidFill>
                  <a:srgbClr val="000000"/>
                </a:solidFill>
                <a:latin typeface="Arial" pitchFamily="34" charset="0"/>
              </a:rPr>
              <a:t>3</a:t>
            </a:r>
            <a:endParaRPr lang="en-US" altLang="en-US" sz="1200"/>
          </a:p>
        </p:txBody>
      </p:sp>
      <p:sp>
        <p:nvSpPr>
          <p:cNvPr id="804" name="Rectangle 528"/>
          <p:cNvSpPr>
            <a:spLocks noChangeArrowheads="1"/>
          </p:cNvSpPr>
          <p:nvPr/>
        </p:nvSpPr>
        <p:spPr bwMode="auto">
          <a:xfrm>
            <a:off x="7431704" y="6504788"/>
            <a:ext cx="84137"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a:solidFill>
                  <a:srgbClr val="000000"/>
                </a:solidFill>
                <a:latin typeface="Arial" pitchFamily="34" charset="0"/>
              </a:rPr>
              <a:t>5</a:t>
            </a:r>
            <a:endParaRPr lang="en-US" altLang="en-US" sz="1200"/>
          </a:p>
        </p:txBody>
      </p:sp>
      <p:sp>
        <p:nvSpPr>
          <p:cNvPr id="805" name="Rectangle 529"/>
          <p:cNvSpPr>
            <a:spLocks noChangeArrowheads="1"/>
          </p:cNvSpPr>
          <p:nvPr/>
        </p:nvSpPr>
        <p:spPr bwMode="auto">
          <a:xfrm>
            <a:off x="8584229" y="6504788"/>
            <a:ext cx="84137"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a:solidFill>
                  <a:srgbClr val="000000"/>
                </a:solidFill>
                <a:latin typeface="Arial" pitchFamily="34" charset="0"/>
              </a:rPr>
              <a:t>7</a:t>
            </a:r>
            <a:endParaRPr lang="en-US" altLang="en-US" sz="1200"/>
          </a:p>
        </p:txBody>
      </p:sp>
      <p:sp>
        <p:nvSpPr>
          <p:cNvPr id="806" name="Rectangle 533"/>
          <p:cNvSpPr>
            <a:spLocks noChangeArrowheads="1"/>
          </p:cNvSpPr>
          <p:nvPr/>
        </p:nvSpPr>
        <p:spPr bwMode="auto">
          <a:xfrm>
            <a:off x="5637257" y="3347195"/>
            <a:ext cx="5626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b="1" dirty="0">
                <a:solidFill>
                  <a:schemeClr val="bg1"/>
                </a:solidFill>
                <a:latin typeface="Arial" pitchFamily="34" charset="0"/>
              </a:rPr>
              <a:t>36:4 PC</a:t>
            </a:r>
            <a:endParaRPr lang="en-US" altLang="en-US" sz="1200" b="1" dirty="0">
              <a:solidFill>
                <a:schemeClr val="bg1"/>
              </a:solidFill>
            </a:endParaRPr>
          </a:p>
        </p:txBody>
      </p:sp>
      <p:sp>
        <p:nvSpPr>
          <p:cNvPr id="807" name="Rectangle 534"/>
          <p:cNvSpPr>
            <a:spLocks noChangeArrowheads="1"/>
          </p:cNvSpPr>
          <p:nvPr/>
        </p:nvSpPr>
        <p:spPr bwMode="auto">
          <a:xfrm>
            <a:off x="5322096" y="4348445"/>
            <a:ext cx="65723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b="1" dirty="0">
                <a:solidFill>
                  <a:schemeClr val="bg1"/>
                </a:solidFill>
                <a:latin typeface="Arial" pitchFamily="34" charset="0"/>
              </a:rPr>
              <a:t>16:0 LPC</a:t>
            </a:r>
            <a:endParaRPr lang="en-US" altLang="en-US" sz="1200" b="1" dirty="0">
              <a:solidFill>
                <a:schemeClr val="bg1"/>
              </a:solidFill>
            </a:endParaRPr>
          </a:p>
        </p:txBody>
      </p:sp>
      <p:sp>
        <p:nvSpPr>
          <p:cNvPr id="1062" name="Rectangle 533"/>
          <p:cNvSpPr>
            <a:spLocks noChangeArrowheads="1"/>
          </p:cNvSpPr>
          <p:nvPr/>
        </p:nvSpPr>
        <p:spPr bwMode="auto">
          <a:xfrm>
            <a:off x="7999474" y="4299327"/>
            <a:ext cx="5626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b="1" dirty="0" smtClean="0">
                <a:solidFill>
                  <a:schemeClr val="bg1"/>
                </a:solidFill>
                <a:latin typeface="Arial" pitchFamily="34" charset="0"/>
              </a:rPr>
              <a:t>30:2 </a:t>
            </a:r>
            <a:r>
              <a:rPr lang="en-US" altLang="en-US" sz="1200" b="1" dirty="0">
                <a:solidFill>
                  <a:schemeClr val="bg1"/>
                </a:solidFill>
                <a:latin typeface="Arial" pitchFamily="34" charset="0"/>
              </a:rPr>
              <a:t>PC</a:t>
            </a:r>
            <a:endParaRPr lang="en-US" altLang="en-US" sz="1200" b="1" dirty="0">
              <a:solidFill>
                <a:schemeClr val="bg1"/>
              </a:solidFill>
            </a:endParaRPr>
          </a:p>
        </p:txBody>
      </p:sp>
      <p:sp>
        <p:nvSpPr>
          <p:cNvPr id="1063" name="Rectangle 533"/>
          <p:cNvSpPr>
            <a:spLocks noChangeArrowheads="1"/>
          </p:cNvSpPr>
          <p:nvPr/>
        </p:nvSpPr>
        <p:spPr bwMode="auto">
          <a:xfrm>
            <a:off x="7366390" y="3534302"/>
            <a:ext cx="562655" cy="184666"/>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0" tIns="0" rIns="0" bIns="0">
            <a:spAutoFit/>
          </a:bodyPr>
          <a:lstStyle/>
          <a:p>
            <a:r>
              <a:rPr lang="en-US" altLang="en-US" sz="1200" b="1" dirty="0" smtClean="0">
                <a:solidFill>
                  <a:schemeClr val="bg1"/>
                </a:solidFill>
                <a:latin typeface="Arial" pitchFamily="34" charset="0"/>
              </a:rPr>
              <a:t>36:6 </a:t>
            </a:r>
            <a:r>
              <a:rPr lang="en-US" altLang="en-US" sz="1200" b="1" dirty="0">
                <a:solidFill>
                  <a:schemeClr val="bg1"/>
                </a:solidFill>
                <a:latin typeface="Arial" pitchFamily="34" charset="0"/>
              </a:rPr>
              <a:t>PC</a:t>
            </a:r>
            <a:endParaRPr lang="en-US" altLang="en-US" sz="1200" b="1" dirty="0">
              <a:solidFill>
                <a:schemeClr val="bg1"/>
              </a:solidFill>
            </a:endParaRPr>
          </a:p>
        </p:txBody>
      </p:sp>
      <p:sp>
        <p:nvSpPr>
          <p:cNvPr id="1064" name="Rectangle 533"/>
          <p:cNvSpPr>
            <a:spLocks noChangeArrowheads="1"/>
          </p:cNvSpPr>
          <p:nvPr/>
        </p:nvSpPr>
        <p:spPr bwMode="auto">
          <a:xfrm>
            <a:off x="7283154" y="2802446"/>
            <a:ext cx="5626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b="1" dirty="0" smtClean="0">
                <a:solidFill>
                  <a:schemeClr val="bg1"/>
                </a:solidFill>
                <a:latin typeface="Arial" pitchFamily="34" charset="0"/>
              </a:rPr>
              <a:t>34:5 </a:t>
            </a:r>
            <a:r>
              <a:rPr lang="en-US" altLang="en-US" sz="1200" b="1" dirty="0">
                <a:solidFill>
                  <a:schemeClr val="bg1"/>
                </a:solidFill>
                <a:latin typeface="Arial" pitchFamily="34" charset="0"/>
              </a:rPr>
              <a:t>PC</a:t>
            </a:r>
            <a:endParaRPr lang="en-US" altLang="en-US" sz="1200" b="1" dirty="0">
              <a:solidFill>
                <a:schemeClr val="bg1"/>
              </a:solidFill>
            </a:endParaRPr>
          </a:p>
        </p:txBody>
      </p:sp>
      <p:sp>
        <p:nvSpPr>
          <p:cNvPr id="1065" name="Rectangle 534"/>
          <p:cNvSpPr>
            <a:spLocks noChangeArrowheads="1"/>
          </p:cNvSpPr>
          <p:nvPr/>
        </p:nvSpPr>
        <p:spPr bwMode="auto">
          <a:xfrm>
            <a:off x="7055089" y="2554796"/>
            <a:ext cx="65723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b="1" dirty="0" smtClean="0">
                <a:solidFill>
                  <a:schemeClr val="bg1"/>
                </a:solidFill>
                <a:latin typeface="Arial" pitchFamily="34" charset="0"/>
              </a:rPr>
              <a:t>14:0 </a:t>
            </a:r>
            <a:r>
              <a:rPr lang="en-US" altLang="en-US" sz="1200" b="1" dirty="0">
                <a:solidFill>
                  <a:schemeClr val="bg1"/>
                </a:solidFill>
                <a:latin typeface="Arial" pitchFamily="34" charset="0"/>
              </a:rPr>
              <a:t>LPC</a:t>
            </a:r>
            <a:endParaRPr lang="en-US" altLang="en-US" sz="1200" b="1" dirty="0">
              <a:solidFill>
                <a:schemeClr val="bg1"/>
              </a:solidFill>
            </a:endParaRPr>
          </a:p>
        </p:txBody>
      </p:sp>
      <p:sp>
        <p:nvSpPr>
          <p:cNvPr id="1066" name="Rectangle 534"/>
          <p:cNvSpPr>
            <a:spLocks noChangeArrowheads="1"/>
          </p:cNvSpPr>
          <p:nvPr/>
        </p:nvSpPr>
        <p:spPr bwMode="auto">
          <a:xfrm>
            <a:off x="7167563" y="4232526"/>
            <a:ext cx="65723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b="1" dirty="0" smtClean="0">
                <a:solidFill>
                  <a:schemeClr val="bg1"/>
                </a:solidFill>
                <a:latin typeface="Arial" pitchFamily="34" charset="0"/>
              </a:rPr>
              <a:t>22:3 </a:t>
            </a:r>
            <a:r>
              <a:rPr lang="en-US" altLang="en-US" sz="1200" b="1" dirty="0">
                <a:solidFill>
                  <a:schemeClr val="bg1"/>
                </a:solidFill>
                <a:latin typeface="Arial" pitchFamily="34" charset="0"/>
              </a:rPr>
              <a:t>LPC</a:t>
            </a:r>
            <a:endParaRPr lang="en-US" altLang="en-US" sz="1200" b="1" dirty="0">
              <a:solidFill>
                <a:schemeClr val="bg1"/>
              </a:solidFill>
            </a:endParaRPr>
          </a:p>
        </p:txBody>
      </p:sp>
      <p:sp>
        <p:nvSpPr>
          <p:cNvPr id="1067" name="Rectangle 534"/>
          <p:cNvSpPr>
            <a:spLocks noChangeArrowheads="1"/>
          </p:cNvSpPr>
          <p:nvPr/>
        </p:nvSpPr>
        <p:spPr bwMode="auto">
          <a:xfrm>
            <a:off x="6137085" y="3972450"/>
            <a:ext cx="65723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b="1" dirty="0" smtClean="0">
                <a:solidFill>
                  <a:schemeClr val="bg1"/>
                </a:solidFill>
                <a:latin typeface="Arial" pitchFamily="34" charset="0"/>
              </a:rPr>
              <a:t>20:3 </a:t>
            </a:r>
            <a:r>
              <a:rPr lang="en-US" altLang="en-US" sz="1200" b="1" dirty="0">
                <a:solidFill>
                  <a:schemeClr val="bg1"/>
                </a:solidFill>
                <a:latin typeface="Arial" pitchFamily="34" charset="0"/>
              </a:rPr>
              <a:t>LPC</a:t>
            </a:r>
            <a:endParaRPr lang="en-US" altLang="en-US" sz="1200" b="1" dirty="0">
              <a:solidFill>
                <a:schemeClr val="bg1"/>
              </a:solidFill>
            </a:endParaRPr>
          </a:p>
        </p:txBody>
      </p:sp>
      <p:sp>
        <p:nvSpPr>
          <p:cNvPr id="1447" name="Rectangle 533"/>
          <p:cNvSpPr>
            <a:spLocks noChangeArrowheads="1"/>
          </p:cNvSpPr>
          <p:nvPr/>
        </p:nvSpPr>
        <p:spPr bwMode="auto">
          <a:xfrm>
            <a:off x="3272264" y="4305840"/>
            <a:ext cx="5626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b="1" dirty="0" smtClean="0">
                <a:solidFill>
                  <a:schemeClr val="bg1"/>
                </a:solidFill>
                <a:latin typeface="Arial" pitchFamily="34" charset="0"/>
              </a:rPr>
              <a:t>42:1 </a:t>
            </a:r>
            <a:r>
              <a:rPr lang="en-US" altLang="en-US" sz="1200" b="1" dirty="0">
                <a:solidFill>
                  <a:schemeClr val="bg1"/>
                </a:solidFill>
                <a:latin typeface="Arial" pitchFamily="34" charset="0"/>
              </a:rPr>
              <a:t>PC</a:t>
            </a:r>
            <a:endParaRPr lang="en-US" altLang="en-US" sz="1200" b="1" dirty="0">
              <a:solidFill>
                <a:schemeClr val="bg1"/>
              </a:solidFill>
            </a:endParaRPr>
          </a:p>
        </p:txBody>
      </p:sp>
      <p:sp>
        <p:nvSpPr>
          <p:cNvPr id="1448" name="Rectangle 533"/>
          <p:cNvSpPr>
            <a:spLocks noChangeArrowheads="1"/>
          </p:cNvSpPr>
          <p:nvPr/>
        </p:nvSpPr>
        <p:spPr bwMode="auto">
          <a:xfrm>
            <a:off x="3323159" y="3088611"/>
            <a:ext cx="5626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b="1" dirty="0" smtClean="0">
                <a:solidFill>
                  <a:schemeClr val="bg1"/>
                </a:solidFill>
                <a:latin typeface="Arial" pitchFamily="34" charset="0"/>
              </a:rPr>
              <a:t>42:3 </a:t>
            </a:r>
            <a:r>
              <a:rPr lang="en-US" altLang="en-US" sz="1200" b="1" dirty="0">
                <a:solidFill>
                  <a:schemeClr val="bg1"/>
                </a:solidFill>
                <a:latin typeface="Arial" pitchFamily="34" charset="0"/>
              </a:rPr>
              <a:t>PC</a:t>
            </a:r>
            <a:endParaRPr lang="en-US" altLang="en-US" sz="1200" b="1" dirty="0">
              <a:solidFill>
                <a:schemeClr val="bg1"/>
              </a:solidFill>
            </a:endParaRPr>
          </a:p>
        </p:txBody>
      </p:sp>
      <p:sp>
        <p:nvSpPr>
          <p:cNvPr id="1449" name="Rectangle 533"/>
          <p:cNvSpPr>
            <a:spLocks noChangeArrowheads="1"/>
          </p:cNvSpPr>
          <p:nvPr/>
        </p:nvSpPr>
        <p:spPr bwMode="auto">
          <a:xfrm>
            <a:off x="3156619" y="3718267"/>
            <a:ext cx="5626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b="1" dirty="0" smtClean="0">
                <a:solidFill>
                  <a:schemeClr val="bg1"/>
                </a:solidFill>
                <a:latin typeface="Arial" pitchFamily="34" charset="0"/>
              </a:rPr>
              <a:t>42:2 </a:t>
            </a:r>
            <a:r>
              <a:rPr lang="en-US" altLang="en-US" sz="1200" b="1" dirty="0">
                <a:solidFill>
                  <a:schemeClr val="bg1"/>
                </a:solidFill>
                <a:latin typeface="Arial" pitchFamily="34" charset="0"/>
              </a:rPr>
              <a:t>PC</a:t>
            </a:r>
            <a:endParaRPr lang="en-US" altLang="en-US" sz="1200" b="1" dirty="0">
              <a:solidFill>
                <a:schemeClr val="bg1"/>
              </a:solidFill>
            </a:endParaRPr>
          </a:p>
        </p:txBody>
      </p:sp>
      <p:sp>
        <p:nvSpPr>
          <p:cNvPr id="1450" name="Rectangle 533"/>
          <p:cNvSpPr>
            <a:spLocks noChangeArrowheads="1"/>
          </p:cNvSpPr>
          <p:nvPr/>
        </p:nvSpPr>
        <p:spPr bwMode="auto">
          <a:xfrm>
            <a:off x="4890664" y="1186449"/>
            <a:ext cx="154850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b="1" dirty="0" smtClean="0">
                <a:solidFill>
                  <a:srgbClr val="FF0000"/>
                </a:solidFill>
                <a:latin typeface="Arial" pitchFamily="34" charset="0"/>
              </a:rPr>
              <a:t>No alkyl (O-) PCs</a:t>
            </a:r>
          </a:p>
          <a:p>
            <a:r>
              <a:rPr lang="en-US" altLang="en-US" sz="1200" b="1" dirty="0" smtClean="0">
                <a:solidFill>
                  <a:srgbClr val="FF0000"/>
                </a:solidFill>
                <a:latin typeface="Arial" pitchFamily="34" charset="0"/>
              </a:rPr>
              <a:t>detected in </a:t>
            </a:r>
            <a:r>
              <a:rPr lang="en-US" altLang="en-US" sz="1200" b="1" dirty="0" err="1" smtClean="0">
                <a:solidFill>
                  <a:srgbClr val="FF0000"/>
                </a:solidFill>
                <a:latin typeface="Arial" pitchFamily="34" charset="0"/>
              </a:rPr>
              <a:t>Zebrafish</a:t>
            </a:r>
            <a:endParaRPr lang="en-US" altLang="en-US" sz="1200" b="1" dirty="0">
              <a:solidFill>
                <a:srgbClr val="FF0000"/>
              </a:solidFill>
            </a:endParaRPr>
          </a:p>
        </p:txBody>
      </p:sp>
      <p:sp>
        <p:nvSpPr>
          <p:cNvPr id="1451" name="Rectangle 533"/>
          <p:cNvSpPr>
            <a:spLocks noChangeArrowheads="1"/>
          </p:cNvSpPr>
          <p:nvPr/>
        </p:nvSpPr>
        <p:spPr bwMode="auto">
          <a:xfrm>
            <a:off x="6237322" y="1792796"/>
            <a:ext cx="5626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b="1" dirty="0" smtClean="0">
                <a:solidFill>
                  <a:schemeClr val="bg1"/>
                </a:solidFill>
                <a:latin typeface="Arial" pitchFamily="34" charset="0"/>
              </a:rPr>
              <a:t>30:1 </a:t>
            </a:r>
            <a:r>
              <a:rPr lang="en-US" altLang="en-US" sz="1200" b="1" dirty="0">
                <a:solidFill>
                  <a:schemeClr val="bg1"/>
                </a:solidFill>
                <a:latin typeface="Arial" pitchFamily="34" charset="0"/>
              </a:rPr>
              <a:t>PC</a:t>
            </a:r>
            <a:endParaRPr lang="en-US" altLang="en-US" sz="1200" b="1" dirty="0">
              <a:solidFill>
                <a:schemeClr val="bg1"/>
              </a:solidFill>
            </a:endParaRPr>
          </a:p>
        </p:txBody>
      </p:sp>
      <p:sp>
        <p:nvSpPr>
          <p:cNvPr id="1527" name="Text Box 153"/>
          <p:cNvSpPr txBox="1">
            <a:spLocks noChangeAspect="1" noChangeArrowheads="1"/>
          </p:cNvSpPr>
          <p:nvPr/>
        </p:nvSpPr>
        <p:spPr bwMode="auto">
          <a:xfrm rot="21566066">
            <a:off x="2004777" y="4550853"/>
            <a:ext cx="441146" cy="246221"/>
          </a:xfrm>
          <a:prstGeom prst="rect">
            <a:avLst/>
          </a:prstGeom>
          <a:solidFill>
            <a:schemeClr val="bg1"/>
          </a:solidFill>
          <a:ln>
            <a:noFill/>
          </a:ln>
          <a:extLst/>
        </p:spPr>
        <p:txBody>
          <a:bodyPr wrap="none">
            <a:spAutoFit/>
          </a:bodyPr>
          <a:lstStyle>
            <a:lvl1pPr>
              <a:defRPr sz="2800">
                <a:solidFill>
                  <a:schemeClr val="tx1"/>
                </a:solidFill>
                <a:latin typeface="Comic Sans MS" pitchFamily="66" charset="0"/>
              </a:defRPr>
            </a:lvl1pPr>
            <a:lvl2pPr marL="742950" indent="-285750">
              <a:defRPr sz="2800">
                <a:solidFill>
                  <a:schemeClr val="tx1"/>
                </a:solidFill>
                <a:latin typeface="Comic Sans MS" pitchFamily="66" charset="0"/>
              </a:defRPr>
            </a:lvl2pPr>
            <a:lvl3pPr marL="1143000" indent="-228600">
              <a:defRPr sz="2800">
                <a:solidFill>
                  <a:schemeClr val="tx1"/>
                </a:solidFill>
                <a:latin typeface="Comic Sans MS" pitchFamily="66" charset="0"/>
              </a:defRPr>
            </a:lvl3pPr>
            <a:lvl4pPr marL="1600200" indent="-228600">
              <a:defRPr sz="2800">
                <a:solidFill>
                  <a:schemeClr val="tx1"/>
                </a:solidFill>
                <a:latin typeface="Comic Sans MS" pitchFamily="66" charset="0"/>
              </a:defRPr>
            </a:lvl4pPr>
            <a:lvl5pPr marL="2057400" indent="-228600">
              <a:defRPr sz="2800">
                <a:solidFill>
                  <a:schemeClr val="tx1"/>
                </a:solidFill>
                <a:latin typeface="Comic Sans MS" pitchFamily="66" charset="0"/>
              </a:defRPr>
            </a:lvl5pPr>
            <a:lvl6pPr marL="2514600" indent="-228600" eaLnBrk="0" fontAlgn="base" hangingPunct="0">
              <a:spcBef>
                <a:spcPct val="0"/>
              </a:spcBef>
              <a:spcAft>
                <a:spcPct val="0"/>
              </a:spcAft>
              <a:defRPr sz="2800">
                <a:solidFill>
                  <a:schemeClr val="tx1"/>
                </a:solidFill>
                <a:latin typeface="Comic Sans MS" pitchFamily="66" charset="0"/>
              </a:defRPr>
            </a:lvl6pPr>
            <a:lvl7pPr marL="2971800" indent="-228600" eaLnBrk="0" fontAlgn="base" hangingPunct="0">
              <a:spcBef>
                <a:spcPct val="0"/>
              </a:spcBef>
              <a:spcAft>
                <a:spcPct val="0"/>
              </a:spcAft>
              <a:defRPr sz="2800">
                <a:solidFill>
                  <a:schemeClr val="tx1"/>
                </a:solidFill>
                <a:latin typeface="Comic Sans MS" pitchFamily="66" charset="0"/>
              </a:defRPr>
            </a:lvl7pPr>
            <a:lvl8pPr marL="3429000" indent="-228600" eaLnBrk="0" fontAlgn="base" hangingPunct="0">
              <a:spcBef>
                <a:spcPct val="0"/>
              </a:spcBef>
              <a:spcAft>
                <a:spcPct val="0"/>
              </a:spcAft>
              <a:defRPr sz="2800">
                <a:solidFill>
                  <a:schemeClr val="tx1"/>
                </a:solidFill>
                <a:latin typeface="Comic Sans MS" pitchFamily="66" charset="0"/>
              </a:defRPr>
            </a:lvl8pPr>
            <a:lvl9pPr marL="3886200" indent="-228600" eaLnBrk="0" fontAlgn="base" hangingPunct="0">
              <a:spcBef>
                <a:spcPct val="0"/>
              </a:spcBef>
              <a:spcAft>
                <a:spcPct val="0"/>
              </a:spcAft>
              <a:defRPr sz="2800">
                <a:solidFill>
                  <a:schemeClr val="tx1"/>
                </a:solidFill>
                <a:latin typeface="Comic Sans MS" pitchFamily="66"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1000" b="1" i="0" u="none" strike="noStrike" kern="0" cap="none" spc="0" normalizeH="0" baseline="0" noProof="0" dirty="0" smtClean="0">
                <a:ln>
                  <a:noFill/>
                </a:ln>
                <a:effectLst/>
                <a:uLnTx/>
                <a:uFillTx/>
                <a:latin typeface="Arial" pitchFamily="34" charset="0"/>
                <a:cs typeface="Arial" pitchFamily="34" charset="0"/>
              </a:rPr>
              <a:t>LPC</a:t>
            </a:r>
          </a:p>
        </p:txBody>
      </p:sp>
      <p:sp>
        <p:nvSpPr>
          <p:cNvPr id="1528" name="Text Box 153"/>
          <p:cNvSpPr txBox="1">
            <a:spLocks noChangeAspect="1" noChangeArrowheads="1"/>
          </p:cNvSpPr>
          <p:nvPr/>
        </p:nvSpPr>
        <p:spPr bwMode="auto">
          <a:xfrm rot="21566066">
            <a:off x="2025757" y="3240605"/>
            <a:ext cx="362600" cy="246221"/>
          </a:xfrm>
          <a:prstGeom prst="rect">
            <a:avLst/>
          </a:prstGeom>
          <a:solidFill>
            <a:schemeClr val="bg1"/>
          </a:solidFill>
          <a:ln>
            <a:noFill/>
          </a:ln>
          <a:extLst/>
        </p:spPr>
        <p:txBody>
          <a:bodyPr wrap="none">
            <a:spAutoFit/>
          </a:bodyPr>
          <a:lstStyle>
            <a:lvl1pPr>
              <a:defRPr sz="2800">
                <a:solidFill>
                  <a:schemeClr val="tx1"/>
                </a:solidFill>
                <a:latin typeface="Comic Sans MS" pitchFamily="66" charset="0"/>
              </a:defRPr>
            </a:lvl1pPr>
            <a:lvl2pPr marL="742950" indent="-285750">
              <a:defRPr sz="2800">
                <a:solidFill>
                  <a:schemeClr val="tx1"/>
                </a:solidFill>
                <a:latin typeface="Comic Sans MS" pitchFamily="66" charset="0"/>
              </a:defRPr>
            </a:lvl2pPr>
            <a:lvl3pPr marL="1143000" indent="-228600">
              <a:defRPr sz="2800">
                <a:solidFill>
                  <a:schemeClr val="tx1"/>
                </a:solidFill>
                <a:latin typeface="Comic Sans MS" pitchFamily="66" charset="0"/>
              </a:defRPr>
            </a:lvl3pPr>
            <a:lvl4pPr marL="1600200" indent="-228600">
              <a:defRPr sz="2800">
                <a:solidFill>
                  <a:schemeClr val="tx1"/>
                </a:solidFill>
                <a:latin typeface="Comic Sans MS" pitchFamily="66" charset="0"/>
              </a:defRPr>
            </a:lvl4pPr>
            <a:lvl5pPr marL="2057400" indent="-228600">
              <a:defRPr sz="2800">
                <a:solidFill>
                  <a:schemeClr val="tx1"/>
                </a:solidFill>
                <a:latin typeface="Comic Sans MS" pitchFamily="66" charset="0"/>
              </a:defRPr>
            </a:lvl5pPr>
            <a:lvl6pPr marL="2514600" indent="-228600" eaLnBrk="0" fontAlgn="base" hangingPunct="0">
              <a:spcBef>
                <a:spcPct val="0"/>
              </a:spcBef>
              <a:spcAft>
                <a:spcPct val="0"/>
              </a:spcAft>
              <a:defRPr sz="2800">
                <a:solidFill>
                  <a:schemeClr val="tx1"/>
                </a:solidFill>
                <a:latin typeface="Comic Sans MS" pitchFamily="66" charset="0"/>
              </a:defRPr>
            </a:lvl6pPr>
            <a:lvl7pPr marL="2971800" indent="-228600" eaLnBrk="0" fontAlgn="base" hangingPunct="0">
              <a:spcBef>
                <a:spcPct val="0"/>
              </a:spcBef>
              <a:spcAft>
                <a:spcPct val="0"/>
              </a:spcAft>
              <a:defRPr sz="2800">
                <a:solidFill>
                  <a:schemeClr val="tx1"/>
                </a:solidFill>
                <a:latin typeface="Comic Sans MS" pitchFamily="66" charset="0"/>
              </a:defRPr>
            </a:lvl7pPr>
            <a:lvl8pPr marL="3429000" indent="-228600" eaLnBrk="0" fontAlgn="base" hangingPunct="0">
              <a:spcBef>
                <a:spcPct val="0"/>
              </a:spcBef>
              <a:spcAft>
                <a:spcPct val="0"/>
              </a:spcAft>
              <a:defRPr sz="2800">
                <a:solidFill>
                  <a:schemeClr val="tx1"/>
                </a:solidFill>
                <a:latin typeface="Comic Sans MS" pitchFamily="66" charset="0"/>
              </a:defRPr>
            </a:lvl8pPr>
            <a:lvl9pPr marL="3886200" indent="-228600" eaLnBrk="0" fontAlgn="base" hangingPunct="0">
              <a:spcBef>
                <a:spcPct val="0"/>
              </a:spcBef>
              <a:spcAft>
                <a:spcPct val="0"/>
              </a:spcAft>
              <a:defRPr sz="2800">
                <a:solidFill>
                  <a:schemeClr val="tx1"/>
                </a:solidFill>
                <a:latin typeface="Comic Sans MS" pitchFamily="66"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1000" b="1" i="0" u="none" strike="noStrike" kern="0" cap="none" spc="0" normalizeH="0" baseline="0" noProof="0" dirty="0" smtClean="0">
                <a:ln>
                  <a:noFill/>
                </a:ln>
                <a:effectLst/>
                <a:uLnTx/>
                <a:uFillTx/>
                <a:latin typeface="Arial" pitchFamily="34" charset="0"/>
                <a:cs typeface="Arial" pitchFamily="34" charset="0"/>
              </a:rPr>
              <a:t>PC</a:t>
            </a:r>
          </a:p>
        </p:txBody>
      </p:sp>
      <p:grpSp>
        <p:nvGrpSpPr>
          <p:cNvPr id="1529" name="Group 1528"/>
          <p:cNvGrpSpPr/>
          <p:nvPr/>
        </p:nvGrpSpPr>
        <p:grpSpPr>
          <a:xfrm>
            <a:off x="414338" y="2607892"/>
            <a:ext cx="2348062" cy="868077"/>
            <a:chOff x="414338" y="2316930"/>
            <a:chExt cx="2348062" cy="868077"/>
          </a:xfrm>
        </p:grpSpPr>
        <p:sp>
          <p:nvSpPr>
            <p:cNvPr id="1530" name="Text Box 403"/>
            <p:cNvSpPr txBox="1">
              <a:spLocks noChangeAspect="1" noChangeArrowheads="1"/>
            </p:cNvSpPr>
            <p:nvPr/>
          </p:nvSpPr>
          <p:spPr bwMode="auto">
            <a:xfrm>
              <a:off x="1696210" y="2532916"/>
              <a:ext cx="28441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a:ln>
                    <a:noFill/>
                  </a:ln>
                  <a:solidFill>
                    <a:srgbClr val="191919"/>
                  </a:solidFill>
                  <a:effectLst/>
                  <a:uLnTx/>
                  <a:uFillTx/>
                  <a:latin typeface="Arial" pitchFamily="34" charset="0"/>
                  <a:cs typeface="Arial" pitchFamily="34" charset="0"/>
                </a:rPr>
                <a:t>O</a:t>
              </a:r>
            </a:p>
          </p:txBody>
        </p:sp>
        <p:sp>
          <p:nvSpPr>
            <p:cNvPr id="1531" name="Line 388"/>
            <p:cNvSpPr>
              <a:spLocks noChangeAspect="1" noChangeShapeType="1"/>
            </p:cNvSpPr>
            <p:nvPr/>
          </p:nvSpPr>
          <p:spPr bwMode="auto">
            <a:xfrm>
              <a:off x="1291399" y="2938784"/>
              <a:ext cx="0" cy="6667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532" name="Line 389"/>
            <p:cNvSpPr>
              <a:spLocks noChangeAspect="1" noChangeShapeType="1"/>
            </p:cNvSpPr>
            <p:nvPr/>
          </p:nvSpPr>
          <p:spPr bwMode="auto">
            <a:xfrm>
              <a:off x="1307274" y="2938784"/>
              <a:ext cx="0" cy="6667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533" name="Text Box 390"/>
            <p:cNvSpPr txBox="1">
              <a:spLocks noChangeAspect="1" noChangeArrowheads="1"/>
            </p:cNvSpPr>
            <p:nvPr/>
          </p:nvSpPr>
          <p:spPr bwMode="auto">
            <a:xfrm>
              <a:off x="1156198" y="2938786"/>
              <a:ext cx="28441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a:ln>
                    <a:noFill/>
                  </a:ln>
                  <a:solidFill>
                    <a:srgbClr val="191919"/>
                  </a:solidFill>
                  <a:effectLst/>
                  <a:uLnTx/>
                  <a:uFillTx/>
                  <a:latin typeface="Arial" pitchFamily="34" charset="0"/>
                  <a:cs typeface="Arial" pitchFamily="34" charset="0"/>
                </a:rPr>
                <a:t>O</a:t>
              </a:r>
            </a:p>
          </p:txBody>
        </p:sp>
        <p:sp>
          <p:nvSpPr>
            <p:cNvPr id="1534" name="Text Box 391"/>
            <p:cNvSpPr txBox="1">
              <a:spLocks noChangeAspect="1" noChangeArrowheads="1"/>
            </p:cNvSpPr>
            <p:nvPr/>
          </p:nvSpPr>
          <p:spPr bwMode="auto">
            <a:xfrm>
              <a:off x="1248801" y="2711244"/>
              <a:ext cx="28441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a:ln>
                    <a:noFill/>
                  </a:ln>
                  <a:solidFill>
                    <a:srgbClr val="191919"/>
                  </a:solidFill>
                  <a:effectLst/>
                  <a:uLnTx/>
                  <a:uFillTx/>
                  <a:latin typeface="Arial" pitchFamily="34" charset="0"/>
                  <a:cs typeface="Arial" pitchFamily="34" charset="0"/>
                </a:rPr>
                <a:t>O</a:t>
              </a:r>
            </a:p>
          </p:txBody>
        </p:sp>
        <p:sp>
          <p:nvSpPr>
            <p:cNvPr id="1535" name="Line 392"/>
            <p:cNvSpPr>
              <a:spLocks noChangeAspect="1" noChangeShapeType="1"/>
            </p:cNvSpPr>
            <p:nvPr/>
          </p:nvSpPr>
          <p:spPr bwMode="auto">
            <a:xfrm>
              <a:off x="1435860" y="2875284"/>
              <a:ext cx="44450" cy="6032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536" name="Line 393"/>
            <p:cNvSpPr>
              <a:spLocks noChangeAspect="1" noChangeShapeType="1"/>
            </p:cNvSpPr>
            <p:nvPr/>
          </p:nvSpPr>
          <p:spPr bwMode="auto">
            <a:xfrm flipV="1">
              <a:off x="1480310" y="2789559"/>
              <a:ext cx="101600" cy="14922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537" name="Line 394"/>
            <p:cNvSpPr>
              <a:spLocks noChangeAspect="1" noChangeShapeType="1"/>
            </p:cNvSpPr>
            <p:nvPr/>
          </p:nvSpPr>
          <p:spPr bwMode="auto">
            <a:xfrm flipH="1" flipV="1">
              <a:off x="1473960" y="2786384"/>
              <a:ext cx="104775" cy="15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538" name="Text Box 395"/>
            <p:cNvSpPr txBox="1">
              <a:spLocks noChangeAspect="1" noChangeArrowheads="1"/>
            </p:cNvSpPr>
            <p:nvPr/>
          </p:nvSpPr>
          <p:spPr bwMode="auto">
            <a:xfrm>
              <a:off x="1289804" y="2614141"/>
              <a:ext cx="284052"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smtClean="0">
                  <a:ln>
                    <a:noFill/>
                  </a:ln>
                  <a:solidFill>
                    <a:srgbClr val="191919"/>
                  </a:solidFill>
                  <a:effectLst/>
                  <a:uLnTx/>
                  <a:uFillTx/>
                  <a:latin typeface="Arial" pitchFamily="34" charset="0"/>
                  <a:cs typeface="Arial" pitchFamily="34" charset="0"/>
                </a:rPr>
                <a:t>O</a:t>
              </a:r>
              <a:endParaRPr kumimoji="0" lang="en-US" altLang="en-US" sz="1000" b="0" i="0" u="none" strike="noStrike" kern="0" cap="none" spc="0" normalizeH="0" baseline="0" noProof="0" dirty="0">
                <a:ln>
                  <a:noFill/>
                </a:ln>
                <a:solidFill>
                  <a:srgbClr val="191919"/>
                </a:solidFill>
                <a:effectLst/>
                <a:uLnTx/>
                <a:uFillTx/>
                <a:latin typeface="Arial" pitchFamily="34" charset="0"/>
                <a:cs typeface="Arial" pitchFamily="34" charset="0"/>
              </a:endParaRPr>
            </a:p>
          </p:txBody>
        </p:sp>
        <p:sp>
          <p:nvSpPr>
            <p:cNvPr id="1539" name="Line 396"/>
            <p:cNvSpPr>
              <a:spLocks noChangeAspect="1" noChangeShapeType="1"/>
            </p:cNvSpPr>
            <p:nvPr/>
          </p:nvSpPr>
          <p:spPr bwMode="auto">
            <a:xfrm flipV="1">
              <a:off x="1578735" y="2862584"/>
              <a:ext cx="47625" cy="762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540" name="Text Box 397"/>
            <p:cNvSpPr txBox="1">
              <a:spLocks noChangeAspect="1" noChangeArrowheads="1"/>
            </p:cNvSpPr>
            <p:nvPr/>
          </p:nvSpPr>
          <p:spPr bwMode="auto">
            <a:xfrm>
              <a:off x="1540635" y="2749872"/>
              <a:ext cx="28441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rPr>
                <a:t>O</a:t>
              </a:r>
            </a:p>
          </p:txBody>
        </p:sp>
        <p:sp>
          <p:nvSpPr>
            <p:cNvPr id="1541" name="Line 398"/>
            <p:cNvSpPr>
              <a:spLocks noChangeAspect="1" noChangeShapeType="1"/>
            </p:cNvSpPr>
            <p:nvPr/>
          </p:nvSpPr>
          <p:spPr bwMode="auto">
            <a:xfrm>
              <a:off x="1721610" y="2856234"/>
              <a:ext cx="82550" cy="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542" name="Line 399"/>
            <p:cNvSpPr>
              <a:spLocks noChangeAspect="1" noChangeShapeType="1"/>
            </p:cNvSpPr>
            <p:nvPr/>
          </p:nvSpPr>
          <p:spPr bwMode="auto">
            <a:xfrm rot="10809098">
              <a:off x="1842260" y="2726059"/>
              <a:ext cx="0" cy="762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543" name="Line 400"/>
            <p:cNvSpPr>
              <a:spLocks noChangeAspect="1" noChangeShapeType="1"/>
            </p:cNvSpPr>
            <p:nvPr/>
          </p:nvSpPr>
          <p:spPr bwMode="auto">
            <a:xfrm rot="10809098">
              <a:off x="1826385" y="2726059"/>
              <a:ext cx="0" cy="762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544" name="Text Box 401"/>
            <p:cNvSpPr txBox="1">
              <a:spLocks noChangeAspect="1" noChangeArrowheads="1"/>
            </p:cNvSpPr>
            <p:nvPr/>
          </p:nvSpPr>
          <p:spPr bwMode="auto">
            <a:xfrm rot="10809098">
              <a:off x="1899281" y="2729154"/>
              <a:ext cx="28441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a:ln>
                    <a:noFill/>
                  </a:ln>
                  <a:solidFill>
                    <a:srgbClr val="191919"/>
                  </a:solidFill>
                  <a:effectLst/>
                  <a:uLnTx/>
                  <a:uFillTx/>
                  <a:latin typeface="Arial" pitchFamily="34" charset="0"/>
                  <a:cs typeface="Arial" pitchFamily="34" charset="0"/>
                </a:rPr>
                <a:t>O</a:t>
              </a:r>
            </a:p>
          </p:txBody>
        </p:sp>
        <p:sp>
          <p:nvSpPr>
            <p:cNvPr id="1545" name="Line 402"/>
            <p:cNvSpPr>
              <a:spLocks noChangeAspect="1" noChangeShapeType="1"/>
            </p:cNvSpPr>
            <p:nvPr/>
          </p:nvSpPr>
          <p:spPr bwMode="auto">
            <a:xfrm>
              <a:off x="1904699" y="2856234"/>
              <a:ext cx="82550" cy="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546" name="Line 404"/>
            <p:cNvSpPr>
              <a:spLocks noChangeAspect="1" noChangeShapeType="1"/>
            </p:cNvSpPr>
            <p:nvPr/>
          </p:nvSpPr>
          <p:spPr bwMode="auto">
            <a:xfrm flipV="1">
              <a:off x="2090965" y="2780034"/>
              <a:ext cx="53975" cy="7937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547" name="Line 405"/>
            <p:cNvSpPr>
              <a:spLocks noChangeAspect="1" noChangeShapeType="1"/>
            </p:cNvSpPr>
            <p:nvPr/>
          </p:nvSpPr>
          <p:spPr bwMode="auto">
            <a:xfrm>
              <a:off x="2141765" y="2780034"/>
              <a:ext cx="50800" cy="762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548" name="Line 406"/>
            <p:cNvSpPr>
              <a:spLocks noChangeAspect="1" noChangeShapeType="1"/>
            </p:cNvSpPr>
            <p:nvPr/>
          </p:nvSpPr>
          <p:spPr bwMode="auto">
            <a:xfrm flipV="1">
              <a:off x="2192565" y="2780034"/>
              <a:ext cx="41275" cy="762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549" name="Text Box 407"/>
            <p:cNvSpPr txBox="1">
              <a:spLocks noChangeAspect="1" noChangeArrowheads="1"/>
            </p:cNvSpPr>
            <p:nvPr/>
          </p:nvSpPr>
          <p:spPr bwMode="auto">
            <a:xfrm>
              <a:off x="1715790" y="2734527"/>
              <a:ext cx="267884"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a:ln>
                    <a:noFill/>
                  </a:ln>
                  <a:solidFill>
                    <a:srgbClr val="191919"/>
                  </a:solidFill>
                  <a:effectLst/>
                  <a:uLnTx/>
                  <a:uFillTx/>
                  <a:latin typeface="Arial" pitchFamily="34" charset="0"/>
                  <a:cs typeface="Arial" pitchFamily="34" charset="0"/>
                </a:rPr>
                <a:t>P</a:t>
              </a:r>
            </a:p>
          </p:txBody>
        </p:sp>
        <p:sp>
          <p:nvSpPr>
            <p:cNvPr id="1550" name="Text Box 408"/>
            <p:cNvSpPr txBox="1">
              <a:spLocks noChangeAspect="1" noChangeArrowheads="1"/>
            </p:cNvSpPr>
            <p:nvPr/>
          </p:nvSpPr>
          <p:spPr bwMode="auto">
            <a:xfrm>
              <a:off x="1653348" y="2926084"/>
              <a:ext cx="377026"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rPr>
                <a:t>OH</a:t>
              </a:r>
            </a:p>
          </p:txBody>
        </p:sp>
        <p:sp>
          <p:nvSpPr>
            <p:cNvPr id="1551" name="Text Box 409"/>
            <p:cNvSpPr txBox="1">
              <a:spLocks noChangeAspect="1" noChangeArrowheads="1"/>
            </p:cNvSpPr>
            <p:nvPr/>
          </p:nvSpPr>
          <p:spPr bwMode="auto">
            <a:xfrm>
              <a:off x="1497243" y="2614141"/>
              <a:ext cx="277277"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a:ln>
                    <a:noFill/>
                  </a:ln>
                  <a:solidFill>
                    <a:srgbClr val="191919"/>
                  </a:solidFill>
                  <a:effectLst/>
                  <a:uLnTx/>
                  <a:uFillTx/>
                  <a:latin typeface="Arial" pitchFamily="34" charset="0"/>
                  <a:cs typeface="Arial" pitchFamily="34" charset="0"/>
                </a:rPr>
                <a:t>H</a:t>
              </a:r>
            </a:p>
          </p:txBody>
        </p:sp>
        <p:sp>
          <p:nvSpPr>
            <p:cNvPr id="1552" name="Line 386"/>
            <p:cNvSpPr>
              <a:spLocks noChangeAspect="1" noChangeShapeType="1"/>
            </p:cNvSpPr>
            <p:nvPr/>
          </p:nvSpPr>
          <p:spPr bwMode="auto">
            <a:xfrm>
              <a:off x="1256474" y="2856385"/>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553" name="Line 387"/>
            <p:cNvSpPr>
              <a:spLocks noChangeAspect="1" noChangeShapeType="1"/>
            </p:cNvSpPr>
            <p:nvPr/>
          </p:nvSpPr>
          <p:spPr bwMode="auto">
            <a:xfrm flipV="1">
              <a:off x="1307274" y="2856385"/>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554" name="Line 410"/>
            <p:cNvSpPr>
              <a:spLocks noChangeAspect="1" noChangeShapeType="1"/>
            </p:cNvSpPr>
            <p:nvPr/>
          </p:nvSpPr>
          <p:spPr bwMode="auto">
            <a:xfrm>
              <a:off x="891349" y="2852265"/>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555" name="Line 411"/>
            <p:cNvSpPr>
              <a:spLocks noChangeAspect="1" noChangeShapeType="1"/>
            </p:cNvSpPr>
            <p:nvPr/>
          </p:nvSpPr>
          <p:spPr bwMode="auto">
            <a:xfrm flipV="1">
              <a:off x="926274" y="2852265"/>
              <a:ext cx="38100"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556" name="Line 412"/>
            <p:cNvSpPr>
              <a:spLocks noChangeAspect="1" noChangeShapeType="1"/>
            </p:cNvSpPr>
            <p:nvPr/>
          </p:nvSpPr>
          <p:spPr bwMode="auto">
            <a:xfrm>
              <a:off x="964374" y="2852265"/>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557" name="Line 413"/>
            <p:cNvSpPr>
              <a:spLocks noChangeAspect="1" noChangeShapeType="1"/>
            </p:cNvSpPr>
            <p:nvPr/>
          </p:nvSpPr>
          <p:spPr bwMode="auto">
            <a:xfrm rot="10800000">
              <a:off x="1180274" y="2856385"/>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558" name="Line 414"/>
            <p:cNvSpPr>
              <a:spLocks noChangeAspect="1" noChangeShapeType="1"/>
            </p:cNvSpPr>
            <p:nvPr/>
          </p:nvSpPr>
          <p:spPr bwMode="auto">
            <a:xfrm rot="10800000" flipV="1">
              <a:off x="1145349" y="2856385"/>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559" name="Line 415"/>
            <p:cNvSpPr>
              <a:spLocks noChangeAspect="1" noChangeShapeType="1"/>
            </p:cNvSpPr>
            <p:nvPr/>
          </p:nvSpPr>
          <p:spPr bwMode="auto">
            <a:xfrm rot="10800000">
              <a:off x="1107249" y="2856385"/>
              <a:ext cx="38100"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560" name="Line 416"/>
            <p:cNvSpPr>
              <a:spLocks noChangeAspect="1" noChangeShapeType="1"/>
            </p:cNvSpPr>
            <p:nvPr/>
          </p:nvSpPr>
          <p:spPr bwMode="auto">
            <a:xfrm rot="10800000">
              <a:off x="1037399" y="2856385"/>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561" name="Line 417"/>
            <p:cNvSpPr>
              <a:spLocks noChangeAspect="1" noChangeShapeType="1"/>
            </p:cNvSpPr>
            <p:nvPr/>
          </p:nvSpPr>
          <p:spPr bwMode="auto">
            <a:xfrm rot="10800000" flipV="1">
              <a:off x="999299" y="2856385"/>
              <a:ext cx="38100"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562" name="Line 418"/>
            <p:cNvSpPr>
              <a:spLocks noChangeAspect="1" noChangeShapeType="1"/>
            </p:cNvSpPr>
            <p:nvPr/>
          </p:nvSpPr>
          <p:spPr bwMode="auto">
            <a:xfrm rot="10800000" flipV="1">
              <a:off x="1072324" y="2856385"/>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563" name="Line 419"/>
            <p:cNvSpPr>
              <a:spLocks noChangeAspect="1" noChangeShapeType="1"/>
            </p:cNvSpPr>
            <p:nvPr/>
          </p:nvSpPr>
          <p:spPr bwMode="auto">
            <a:xfrm flipV="1">
              <a:off x="1218374" y="2860505"/>
              <a:ext cx="34925" cy="7828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564" name="Line 420"/>
            <p:cNvSpPr>
              <a:spLocks noChangeAspect="1" noChangeShapeType="1"/>
            </p:cNvSpPr>
            <p:nvPr/>
          </p:nvSpPr>
          <p:spPr bwMode="auto">
            <a:xfrm>
              <a:off x="821499" y="2852265"/>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565" name="Line 421"/>
            <p:cNvSpPr>
              <a:spLocks noChangeAspect="1" noChangeShapeType="1"/>
            </p:cNvSpPr>
            <p:nvPr/>
          </p:nvSpPr>
          <p:spPr bwMode="auto">
            <a:xfrm flipV="1">
              <a:off x="856424" y="2852265"/>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566" name="Line 422"/>
            <p:cNvSpPr>
              <a:spLocks noChangeAspect="1" noChangeShapeType="1"/>
            </p:cNvSpPr>
            <p:nvPr/>
          </p:nvSpPr>
          <p:spPr bwMode="auto">
            <a:xfrm>
              <a:off x="751649" y="2852265"/>
              <a:ext cx="31750"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567" name="Line 423"/>
            <p:cNvSpPr>
              <a:spLocks noChangeAspect="1" noChangeShapeType="1"/>
            </p:cNvSpPr>
            <p:nvPr/>
          </p:nvSpPr>
          <p:spPr bwMode="auto">
            <a:xfrm flipV="1">
              <a:off x="783399" y="2852265"/>
              <a:ext cx="38100"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568" name="Text Box 424"/>
            <p:cNvSpPr txBox="1">
              <a:spLocks noChangeAspect="1" noChangeArrowheads="1"/>
            </p:cNvSpPr>
            <p:nvPr/>
          </p:nvSpPr>
          <p:spPr bwMode="auto">
            <a:xfrm>
              <a:off x="2344965" y="2530797"/>
              <a:ext cx="41743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rPr>
                <a:t>CH</a:t>
              </a:r>
              <a:r>
                <a:rPr kumimoji="0" lang="en-US" altLang="en-US" sz="1000" b="0" i="0" u="none" strike="noStrike" kern="0" cap="none" spc="0" normalizeH="0" baseline="-25000" noProof="0">
                  <a:ln>
                    <a:noFill/>
                  </a:ln>
                  <a:solidFill>
                    <a:srgbClr val="191919"/>
                  </a:solidFill>
                  <a:effectLst/>
                  <a:uLnTx/>
                  <a:uFillTx/>
                  <a:latin typeface="Arial" pitchFamily="34" charset="0"/>
                  <a:cs typeface="Arial" pitchFamily="34" charset="0"/>
                </a:rPr>
                <a:t>3</a:t>
              </a:r>
              <a:endPar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endParaRPr>
            </a:p>
          </p:txBody>
        </p:sp>
        <p:sp>
          <p:nvSpPr>
            <p:cNvPr id="1569" name="Text Box 425"/>
            <p:cNvSpPr txBox="1">
              <a:spLocks noChangeAspect="1" noChangeArrowheads="1"/>
            </p:cNvSpPr>
            <p:nvPr/>
          </p:nvSpPr>
          <p:spPr bwMode="auto">
            <a:xfrm>
              <a:off x="2149703" y="2668909"/>
              <a:ext cx="277277"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rPr>
                <a:t>N</a:t>
              </a:r>
            </a:p>
          </p:txBody>
        </p:sp>
        <p:sp>
          <p:nvSpPr>
            <p:cNvPr id="1570" name="Line 426"/>
            <p:cNvSpPr>
              <a:spLocks noChangeAspect="1" noChangeShapeType="1"/>
            </p:cNvSpPr>
            <p:nvPr/>
          </p:nvSpPr>
          <p:spPr bwMode="auto">
            <a:xfrm>
              <a:off x="2335440" y="2783209"/>
              <a:ext cx="95250" cy="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571" name="Line 427"/>
            <p:cNvSpPr>
              <a:spLocks noChangeAspect="1" noChangeShapeType="1"/>
            </p:cNvSpPr>
            <p:nvPr/>
          </p:nvSpPr>
          <p:spPr bwMode="auto">
            <a:xfrm flipV="1">
              <a:off x="2335440" y="2678434"/>
              <a:ext cx="88900" cy="7937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572" name="Line 428"/>
            <p:cNvSpPr>
              <a:spLocks noChangeAspect="1" noChangeShapeType="1"/>
            </p:cNvSpPr>
            <p:nvPr/>
          </p:nvSpPr>
          <p:spPr bwMode="auto">
            <a:xfrm>
              <a:off x="2335440" y="2808609"/>
              <a:ext cx="92075" cy="6985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573" name="Text Box 429"/>
            <p:cNvSpPr txBox="1">
              <a:spLocks noChangeAspect="1" noChangeArrowheads="1"/>
            </p:cNvSpPr>
            <p:nvPr/>
          </p:nvSpPr>
          <p:spPr bwMode="auto">
            <a:xfrm>
              <a:off x="2328034" y="2670497"/>
              <a:ext cx="41743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rPr>
                <a:t>CH</a:t>
              </a:r>
              <a:r>
                <a:rPr kumimoji="0" lang="en-US" altLang="en-US" sz="1000" b="0" i="0" u="none" strike="noStrike" kern="0" cap="none" spc="0" normalizeH="0" baseline="-25000" noProof="0">
                  <a:ln>
                    <a:noFill/>
                  </a:ln>
                  <a:solidFill>
                    <a:srgbClr val="191919"/>
                  </a:solidFill>
                  <a:effectLst/>
                  <a:uLnTx/>
                  <a:uFillTx/>
                  <a:latin typeface="Arial" pitchFamily="34" charset="0"/>
                  <a:cs typeface="Arial" pitchFamily="34" charset="0"/>
                </a:rPr>
                <a:t>3</a:t>
              </a:r>
              <a:endPar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endParaRPr>
            </a:p>
          </p:txBody>
        </p:sp>
        <p:sp>
          <p:nvSpPr>
            <p:cNvPr id="1574" name="Text Box 430"/>
            <p:cNvSpPr txBox="1">
              <a:spLocks noChangeAspect="1" noChangeArrowheads="1"/>
            </p:cNvSpPr>
            <p:nvPr/>
          </p:nvSpPr>
          <p:spPr bwMode="auto">
            <a:xfrm>
              <a:off x="2344965" y="2800672"/>
              <a:ext cx="41743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rPr>
                <a:t>CH</a:t>
              </a:r>
              <a:r>
                <a:rPr kumimoji="0" lang="en-US" altLang="en-US" sz="1000" b="0" i="0" u="none" strike="noStrike" kern="0" cap="none" spc="0" normalizeH="0" baseline="-25000" noProof="0">
                  <a:ln>
                    <a:noFill/>
                  </a:ln>
                  <a:solidFill>
                    <a:srgbClr val="191919"/>
                  </a:solidFill>
                  <a:effectLst/>
                  <a:uLnTx/>
                  <a:uFillTx/>
                  <a:latin typeface="Arial" pitchFamily="34" charset="0"/>
                  <a:cs typeface="Arial" pitchFamily="34" charset="0"/>
                </a:rPr>
                <a:t>3</a:t>
              </a:r>
              <a:endPar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endParaRPr>
            </a:p>
          </p:txBody>
        </p:sp>
        <p:sp>
          <p:nvSpPr>
            <p:cNvPr id="1575" name="Line 431"/>
            <p:cNvSpPr>
              <a:spLocks noChangeAspect="1" noChangeShapeType="1"/>
            </p:cNvSpPr>
            <p:nvPr/>
          </p:nvSpPr>
          <p:spPr bwMode="auto">
            <a:xfrm rot="10809098">
              <a:off x="1844376" y="2900684"/>
              <a:ext cx="0" cy="762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576" name="Text Box 153"/>
            <p:cNvSpPr txBox="1">
              <a:spLocks noChangeAspect="1" noChangeArrowheads="1"/>
            </p:cNvSpPr>
            <p:nvPr/>
          </p:nvSpPr>
          <p:spPr bwMode="auto">
            <a:xfrm rot="10766066">
              <a:off x="1174671" y="2316930"/>
              <a:ext cx="2825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Comic Sans MS" pitchFamily="66" charset="0"/>
                </a:defRPr>
              </a:lvl1pPr>
              <a:lvl2pPr marL="742950" indent="-285750">
                <a:defRPr sz="2800">
                  <a:solidFill>
                    <a:schemeClr val="tx1"/>
                  </a:solidFill>
                  <a:latin typeface="Comic Sans MS" pitchFamily="66" charset="0"/>
                </a:defRPr>
              </a:lvl2pPr>
              <a:lvl3pPr marL="1143000" indent="-228600">
                <a:defRPr sz="2800">
                  <a:solidFill>
                    <a:schemeClr val="tx1"/>
                  </a:solidFill>
                  <a:latin typeface="Comic Sans MS" pitchFamily="66" charset="0"/>
                </a:defRPr>
              </a:lvl3pPr>
              <a:lvl4pPr marL="1600200" indent="-228600">
                <a:defRPr sz="2800">
                  <a:solidFill>
                    <a:schemeClr val="tx1"/>
                  </a:solidFill>
                  <a:latin typeface="Comic Sans MS" pitchFamily="66" charset="0"/>
                </a:defRPr>
              </a:lvl4pPr>
              <a:lvl5pPr marL="2057400" indent="-228600">
                <a:defRPr sz="2800">
                  <a:solidFill>
                    <a:schemeClr val="tx1"/>
                  </a:solidFill>
                  <a:latin typeface="Comic Sans MS" pitchFamily="66" charset="0"/>
                </a:defRPr>
              </a:lvl5pPr>
              <a:lvl6pPr marL="2514600" indent="-228600" eaLnBrk="0" fontAlgn="base" hangingPunct="0">
                <a:spcBef>
                  <a:spcPct val="0"/>
                </a:spcBef>
                <a:spcAft>
                  <a:spcPct val="0"/>
                </a:spcAft>
                <a:defRPr sz="2800">
                  <a:solidFill>
                    <a:schemeClr val="tx1"/>
                  </a:solidFill>
                  <a:latin typeface="Comic Sans MS" pitchFamily="66" charset="0"/>
                </a:defRPr>
              </a:lvl6pPr>
              <a:lvl7pPr marL="2971800" indent="-228600" eaLnBrk="0" fontAlgn="base" hangingPunct="0">
                <a:spcBef>
                  <a:spcPct val="0"/>
                </a:spcBef>
                <a:spcAft>
                  <a:spcPct val="0"/>
                </a:spcAft>
                <a:defRPr sz="2800">
                  <a:solidFill>
                    <a:schemeClr val="tx1"/>
                  </a:solidFill>
                  <a:latin typeface="Comic Sans MS" pitchFamily="66" charset="0"/>
                </a:defRPr>
              </a:lvl7pPr>
              <a:lvl8pPr marL="3429000" indent="-228600" eaLnBrk="0" fontAlgn="base" hangingPunct="0">
                <a:spcBef>
                  <a:spcPct val="0"/>
                </a:spcBef>
                <a:spcAft>
                  <a:spcPct val="0"/>
                </a:spcAft>
                <a:defRPr sz="2800">
                  <a:solidFill>
                    <a:schemeClr val="tx1"/>
                  </a:solidFill>
                  <a:latin typeface="Comic Sans MS" pitchFamily="66" charset="0"/>
                </a:defRPr>
              </a:lvl8pPr>
              <a:lvl9pPr marL="3886200" indent="-228600" eaLnBrk="0" fontAlgn="base" hangingPunct="0">
                <a:spcBef>
                  <a:spcPct val="0"/>
                </a:spcBef>
                <a:spcAft>
                  <a:spcPct val="0"/>
                </a:spcAft>
                <a:defRPr sz="2800">
                  <a:solidFill>
                    <a:schemeClr val="tx1"/>
                  </a:solidFill>
                  <a:latin typeface="Comic Sans MS" pitchFamily="66"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1000" b="0" i="0" u="none" strike="noStrike" kern="0" cap="none" spc="0" normalizeH="0" baseline="0" noProof="0" dirty="0" smtClean="0">
                  <a:ln>
                    <a:noFill/>
                  </a:ln>
                  <a:solidFill>
                    <a:srgbClr val="191919"/>
                  </a:solidFill>
                  <a:effectLst/>
                  <a:uLnTx/>
                  <a:uFillTx/>
                  <a:latin typeface="Arial" pitchFamily="34" charset="0"/>
                  <a:cs typeface="Arial" pitchFamily="34" charset="0"/>
                </a:rPr>
                <a:t>O</a:t>
              </a:r>
            </a:p>
          </p:txBody>
        </p:sp>
        <p:sp>
          <p:nvSpPr>
            <p:cNvPr id="1577" name="Line 178"/>
            <p:cNvSpPr>
              <a:spLocks noChangeAspect="1" noChangeShapeType="1"/>
            </p:cNvSpPr>
            <p:nvPr/>
          </p:nvSpPr>
          <p:spPr bwMode="auto">
            <a:xfrm>
              <a:off x="1331039" y="2601091"/>
              <a:ext cx="58738"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1578" name="Line 179"/>
            <p:cNvSpPr>
              <a:spLocks noChangeAspect="1" noChangeShapeType="1"/>
            </p:cNvSpPr>
            <p:nvPr/>
          </p:nvSpPr>
          <p:spPr bwMode="auto">
            <a:xfrm rot="10766066">
              <a:off x="1331039" y="2507429"/>
              <a:ext cx="0" cy="90487"/>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1579" name="Line 180"/>
            <p:cNvSpPr>
              <a:spLocks noChangeAspect="1" noChangeShapeType="1"/>
            </p:cNvSpPr>
            <p:nvPr/>
          </p:nvSpPr>
          <p:spPr bwMode="auto">
            <a:xfrm rot="10766066">
              <a:off x="1308814" y="2510604"/>
              <a:ext cx="0" cy="8890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1580" name="Line 195"/>
            <p:cNvSpPr>
              <a:spLocks noChangeAspect="1" noChangeShapeType="1"/>
            </p:cNvSpPr>
            <p:nvPr/>
          </p:nvSpPr>
          <p:spPr bwMode="auto">
            <a:xfrm rot="10800000">
              <a:off x="1215152" y="2599504"/>
              <a:ext cx="44450" cy="84137"/>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1581" name="Line 196"/>
            <p:cNvSpPr>
              <a:spLocks noChangeAspect="1" noChangeShapeType="1"/>
            </p:cNvSpPr>
            <p:nvPr/>
          </p:nvSpPr>
          <p:spPr bwMode="auto">
            <a:xfrm rot="10800000" flipV="1">
              <a:off x="1167527" y="2597916"/>
              <a:ext cx="47625"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1582" name="Line 197"/>
            <p:cNvSpPr>
              <a:spLocks noChangeAspect="1" noChangeShapeType="1"/>
            </p:cNvSpPr>
            <p:nvPr/>
          </p:nvSpPr>
          <p:spPr bwMode="auto">
            <a:xfrm flipV="1">
              <a:off x="1261189" y="2601091"/>
              <a:ext cx="49213"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1583" name="Line 202"/>
            <p:cNvSpPr>
              <a:spLocks noChangeAspect="1" noChangeShapeType="1"/>
            </p:cNvSpPr>
            <p:nvPr/>
          </p:nvSpPr>
          <p:spPr bwMode="auto">
            <a:xfrm rot="18540000">
              <a:off x="1049200" y="2632029"/>
              <a:ext cx="90487"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1584" name="Line 203"/>
            <p:cNvSpPr>
              <a:spLocks noChangeAspect="1" noChangeShapeType="1"/>
            </p:cNvSpPr>
            <p:nvPr/>
          </p:nvSpPr>
          <p:spPr bwMode="auto">
            <a:xfrm rot="18540000">
              <a:off x="1074024" y="2645052"/>
              <a:ext cx="64008"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1585" name="Line 218"/>
            <p:cNvSpPr>
              <a:spLocks noChangeAspect="1" noChangeShapeType="1"/>
            </p:cNvSpPr>
            <p:nvPr/>
          </p:nvSpPr>
          <p:spPr bwMode="auto">
            <a:xfrm rot="10800000">
              <a:off x="1123077" y="2593154"/>
              <a:ext cx="44450" cy="84137"/>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1586" name="Line 195"/>
            <p:cNvSpPr>
              <a:spLocks noChangeAspect="1" noChangeShapeType="1"/>
            </p:cNvSpPr>
            <p:nvPr/>
          </p:nvSpPr>
          <p:spPr bwMode="auto">
            <a:xfrm rot="10800000">
              <a:off x="1019883" y="2588067"/>
              <a:ext cx="44450" cy="84137"/>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1587" name="Line 196"/>
            <p:cNvSpPr>
              <a:spLocks noChangeAspect="1" noChangeShapeType="1"/>
            </p:cNvSpPr>
            <p:nvPr/>
          </p:nvSpPr>
          <p:spPr bwMode="auto">
            <a:xfrm rot="10800000" flipV="1">
              <a:off x="972258" y="2586479"/>
              <a:ext cx="47625"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1588" name="Line 202"/>
            <p:cNvSpPr>
              <a:spLocks noChangeAspect="1" noChangeShapeType="1"/>
            </p:cNvSpPr>
            <p:nvPr/>
          </p:nvSpPr>
          <p:spPr bwMode="auto">
            <a:xfrm rot="3540000">
              <a:off x="904995" y="2633768"/>
              <a:ext cx="90487"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1589" name="Line 203"/>
            <p:cNvSpPr>
              <a:spLocks noChangeAspect="1" noChangeShapeType="1"/>
            </p:cNvSpPr>
            <p:nvPr/>
          </p:nvSpPr>
          <p:spPr bwMode="auto">
            <a:xfrm rot="3540000">
              <a:off x="906797" y="2649724"/>
              <a:ext cx="64008"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1590" name="Line 196"/>
            <p:cNvSpPr>
              <a:spLocks noChangeAspect="1" noChangeShapeType="1"/>
            </p:cNvSpPr>
            <p:nvPr/>
          </p:nvSpPr>
          <p:spPr bwMode="auto">
            <a:xfrm rot="10800000" flipV="1">
              <a:off x="879311" y="2597916"/>
              <a:ext cx="47625"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1591" name="Line 202"/>
            <p:cNvSpPr>
              <a:spLocks noChangeAspect="1" noChangeShapeType="1"/>
            </p:cNvSpPr>
            <p:nvPr/>
          </p:nvSpPr>
          <p:spPr bwMode="auto">
            <a:xfrm rot="3540000">
              <a:off x="810765" y="2643138"/>
              <a:ext cx="90487"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1592" name="Line 203"/>
            <p:cNvSpPr>
              <a:spLocks noChangeAspect="1" noChangeShapeType="1"/>
            </p:cNvSpPr>
            <p:nvPr/>
          </p:nvSpPr>
          <p:spPr bwMode="auto">
            <a:xfrm rot="3540000">
              <a:off x="812567" y="2659094"/>
              <a:ext cx="64008"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1593" name="Line 195"/>
            <p:cNvSpPr>
              <a:spLocks noChangeAspect="1" noChangeShapeType="1"/>
            </p:cNvSpPr>
            <p:nvPr/>
          </p:nvSpPr>
          <p:spPr bwMode="auto">
            <a:xfrm rot="10800000">
              <a:off x="737679" y="2604575"/>
              <a:ext cx="44450" cy="84137"/>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1594" name="Line 196"/>
            <p:cNvSpPr>
              <a:spLocks noChangeAspect="1" noChangeShapeType="1"/>
            </p:cNvSpPr>
            <p:nvPr/>
          </p:nvSpPr>
          <p:spPr bwMode="auto">
            <a:xfrm rot="10800000" flipV="1">
              <a:off x="690054" y="2602987"/>
              <a:ext cx="47625"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1595" name="Line 197"/>
            <p:cNvSpPr>
              <a:spLocks noChangeAspect="1" noChangeShapeType="1"/>
            </p:cNvSpPr>
            <p:nvPr/>
          </p:nvSpPr>
          <p:spPr bwMode="auto">
            <a:xfrm flipV="1">
              <a:off x="783716" y="2606162"/>
              <a:ext cx="49213"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1596" name="Line 202"/>
            <p:cNvSpPr>
              <a:spLocks noChangeAspect="1" noChangeShapeType="1"/>
            </p:cNvSpPr>
            <p:nvPr/>
          </p:nvSpPr>
          <p:spPr bwMode="auto">
            <a:xfrm rot="3540000">
              <a:off x="622756" y="2643138"/>
              <a:ext cx="90487"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1597" name="Line 203"/>
            <p:cNvSpPr>
              <a:spLocks noChangeAspect="1" noChangeShapeType="1"/>
            </p:cNvSpPr>
            <p:nvPr/>
          </p:nvSpPr>
          <p:spPr bwMode="auto">
            <a:xfrm rot="3540000">
              <a:off x="624558" y="2659094"/>
              <a:ext cx="64008"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1598" name="Line 195"/>
            <p:cNvSpPr>
              <a:spLocks noChangeAspect="1" noChangeShapeType="1"/>
            </p:cNvSpPr>
            <p:nvPr/>
          </p:nvSpPr>
          <p:spPr bwMode="auto">
            <a:xfrm rot="10800000">
              <a:off x="549670" y="2604575"/>
              <a:ext cx="44450" cy="84137"/>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1599" name="Line 196"/>
            <p:cNvSpPr>
              <a:spLocks noChangeAspect="1" noChangeShapeType="1"/>
            </p:cNvSpPr>
            <p:nvPr/>
          </p:nvSpPr>
          <p:spPr bwMode="auto">
            <a:xfrm rot="10800000" flipV="1">
              <a:off x="502045" y="2602987"/>
              <a:ext cx="47625"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1600" name="Line 197"/>
            <p:cNvSpPr>
              <a:spLocks noChangeAspect="1" noChangeShapeType="1"/>
            </p:cNvSpPr>
            <p:nvPr/>
          </p:nvSpPr>
          <p:spPr bwMode="auto">
            <a:xfrm flipV="1">
              <a:off x="595707" y="2606162"/>
              <a:ext cx="49213"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1601" name="Line 195"/>
            <p:cNvSpPr>
              <a:spLocks noChangeAspect="1" noChangeShapeType="1"/>
            </p:cNvSpPr>
            <p:nvPr/>
          </p:nvSpPr>
          <p:spPr bwMode="auto">
            <a:xfrm rot="10800000">
              <a:off x="458174" y="2599872"/>
              <a:ext cx="44450" cy="84137"/>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1602" name="Line 196"/>
            <p:cNvSpPr>
              <a:spLocks noChangeAspect="1" noChangeShapeType="1"/>
            </p:cNvSpPr>
            <p:nvPr/>
          </p:nvSpPr>
          <p:spPr bwMode="auto">
            <a:xfrm rot="10800000" flipV="1">
              <a:off x="414338" y="2600665"/>
              <a:ext cx="47625"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grpSp>
      <p:sp>
        <p:nvSpPr>
          <p:cNvPr id="1603" name="Arc 1602"/>
          <p:cNvSpPr>
            <a:spLocks noChangeAspect="1"/>
          </p:cNvSpPr>
          <p:nvPr/>
        </p:nvSpPr>
        <p:spPr bwMode="auto">
          <a:xfrm rot="3226807">
            <a:off x="1284600" y="3352621"/>
            <a:ext cx="806588" cy="751134"/>
          </a:xfrm>
          <a:prstGeom prst="arc">
            <a:avLst/>
          </a:prstGeom>
          <a:noFill/>
          <a:ln w="12700" cap="flat" cmpd="sng" algn="ctr">
            <a:solidFill>
              <a:schemeClr val="bg1"/>
            </a:solidFill>
            <a:prstDash val="solid"/>
            <a:round/>
            <a:headEnd type="none" w="med" len="med"/>
            <a:tailEnd type="triangle" w="med" len="med"/>
          </a:ln>
          <a:effectLst/>
          <a:extLst/>
        </p:spPr>
        <p:txBody>
          <a:bodyPr vert="horz" wrap="square" lIns="91440" tIns="45720" rIns="91440" bIns="45720" numCol="1" rtlCol="0" anchor="t" anchorCtr="0" compatLnSpc="1">
            <a:prstTxWarp prst="textNoShape">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latin typeface="Arial" pitchFamily="34" charset="0"/>
            </a:endParaRPr>
          </a:p>
        </p:txBody>
      </p:sp>
      <p:sp>
        <p:nvSpPr>
          <p:cNvPr id="1604" name="Arc 1603"/>
          <p:cNvSpPr>
            <a:spLocks noChangeAspect="1"/>
          </p:cNvSpPr>
          <p:nvPr/>
        </p:nvSpPr>
        <p:spPr bwMode="auto">
          <a:xfrm rot="13860130">
            <a:off x="1135573" y="3461138"/>
            <a:ext cx="806588" cy="751134"/>
          </a:xfrm>
          <a:prstGeom prst="arc">
            <a:avLst/>
          </a:prstGeom>
          <a:noFill/>
          <a:ln w="12700" cap="flat" cmpd="sng" algn="ctr">
            <a:solidFill>
              <a:schemeClr val="bg1"/>
            </a:solidFill>
            <a:prstDash val="solid"/>
            <a:round/>
            <a:headEnd type="none" w="med" len="med"/>
            <a:tailEnd type="triangle" w="med" len="med"/>
          </a:ln>
          <a:effectLst/>
          <a:extLst/>
        </p:spPr>
        <p:txBody>
          <a:bodyPr vert="horz" wrap="square" lIns="91440" tIns="45720" rIns="91440" bIns="45720" numCol="1" rtlCol="0" anchor="t" anchorCtr="0" compatLnSpc="1">
            <a:prstTxWarp prst="textNoShape">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latin typeface="Arial" pitchFamily="34" charset="0"/>
            </a:endParaRPr>
          </a:p>
        </p:txBody>
      </p:sp>
      <p:grpSp>
        <p:nvGrpSpPr>
          <p:cNvPr id="1605" name="Group 1604"/>
          <p:cNvGrpSpPr/>
          <p:nvPr/>
        </p:nvGrpSpPr>
        <p:grpSpPr>
          <a:xfrm>
            <a:off x="753305" y="4063951"/>
            <a:ext cx="2004449" cy="671755"/>
            <a:chOff x="753305" y="3772989"/>
            <a:chExt cx="2004449" cy="671755"/>
          </a:xfrm>
        </p:grpSpPr>
        <p:sp>
          <p:nvSpPr>
            <p:cNvPr id="1606" name="Text Box 403"/>
            <p:cNvSpPr txBox="1">
              <a:spLocks noChangeAspect="1" noChangeArrowheads="1"/>
            </p:cNvSpPr>
            <p:nvPr/>
          </p:nvSpPr>
          <p:spPr bwMode="auto">
            <a:xfrm>
              <a:off x="1691564" y="3775108"/>
              <a:ext cx="28441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a:ln>
                    <a:noFill/>
                  </a:ln>
                  <a:solidFill>
                    <a:srgbClr val="191919"/>
                  </a:solidFill>
                  <a:effectLst/>
                  <a:uLnTx/>
                  <a:uFillTx/>
                  <a:latin typeface="Arial" pitchFamily="34" charset="0"/>
                  <a:cs typeface="Arial" pitchFamily="34" charset="0"/>
                </a:rPr>
                <a:t>O</a:t>
              </a:r>
            </a:p>
          </p:txBody>
        </p:sp>
        <p:sp>
          <p:nvSpPr>
            <p:cNvPr id="1607" name="Text Box 391"/>
            <p:cNvSpPr txBox="1">
              <a:spLocks noChangeAspect="1" noChangeArrowheads="1"/>
            </p:cNvSpPr>
            <p:nvPr/>
          </p:nvSpPr>
          <p:spPr bwMode="auto">
            <a:xfrm>
              <a:off x="1251298" y="3953436"/>
              <a:ext cx="28441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a:ln>
                    <a:noFill/>
                  </a:ln>
                  <a:solidFill>
                    <a:srgbClr val="191919"/>
                  </a:solidFill>
                  <a:effectLst/>
                  <a:uLnTx/>
                  <a:uFillTx/>
                  <a:latin typeface="Arial" pitchFamily="34" charset="0"/>
                  <a:cs typeface="Arial" pitchFamily="34" charset="0"/>
                </a:rPr>
                <a:t>O</a:t>
              </a:r>
            </a:p>
          </p:txBody>
        </p:sp>
        <p:sp>
          <p:nvSpPr>
            <p:cNvPr id="1608" name="Line 392"/>
            <p:cNvSpPr>
              <a:spLocks noChangeAspect="1" noChangeShapeType="1"/>
            </p:cNvSpPr>
            <p:nvPr/>
          </p:nvSpPr>
          <p:spPr bwMode="auto">
            <a:xfrm>
              <a:off x="1431214" y="4117476"/>
              <a:ext cx="44450" cy="6032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609" name="Line 393"/>
            <p:cNvSpPr>
              <a:spLocks noChangeAspect="1" noChangeShapeType="1"/>
            </p:cNvSpPr>
            <p:nvPr/>
          </p:nvSpPr>
          <p:spPr bwMode="auto">
            <a:xfrm flipV="1">
              <a:off x="1475664" y="4031751"/>
              <a:ext cx="101600" cy="14922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610" name="Line 394"/>
            <p:cNvSpPr>
              <a:spLocks noChangeAspect="1" noChangeShapeType="1"/>
            </p:cNvSpPr>
            <p:nvPr/>
          </p:nvSpPr>
          <p:spPr bwMode="auto">
            <a:xfrm flipH="1" flipV="1">
              <a:off x="1469314" y="4028576"/>
              <a:ext cx="104775" cy="15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611" name="Text Box 395"/>
            <p:cNvSpPr txBox="1">
              <a:spLocks noChangeAspect="1" noChangeArrowheads="1"/>
            </p:cNvSpPr>
            <p:nvPr/>
          </p:nvSpPr>
          <p:spPr bwMode="auto">
            <a:xfrm>
              <a:off x="1218490" y="3841782"/>
              <a:ext cx="377026"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a:ln>
                    <a:noFill/>
                  </a:ln>
                  <a:solidFill>
                    <a:srgbClr val="191919"/>
                  </a:solidFill>
                  <a:effectLst/>
                  <a:uLnTx/>
                  <a:uFillTx/>
                  <a:latin typeface="Arial" pitchFamily="34" charset="0"/>
                  <a:cs typeface="Arial" pitchFamily="34" charset="0"/>
                </a:rPr>
                <a:t>OH</a:t>
              </a:r>
            </a:p>
          </p:txBody>
        </p:sp>
        <p:sp>
          <p:nvSpPr>
            <p:cNvPr id="1612" name="Line 396"/>
            <p:cNvSpPr>
              <a:spLocks noChangeAspect="1" noChangeShapeType="1"/>
            </p:cNvSpPr>
            <p:nvPr/>
          </p:nvSpPr>
          <p:spPr bwMode="auto">
            <a:xfrm flipV="1">
              <a:off x="1574089" y="4104776"/>
              <a:ext cx="47625" cy="762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613" name="Text Box 397"/>
            <p:cNvSpPr txBox="1">
              <a:spLocks noChangeAspect="1" noChangeArrowheads="1"/>
            </p:cNvSpPr>
            <p:nvPr/>
          </p:nvSpPr>
          <p:spPr bwMode="auto">
            <a:xfrm>
              <a:off x="1535989" y="3992064"/>
              <a:ext cx="28441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rPr>
                <a:t>O</a:t>
              </a:r>
            </a:p>
          </p:txBody>
        </p:sp>
        <p:sp>
          <p:nvSpPr>
            <p:cNvPr id="1614" name="Line 398"/>
            <p:cNvSpPr>
              <a:spLocks noChangeAspect="1" noChangeShapeType="1"/>
            </p:cNvSpPr>
            <p:nvPr/>
          </p:nvSpPr>
          <p:spPr bwMode="auto">
            <a:xfrm>
              <a:off x="1716964" y="4098426"/>
              <a:ext cx="82550" cy="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615" name="Line 399"/>
            <p:cNvSpPr>
              <a:spLocks noChangeAspect="1" noChangeShapeType="1"/>
            </p:cNvSpPr>
            <p:nvPr/>
          </p:nvSpPr>
          <p:spPr bwMode="auto">
            <a:xfrm rot="10809098">
              <a:off x="1837614" y="3968251"/>
              <a:ext cx="0" cy="762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616" name="Line 400"/>
            <p:cNvSpPr>
              <a:spLocks noChangeAspect="1" noChangeShapeType="1"/>
            </p:cNvSpPr>
            <p:nvPr/>
          </p:nvSpPr>
          <p:spPr bwMode="auto">
            <a:xfrm rot="10809098">
              <a:off x="1821739" y="3968251"/>
              <a:ext cx="0" cy="762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617" name="Text Box 401"/>
            <p:cNvSpPr txBox="1">
              <a:spLocks noChangeAspect="1" noChangeArrowheads="1"/>
            </p:cNvSpPr>
            <p:nvPr/>
          </p:nvSpPr>
          <p:spPr bwMode="auto">
            <a:xfrm rot="10809098">
              <a:off x="1894635" y="3971346"/>
              <a:ext cx="28441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a:ln>
                    <a:noFill/>
                  </a:ln>
                  <a:solidFill>
                    <a:srgbClr val="191919"/>
                  </a:solidFill>
                  <a:effectLst/>
                  <a:uLnTx/>
                  <a:uFillTx/>
                  <a:latin typeface="Arial" pitchFamily="34" charset="0"/>
                  <a:cs typeface="Arial" pitchFamily="34" charset="0"/>
                </a:rPr>
                <a:t>O</a:t>
              </a:r>
            </a:p>
          </p:txBody>
        </p:sp>
        <p:sp>
          <p:nvSpPr>
            <p:cNvPr id="1618" name="Line 402"/>
            <p:cNvSpPr>
              <a:spLocks noChangeAspect="1" noChangeShapeType="1"/>
            </p:cNvSpPr>
            <p:nvPr/>
          </p:nvSpPr>
          <p:spPr bwMode="auto">
            <a:xfrm>
              <a:off x="1900053" y="4098426"/>
              <a:ext cx="82550" cy="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619" name="Line 404"/>
            <p:cNvSpPr>
              <a:spLocks noChangeAspect="1" noChangeShapeType="1"/>
            </p:cNvSpPr>
            <p:nvPr/>
          </p:nvSpPr>
          <p:spPr bwMode="auto">
            <a:xfrm flipV="1">
              <a:off x="2086319" y="4022226"/>
              <a:ext cx="53975" cy="7937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620" name="Line 405"/>
            <p:cNvSpPr>
              <a:spLocks noChangeAspect="1" noChangeShapeType="1"/>
            </p:cNvSpPr>
            <p:nvPr/>
          </p:nvSpPr>
          <p:spPr bwMode="auto">
            <a:xfrm>
              <a:off x="2137119" y="4022226"/>
              <a:ext cx="50800" cy="762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621" name="Line 406"/>
            <p:cNvSpPr>
              <a:spLocks noChangeAspect="1" noChangeShapeType="1"/>
            </p:cNvSpPr>
            <p:nvPr/>
          </p:nvSpPr>
          <p:spPr bwMode="auto">
            <a:xfrm flipV="1">
              <a:off x="2187919" y="4022226"/>
              <a:ext cx="41275" cy="762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622" name="Text Box 407"/>
            <p:cNvSpPr txBox="1">
              <a:spLocks noChangeAspect="1" noChangeArrowheads="1"/>
            </p:cNvSpPr>
            <p:nvPr/>
          </p:nvSpPr>
          <p:spPr bwMode="auto">
            <a:xfrm>
              <a:off x="1711144" y="3976719"/>
              <a:ext cx="267884"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a:ln>
                    <a:noFill/>
                  </a:ln>
                  <a:solidFill>
                    <a:srgbClr val="191919"/>
                  </a:solidFill>
                  <a:effectLst/>
                  <a:uLnTx/>
                  <a:uFillTx/>
                  <a:latin typeface="Arial" pitchFamily="34" charset="0"/>
                  <a:cs typeface="Arial" pitchFamily="34" charset="0"/>
                </a:rPr>
                <a:t>P</a:t>
              </a:r>
            </a:p>
          </p:txBody>
        </p:sp>
        <p:sp>
          <p:nvSpPr>
            <p:cNvPr id="1623" name="Text Box 408"/>
            <p:cNvSpPr txBox="1">
              <a:spLocks noChangeAspect="1" noChangeArrowheads="1"/>
            </p:cNvSpPr>
            <p:nvPr/>
          </p:nvSpPr>
          <p:spPr bwMode="auto">
            <a:xfrm>
              <a:off x="1648702" y="4168276"/>
              <a:ext cx="377026"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rPr>
                <a:t>OH</a:t>
              </a:r>
            </a:p>
          </p:txBody>
        </p:sp>
        <p:sp>
          <p:nvSpPr>
            <p:cNvPr id="1624" name="Text Box 409"/>
            <p:cNvSpPr txBox="1">
              <a:spLocks noChangeAspect="1" noChangeArrowheads="1"/>
            </p:cNvSpPr>
            <p:nvPr/>
          </p:nvSpPr>
          <p:spPr bwMode="auto">
            <a:xfrm>
              <a:off x="1492597" y="3837549"/>
              <a:ext cx="277277"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a:ln>
                    <a:noFill/>
                  </a:ln>
                  <a:solidFill>
                    <a:srgbClr val="191919"/>
                  </a:solidFill>
                  <a:effectLst/>
                  <a:uLnTx/>
                  <a:uFillTx/>
                  <a:latin typeface="Arial" pitchFamily="34" charset="0"/>
                  <a:cs typeface="Arial" pitchFamily="34" charset="0"/>
                </a:rPr>
                <a:t>H</a:t>
              </a:r>
            </a:p>
          </p:txBody>
        </p:sp>
        <p:sp>
          <p:nvSpPr>
            <p:cNvPr id="1625" name="Text Box 424"/>
            <p:cNvSpPr txBox="1">
              <a:spLocks noChangeAspect="1" noChangeArrowheads="1"/>
            </p:cNvSpPr>
            <p:nvPr/>
          </p:nvSpPr>
          <p:spPr bwMode="auto">
            <a:xfrm>
              <a:off x="2340319" y="3772989"/>
              <a:ext cx="41743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rPr>
                <a:t>CH</a:t>
              </a:r>
              <a:r>
                <a:rPr kumimoji="0" lang="en-US" altLang="en-US" sz="1000" b="0" i="0" u="none" strike="noStrike" kern="0" cap="none" spc="0" normalizeH="0" baseline="-25000" noProof="0">
                  <a:ln>
                    <a:noFill/>
                  </a:ln>
                  <a:solidFill>
                    <a:srgbClr val="191919"/>
                  </a:solidFill>
                  <a:effectLst/>
                  <a:uLnTx/>
                  <a:uFillTx/>
                  <a:latin typeface="Arial" pitchFamily="34" charset="0"/>
                  <a:cs typeface="Arial" pitchFamily="34" charset="0"/>
                </a:rPr>
                <a:t>3</a:t>
              </a:r>
              <a:endPar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endParaRPr>
            </a:p>
          </p:txBody>
        </p:sp>
        <p:sp>
          <p:nvSpPr>
            <p:cNvPr id="1626" name="Text Box 425"/>
            <p:cNvSpPr txBox="1">
              <a:spLocks noChangeAspect="1" noChangeArrowheads="1"/>
            </p:cNvSpPr>
            <p:nvPr/>
          </p:nvSpPr>
          <p:spPr bwMode="auto">
            <a:xfrm>
              <a:off x="2145057" y="3911101"/>
              <a:ext cx="277277"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rPr>
                <a:t>N</a:t>
              </a:r>
            </a:p>
          </p:txBody>
        </p:sp>
        <p:sp>
          <p:nvSpPr>
            <p:cNvPr id="1627" name="Line 426"/>
            <p:cNvSpPr>
              <a:spLocks noChangeAspect="1" noChangeShapeType="1"/>
            </p:cNvSpPr>
            <p:nvPr/>
          </p:nvSpPr>
          <p:spPr bwMode="auto">
            <a:xfrm>
              <a:off x="2330794" y="4025401"/>
              <a:ext cx="95250" cy="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628" name="Line 427"/>
            <p:cNvSpPr>
              <a:spLocks noChangeAspect="1" noChangeShapeType="1"/>
            </p:cNvSpPr>
            <p:nvPr/>
          </p:nvSpPr>
          <p:spPr bwMode="auto">
            <a:xfrm flipV="1">
              <a:off x="2330794" y="3920626"/>
              <a:ext cx="88900" cy="7937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629" name="Line 428"/>
            <p:cNvSpPr>
              <a:spLocks noChangeAspect="1" noChangeShapeType="1"/>
            </p:cNvSpPr>
            <p:nvPr/>
          </p:nvSpPr>
          <p:spPr bwMode="auto">
            <a:xfrm>
              <a:off x="2330794" y="4050801"/>
              <a:ext cx="92075" cy="6985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630" name="Text Box 429"/>
            <p:cNvSpPr txBox="1">
              <a:spLocks noChangeAspect="1" noChangeArrowheads="1"/>
            </p:cNvSpPr>
            <p:nvPr/>
          </p:nvSpPr>
          <p:spPr bwMode="auto">
            <a:xfrm>
              <a:off x="2323388" y="3912689"/>
              <a:ext cx="41743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rPr>
                <a:t>CH</a:t>
              </a:r>
              <a:r>
                <a:rPr kumimoji="0" lang="en-US" altLang="en-US" sz="1000" b="0" i="0" u="none" strike="noStrike" kern="0" cap="none" spc="0" normalizeH="0" baseline="-25000" noProof="0">
                  <a:ln>
                    <a:noFill/>
                  </a:ln>
                  <a:solidFill>
                    <a:srgbClr val="191919"/>
                  </a:solidFill>
                  <a:effectLst/>
                  <a:uLnTx/>
                  <a:uFillTx/>
                  <a:latin typeface="Arial" pitchFamily="34" charset="0"/>
                  <a:cs typeface="Arial" pitchFamily="34" charset="0"/>
                </a:rPr>
                <a:t>3</a:t>
              </a:r>
              <a:endPar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endParaRPr>
            </a:p>
          </p:txBody>
        </p:sp>
        <p:sp>
          <p:nvSpPr>
            <p:cNvPr id="1631" name="Text Box 430"/>
            <p:cNvSpPr txBox="1">
              <a:spLocks noChangeAspect="1" noChangeArrowheads="1"/>
            </p:cNvSpPr>
            <p:nvPr/>
          </p:nvSpPr>
          <p:spPr bwMode="auto">
            <a:xfrm>
              <a:off x="2340319" y="4042864"/>
              <a:ext cx="41743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rPr>
                <a:t>CH</a:t>
              </a:r>
              <a:r>
                <a:rPr kumimoji="0" lang="en-US" altLang="en-US" sz="1000" b="0" i="0" u="none" strike="noStrike" kern="0" cap="none" spc="0" normalizeH="0" baseline="-25000" noProof="0">
                  <a:ln>
                    <a:noFill/>
                  </a:ln>
                  <a:solidFill>
                    <a:srgbClr val="191919"/>
                  </a:solidFill>
                  <a:effectLst/>
                  <a:uLnTx/>
                  <a:uFillTx/>
                  <a:latin typeface="Arial" pitchFamily="34" charset="0"/>
                  <a:cs typeface="Arial" pitchFamily="34" charset="0"/>
                </a:rPr>
                <a:t>3</a:t>
              </a:r>
              <a:endPar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endParaRPr>
            </a:p>
          </p:txBody>
        </p:sp>
        <p:sp>
          <p:nvSpPr>
            <p:cNvPr id="1632" name="Line 431"/>
            <p:cNvSpPr>
              <a:spLocks noChangeAspect="1" noChangeShapeType="1"/>
            </p:cNvSpPr>
            <p:nvPr/>
          </p:nvSpPr>
          <p:spPr bwMode="auto">
            <a:xfrm rot="10809098">
              <a:off x="1839730" y="4142876"/>
              <a:ext cx="0" cy="762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633" name="Line 388"/>
            <p:cNvSpPr>
              <a:spLocks noChangeAspect="1" noChangeShapeType="1"/>
            </p:cNvSpPr>
            <p:nvPr/>
          </p:nvSpPr>
          <p:spPr bwMode="auto">
            <a:xfrm>
              <a:off x="1293055" y="4198521"/>
              <a:ext cx="0" cy="6667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634" name="Line 389"/>
            <p:cNvSpPr>
              <a:spLocks noChangeAspect="1" noChangeShapeType="1"/>
            </p:cNvSpPr>
            <p:nvPr/>
          </p:nvSpPr>
          <p:spPr bwMode="auto">
            <a:xfrm>
              <a:off x="1308930" y="4198521"/>
              <a:ext cx="0" cy="6667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635" name="Text Box 390"/>
            <p:cNvSpPr txBox="1">
              <a:spLocks noChangeAspect="1" noChangeArrowheads="1"/>
            </p:cNvSpPr>
            <p:nvPr/>
          </p:nvSpPr>
          <p:spPr bwMode="auto">
            <a:xfrm>
              <a:off x="1157854" y="4198523"/>
              <a:ext cx="28441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a:ln>
                    <a:noFill/>
                  </a:ln>
                  <a:solidFill>
                    <a:srgbClr val="191919"/>
                  </a:solidFill>
                  <a:effectLst/>
                  <a:uLnTx/>
                  <a:uFillTx/>
                  <a:latin typeface="Arial" pitchFamily="34" charset="0"/>
                  <a:cs typeface="Arial" pitchFamily="34" charset="0"/>
                </a:rPr>
                <a:t>O</a:t>
              </a:r>
            </a:p>
          </p:txBody>
        </p:sp>
        <p:sp>
          <p:nvSpPr>
            <p:cNvPr id="1636" name="Line 386"/>
            <p:cNvSpPr>
              <a:spLocks noChangeAspect="1" noChangeShapeType="1"/>
            </p:cNvSpPr>
            <p:nvPr/>
          </p:nvSpPr>
          <p:spPr bwMode="auto">
            <a:xfrm>
              <a:off x="1258130" y="4116122"/>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637" name="Line 387"/>
            <p:cNvSpPr>
              <a:spLocks noChangeAspect="1" noChangeShapeType="1"/>
            </p:cNvSpPr>
            <p:nvPr/>
          </p:nvSpPr>
          <p:spPr bwMode="auto">
            <a:xfrm flipV="1">
              <a:off x="1308930" y="4116122"/>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638" name="Line 410"/>
            <p:cNvSpPr>
              <a:spLocks noChangeAspect="1" noChangeShapeType="1"/>
            </p:cNvSpPr>
            <p:nvPr/>
          </p:nvSpPr>
          <p:spPr bwMode="auto">
            <a:xfrm>
              <a:off x="893005" y="4112002"/>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639" name="Line 411"/>
            <p:cNvSpPr>
              <a:spLocks noChangeAspect="1" noChangeShapeType="1"/>
            </p:cNvSpPr>
            <p:nvPr/>
          </p:nvSpPr>
          <p:spPr bwMode="auto">
            <a:xfrm flipV="1">
              <a:off x="927930" y="4112002"/>
              <a:ext cx="38100"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640" name="Line 412"/>
            <p:cNvSpPr>
              <a:spLocks noChangeAspect="1" noChangeShapeType="1"/>
            </p:cNvSpPr>
            <p:nvPr/>
          </p:nvSpPr>
          <p:spPr bwMode="auto">
            <a:xfrm>
              <a:off x="966030" y="4112002"/>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641" name="Line 413"/>
            <p:cNvSpPr>
              <a:spLocks noChangeAspect="1" noChangeShapeType="1"/>
            </p:cNvSpPr>
            <p:nvPr/>
          </p:nvSpPr>
          <p:spPr bwMode="auto">
            <a:xfrm rot="10800000">
              <a:off x="1181930" y="4116122"/>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642" name="Line 414"/>
            <p:cNvSpPr>
              <a:spLocks noChangeAspect="1" noChangeShapeType="1"/>
            </p:cNvSpPr>
            <p:nvPr/>
          </p:nvSpPr>
          <p:spPr bwMode="auto">
            <a:xfrm rot="10800000" flipV="1">
              <a:off x="1147005" y="4116122"/>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643" name="Line 415"/>
            <p:cNvSpPr>
              <a:spLocks noChangeAspect="1" noChangeShapeType="1"/>
            </p:cNvSpPr>
            <p:nvPr/>
          </p:nvSpPr>
          <p:spPr bwMode="auto">
            <a:xfrm rot="10800000">
              <a:off x="1108905" y="4116122"/>
              <a:ext cx="38100"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644" name="Line 416"/>
            <p:cNvSpPr>
              <a:spLocks noChangeAspect="1" noChangeShapeType="1"/>
            </p:cNvSpPr>
            <p:nvPr/>
          </p:nvSpPr>
          <p:spPr bwMode="auto">
            <a:xfrm rot="10800000">
              <a:off x="1039055" y="4116122"/>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645" name="Line 417"/>
            <p:cNvSpPr>
              <a:spLocks noChangeAspect="1" noChangeShapeType="1"/>
            </p:cNvSpPr>
            <p:nvPr/>
          </p:nvSpPr>
          <p:spPr bwMode="auto">
            <a:xfrm rot="10800000" flipV="1">
              <a:off x="1000955" y="4116122"/>
              <a:ext cx="38100"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646" name="Line 418"/>
            <p:cNvSpPr>
              <a:spLocks noChangeAspect="1" noChangeShapeType="1"/>
            </p:cNvSpPr>
            <p:nvPr/>
          </p:nvSpPr>
          <p:spPr bwMode="auto">
            <a:xfrm rot="10800000" flipV="1">
              <a:off x="1073980" y="4116122"/>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647" name="Line 419"/>
            <p:cNvSpPr>
              <a:spLocks noChangeAspect="1" noChangeShapeType="1"/>
            </p:cNvSpPr>
            <p:nvPr/>
          </p:nvSpPr>
          <p:spPr bwMode="auto">
            <a:xfrm flipV="1">
              <a:off x="1220030" y="4120242"/>
              <a:ext cx="34925" cy="7828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648" name="Line 420"/>
            <p:cNvSpPr>
              <a:spLocks noChangeAspect="1" noChangeShapeType="1"/>
            </p:cNvSpPr>
            <p:nvPr/>
          </p:nvSpPr>
          <p:spPr bwMode="auto">
            <a:xfrm>
              <a:off x="823155" y="4112002"/>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649" name="Line 421"/>
            <p:cNvSpPr>
              <a:spLocks noChangeAspect="1" noChangeShapeType="1"/>
            </p:cNvSpPr>
            <p:nvPr/>
          </p:nvSpPr>
          <p:spPr bwMode="auto">
            <a:xfrm flipV="1">
              <a:off x="858080" y="4112002"/>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650" name="Line 422"/>
            <p:cNvSpPr>
              <a:spLocks noChangeAspect="1" noChangeShapeType="1"/>
            </p:cNvSpPr>
            <p:nvPr/>
          </p:nvSpPr>
          <p:spPr bwMode="auto">
            <a:xfrm>
              <a:off x="753305" y="4112002"/>
              <a:ext cx="31750"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1651" name="Line 423"/>
            <p:cNvSpPr>
              <a:spLocks noChangeAspect="1" noChangeShapeType="1"/>
            </p:cNvSpPr>
            <p:nvPr/>
          </p:nvSpPr>
          <p:spPr bwMode="auto">
            <a:xfrm flipV="1">
              <a:off x="785055" y="4112002"/>
              <a:ext cx="38100"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grpSp>
      <p:grpSp>
        <p:nvGrpSpPr>
          <p:cNvPr id="1652" name="Group 1651"/>
          <p:cNvGrpSpPr/>
          <p:nvPr/>
        </p:nvGrpSpPr>
        <p:grpSpPr>
          <a:xfrm>
            <a:off x="6579994" y="910017"/>
            <a:ext cx="2348062" cy="855375"/>
            <a:chOff x="8161009" y="1267569"/>
            <a:chExt cx="2348062" cy="855375"/>
          </a:xfrm>
        </p:grpSpPr>
        <p:grpSp>
          <p:nvGrpSpPr>
            <p:cNvPr id="1653" name="Group 1652"/>
            <p:cNvGrpSpPr/>
            <p:nvPr/>
          </p:nvGrpSpPr>
          <p:grpSpPr>
            <a:xfrm>
              <a:off x="8161009" y="1267569"/>
              <a:ext cx="2348062" cy="855375"/>
              <a:chOff x="8161009" y="1267569"/>
              <a:chExt cx="2348062" cy="855375"/>
            </a:xfrm>
          </p:grpSpPr>
          <p:sp>
            <p:nvSpPr>
              <p:cNvPr id="1655" name="Text Box 403"/>
              <p:cNvSpPr txBox="1">
                <a:spLocks noChangeAspect="1" noChangeArrowheads="1"/>
              </p:cNvSpPr>
              <p:nvPr/>
            </p:nvSpPr>
            <p:spPr bwMode="auto">
              <a:xfrm>
                <a:off x="9442881" y="1483555"/>
                <a:ext cx="28441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a:ln>
                      <a:noFill/>
                    </a:ln>
                    <a:solidFill>
                      <a:srgbClr val="FF0000"/>
                    </a:solidFill>
                    <a:effectLst/>
                    <a:uLnTx/>
                    <a:uFillTx/>
                    <a:latin typeface="Arial" pitchFamily="34" charset="0"/>
                    <a:cs typeface="Arial" pitchFamily="34" charset="0"/>
                  </a:rPr>
                  <a:t>O</a:t>
                </a:r>
              </a:p>
            </p:txBody>
          </p:sp>
          <p:sp>
            <p:nvSpPr>
              <p:cNvPr id="1656" name="Line 387"/>
              <p:cNvSpPr>
                <a:spLocks noChangeAspect="1" noChangeShapeType="1"/>
              </p:cNvSpPr>
              <p:nvPr/>
            </p:nvSpPr>
            <p:spPr bwMode="auto">
              <a:xfrm flipV="1">
                <a:off x="9068231" y="1825923"/>
                <a:ext cx="34925" cy="63500"/>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0000"/>
                  </a:solidFill>
                  <a:effectLst/>
                  <a:uLnTx/>
                  <a:uFillTx/>
                  <a:latin typeface="Arial" charset="0"/>
                </a:endParaRPr>
              </a:p>
            </p:txBody>
          </p:sp>
          <p:sp>
            <p:nvSpPr>
              <p:cNvPr id="1657" name="Text Box 390"/>
              <p:cNvSpPr txBox="1">
                <a:spLocks noChangeAspect="1" noChangeArrowheads="1"/>
              </p:cNvSpPr>
              <p:nvPr/>
            </p:nvSpPr>
            <p:spPr bwMode="auto">
              <a:xfrm>
                <a:off x="8876687" y="1770342"/>
                <a:ext cx="28441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a:ln>
                      <a:noFill/>
                    </a:ln>
                    <a:solidFill>
                      <a:srgbClr val="FF0000"/>
                    </a:solidFill>
                    <a:effectLst/>
                    <a:uLnTx/>
                    <a:uFillTx/>
                    <a:latin typeface="Arial" pitchFamily="34" charset="0"/>
                    <a:cs typeface="Arial" pitchFamily="34" charset="0"/>
                  </a:rPr>
                  <a:t>O</a:t>
                </a:r>
              </a:p>
            </p:txBody>
          </p:sp>
          <p:sp>
            <p:nvSpPr>
              <p:cNvPr id="1658" name="Text Box 391"/>
              <p:cNvSpPr txBox="1">
                <a:spLocks noChangeAspect="1" noChangeArrowheads="1"/>
              </p:cNvSpPr>
              <p:nvPr/>
            </p:nvSpPr>
            <p:spPr bwMode="auto">
              <a:xfrm>
                <a:off x="9002615" y="1661883"/>
                <a:ext cx="28441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a:ln>
                      <a:noFill/>
                    </a:ln>
                    <a:solidFill>
                      <a:srgbClr val="FF0000"/>
                    </a:solidFill>
                    <a:effectLst/>
                    <a:uLnTx/>
                    <a:uFillTx/>
                    <a:latin typeface="Arial" pitchFamily="34" charset="0"/>
                    <a:cs typeface="Arial" pitchFamily="34" charset="0"/>
                  </a:rPr>
                  <a:t>O</a:t>
                </a:r>
              </a:p>
            </p:txBody>
          </p:sp>
          <p:sp>
            <p:nvSpPr>
              <p:cNvPr id="1659" name="Line 392"/>
              <p:cNvSpPr>
                <a:spLocks noChangeAspect="1" noChangeShapeType="1"/>
              </p:cNvSpPr>
              <p:nvPr/>
            </p:nvSpPr>
            <p:spPr bwMode="auto">
              <a:xfrm>
                <a:off x="9182531" y="1825923"/>
                <a:ext cx="44450" cy="60325"/>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0000"/>
                  </a:solidFill>
                  <a:effectLst/>
                  <a:uLnTx/>
                  <a:uFillTx/>
                  <a:latin typeface="Arial" charset="0"/>
                </a:endParaRPr>
              </a:p>
            </p:txBody>
          </p:sp>
          <p:sp>
            <p:nvSpPr>
              <p:cNvPr id="1660" name="Line 393"/>
              <p:cNvSpPr>
                <a:spLocks noChangeAspect="1" noChangeShapeType="1"/>
              </p:cNvSpPr>
              <p:nvPr/>
            </p:nvSpPr>
            <p:spPr bwMode="auto">
              <a:xfrm flipV="1">
                <a:off x="9226981" y="1740198"/>
                <a:ext cx="101600" cy="149225"/>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0000"/>
                  </a:solidFill>
                  <a:effectLst/>
                  <a:uLnTx/>
                  <a:uFillTx/>
                  <a:latin typeface="Arial" charset="0"/>
                </a:endParaRPr>
              </a:p>
            </p:txBody>
          </p:sp>
          <p:sp>
            <p:nvSpPr>
              <p:cNvPr id="1661" name="Line 394"/>
              <p:cNvSpPr>
                <a:spLocks noChangeAspect="1" noChangeShapeType="1"/>
              </p:cNvSpPr>
              <p:nvPr/>
            </p:nvSpPr>
            <p:spPr bwMode="auto">
              <a:xfrm flipH="1" flipV="1">
                <a:off x="9220631" y="1737023"/>
                <a:ext cx="104775" cy="152400"/>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0000"/>
                  </a:solidFill>
                  <a:effectLst/>
                  <a:uLnTx/>
                  <a:uFillTx/>
                  <a:latin typeface="Arial" charset="0"/>
                </a:endParaRPr>
              </a:p>
            </p:txBody>
          </p:sp>
          <p:sp>
            <p:nvSpPr>
              <p:cNvPr id="1662" name="Text Box 395"/>
              <p:cNvSpPr txBox="1">
                <a:spLocks noChangeAspect="1" noChangeArrowheads="1"/>
              </p:cNvSpPr>
              <p:nvPr/>
            </p:nvSpPr>
            <p:spPr bwMode="auto">
              <a:xfrm>
                <a:off x="9036475" y="1564780"/>
                <a:ext cx="284052"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smtClean="0">
                    <a:ln>
                      <a:noFill/>
                    </a:ln>
                    <a:solidFill>
                      <a:srgbClr val="FF0000"/>
                    </a:solidFill>
                    <a:effectLst/>
                    <a:uLnTx/>
                    <a:uFillTx/>
                    <a:latin typeface="Arial" pitchFamily="34" charset="0"/>
                    <a:cs typeface="Arial" pitchFamily="34" charset="0"/>
                  </a:rPr>
                  <a:t>O</a:t>
                </a:r>
                <a:endParaRPr kumimoji="0" lang="en-US" altLang="en-US" sz="1000" b="0" i="0" u="none" strike="noStrike" kern="0" cap="none" spc="0" normalizeH="0" baseline="0" noProof="0" dirty="0">
                  <a:ln>
                    <a:noFill/>
                  </a:ln>
                  <a:solidFill>
                    <a:srgbClr val="FF0000"/>
                  </a:solidFill>
                  <a:effectLst/>
                  <a:uLnTx/>
                  <a:uFillTx/>
                  <a:latin typeface="Arial" pitchFamily="34" charset="0"/>
                  <a:cs typeface="Arial" pitchFamily="34" charset="0"/>
                </a:endParaRPr>
              </a:p>
            </p:txBody>
          </p:sp>
          <p:sp>
            <p:nvSpPr>
              <p:cNvPr id="1663" name="Line 396"/>
              <p:cNvSpPr>
                <a:spLocks noChangeAspect="1" noChangeShapeType="1"/>
              </p:cNvSpPr>
              <p:nvPr/>
            </p:nvSpPr>
            <p:spPr bwMode="auto">
              <a:xfrm flipV="1">
                <a:off x="9325406" y="1813223"/>
                <a:ext cx="47625" cy="76200"/>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0000"/>
                  </a:solidFill>
                  <a:effectLst/>
                  <a:uLnTx/>
                  <a:uFillTx/>
                  <a:latin typeface="Arial" charset="0"/>
                </a:endParaRPr>
              </a:p>
            </p:txBody>
          </p:sp>
          <p:sp>
            <p:nvSpPr>
              <p:cNvPr id="1664" name="Text Box 397"/>
              <p:cNvSpPr txBox="1">
                <a:spLocks noChangeAspect="1" noChangeArrowheads="1"/>
              </p:cNvSpPr>
              <p:nvPr/>
            </p:nvSpPr>
            <p:spPr bwMode="auto">
              <a:xfrm>
                <a:off x="9287306" y="1700511"/>
                <a:ext cx="28441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a:ln>
                      <a:noFill/>
                    </a:ln>
                    <a:solidFill>
                      <a:srgbClr val="FF0000"/>
                    </a:solidFill>
                    <a:effectLst/>
                    <a:uLnTx/>
                    <a:uFillTx/>
                    <a:latin typeface="Arial" pitchFamily="34" charset="0"/>
                    <a:cs typeface="Arial" pitchFamily="34" charset="0"/>
                  </a:rPr>
                  <a:t>O</a:t>
                </a:r>
              </a:p>
            </p:txBody>
          </p:sp>
          <p:sp>
            <p:nvSpPr>
              <p:cNvPr id="1665" name="Line 398"/>
              <p:cNvSpPr>
                <a:spLocks noChangeAspect="1" noChangeShapeType="1"/>
              </p:cNvSpPr>
              <p:nvPr/>
            </p:nvSpPr>
            <p:spPr bwMode="auto">
              <a:xfrm>
                <a:off x="9468281" y="1806873"/>
                <a:ext cx="82550" cy="0"/>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0000"/>
                  </a:solidFill>
                  <a:effectLst/>
                  <a:uLnTx/>
                  <a:uFillTx/>
                  <a:latin typeface="Arial" charset="0"/>
                </a:endParaRPr>
              </a:p>
            </p:txBody>
          </p:sp>
          <p:sp>
            <p:nvSpPr>
              <p:cNvPr id="1666" name="Line 399"/>
              <p:cNvSpPr>
                <a:spLocks noChangeAspect="1" noChangeShapeType="1"/>
              </p:cNvSpPr>
              <p:nvPr/>
            </p:nvSpPr>
            <p:spPr bwMode="auto">
              <a:xfrm rot="10809098">
                <a:off x="9588931" y="1676698"/>
                <a:ext cx="0" cy="76200"/>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0000"/>
                  </a:solidFill>
                  <a:effectLst/>
                  <a:uLnTx/>
                  <a:uFillTx/>
                  <a:latin typeface="Arial" charset="0"/>
                </a:endParaRPr>
              </a:p>
            </p:txBody>
          </p:sp>
          <p:sp>
            <p:nvSpPr>
              <p:cNvPr id="1667" name="Line 400"/>
              <p:cNvSpPr>
                <a:spLocks noChangeAspect="1" noChangeShapeType="1"/>
              </p:cNvSpPr>
              <p:nvPr/>
            </p:nvSpPr>
            <p:spPr bwMode="auto">
              <a:xfrm rot="10809098">
                <a:off x="9573056" y="1676698"/>
                <a:ext cx="0" cy="76200"/>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0000"/>
                  </a:solidFill>
                  <a:effectLst/>
                  <a:uLnTx/>
                  <a:uFillTx/>
                  <a:latin typeface="Arial" charset="0"/>
                </a:endParaRPr>
              </a:p>
            </p:txBody>
          </p:sp>
          <p:sp>
            <p:nvSpPr>
              <p:cNvPr id="1668" name="Text Box 401"/>
              <p:cNvSpPr txBox="1">
                <a:spLocks noChangeAspect="1" noChangeArrowheads="1"/>
              </p:cNvSpPr>
              <p:nvPr/>
            </p:nvSpPr>
            <p:spPr bwMode="auto">
              <a:xfrm rot="10809098">
                <a:off x="9645952" y="1679793"/>
                <a:ext cx="28441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a:ln>
                      <a:noFill/>
                    </a:ln>
                    <a:solidFill>
                      <a:srgbClr val="FF0000"/>
                    </a:solidFill>
                    <a:effectLst/>
                    <a:uLnTx/>
                    <a:uFillTx/>
                    <a:latin typeface="Arial" pitchFamily="34" charset="0"/>
                    <a:cs typeface="Arial" pitchFamily="34" charset="0"/>
                  </a:rPr>
                  <a:t>O</a:t>
                </a:r>
              </a:p>
            </p:txBody>
          </p:sp>
          <p:sp>
            <p:nvSpPr>
              <p:cNvPr id="1669" name="Line 402"/>
              <p:cNvSpPr>
                <a:spLocks noChangeAspect="1" noChangeShapeType="1"/>
              </p:cNvSpPr>
              <p:nvPr/>
            </p:nvSpPr>
            <p:spPr bwMode="auto">
              <a:xfrm>
                <a:off x="9651370" y="1806873"/>
                <a:ext cx="82550" cy="0"/>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0000"/>
                  </a:solidFill>
                  <a:effectLst/>
                  <a:uLnTx/>
                  <a:uFillTx/>
                  <a:latin typeface="Arial" charset="0"/>
                </a:endParaRPr>
              </a:p>
            </p:txBody>
          </p:sp>
          <p:sp>
            <p:nvSpPr>
              <p:cNvPr id="1670" name="Line 404"/>
              <p:cNvSpPr>
                <a:spLocks noChangeAspect="1" noChangeShapeType="1"/>
              </p:cNvSpPr>
              <p:nvPr/>
            </p:nvSpPr>
            <p:spPr bwMode="auto">
              <a:xfrm flipV="1">
                <a:off x="9837636" y="1730673"/>
                <a:ext cx="53975" cy="79375"/>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0000"/>
                  </a:solidFill>
                  <a:effectLst/>
                  <a:uLnTx/>
                  <a:uFillTx/>
                  <a:latin typeface="Arial" charset="0"/>
                </a:endParaRPr>
              </a:p>
            </p:txBody>
          </p:sp>
          <p:sp>
            <p:nvSpPr>
              <p:cNvPr id="1671" name="Line 405"/>
              <p:cNvSpPr>
                <a:spLocks noChangeAspect="1" noChangeShapeType="1"/>
              </p:cNvSpPr>
              <p:nvPr/>
            </p:nvSpPr>
            <p:spPr bwMode="auto">
              <a:xfrm>
                <a:off x="9888436" y="1730673"/>
                <a:ext cx="50800" cy="76200"/>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0000"/>
                  </a:solidFill>
                  <a:effectLst/>
                  <a:uLnTx/>
                  <a:uFillTx/>
                  <a:latin typeface="Arial" charset="0"/>
                </a:endParaRPr>
              </a:p>
            </p:txBody>
          </p:sp>
          <p:sp>
            <p:nvSpPr>
              <p:cNvPr id="1672" name="Line 406"/>
              <p:cNvSpPr>
                <a:spLocks noChangeAspect="1" noChangeShapeType="1"/>
              </p:cNvSpPr>
              <p:nvPr/>
            </p:nvSpPr>
            <p:spPr bwMode="auto">
              <a:xfrm flipV="1">
                <a:off x="9939236" y="1730673"/>
                <a:ext cx="41275" cy="76200"/>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0000"/>
                  </a:solidFill>
                  <a:effectLst/>
                  <a:uLnTx/>
                  <a:uFillTx/>
                  <a:latin typeface="Arial" charset="0"/>
                </a:endParaRPr>
              </a:p>
            </p:txBody>
          </p:sp>
          <p:sp>
            <p:nvSpPr>
              <p:cNvPr id="1673" name="Text Box 407"/>
              <p:cNvSpPr txBox="1">
                <a:spLocks noChangeAspect="1" noChangeArrowheads="1"/>
              </p:cNvSpPr>
              <p:nvPr/>
            </p:nvSpPr>
            <p:spPr bwMode="auto">
              <a:xfrm>
                <a:off x="9462461" y="1685166"/>
                <a:ext cx="267884"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a:ln>
                      <a:noFill/>
                    </a:ln>
                    <a:solidFill>
                      <a:srgbClr val="FF0000"/>
                    </a:solidFill>
                    <a:effectLst/>
                    <a:uLnTx/>
                    <a:uFillTx/>
                    <a:latin typeface="Arial" pitchFamily="34" charset="0"/>
                    <a:cs typeface="Arial" pitchFamily="34" charset="0"/>
                  </a:rPr>
                  <a:t>P</a:t>
                </a:r>
              </a:p>
            </p:txBody>
          </p:sp>
          <p:sp>
            <p:nvSpPr>
              <p:cNvPr id="1674" name="Text Box 408"/>
              <p:cNvSpPr txBox="1">
                <a:spLocks noChangeAspect="1" noChangeArrowheads="1"/>
              </p:cNvSpPr>
              <p:nvPr/>
            </p:nvSpPr>
            <p:spPr bwMode="auto">
              <a:xfrm>
                <a:off x="9400019" y="1876723"/>
                <a:ext cx="377026"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a:ln>
                      <a:noFill/>
                    </a:ln>
                    <a:solidFill>
                      <a:srgbClr val="FF0000"/>
                    </a:solidFill>
                    <a:effectLst/>
                    <a:uLnTx/>
                    <a:uFillTx/>
                    <a:latin typeface="Arial" pitchFamily="34" charset="0"/>
                    <a:cs typeface="Arial" pitchFamily="34" charset="0"/>
                  </a:rPr>
                  <a:t>OH</a:t>
                </a:r>
              </a:p>
            </p:txBody>
          </p:sp>
          <p:sp>
            <p:nvSpPr>
              <p:cNvPr id="1675" name="Text Box 409"/>
              <p:cNvSpPr txBox="1">
                <a:spLocks noChangeAspect="1" noChangeArrowheads="1"/>
              </p:cNvSpPr>
              <p:nvPr/>
            </p:nvSpPr>
            <p:spPr bwMode="auto">
              <a:xfrm>
                <a:off x="9243914" y="1564780"/>
                <a:ext cx="277277"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a:ln>
                      <a:noFill/>
                    </a:ln>
                    <a:solidFill>
                      <a:srgbClr val="FF0000"/>
                    </a:solidFill>
                    <a:effectLst/>
                    <a:uLnTx/>
                    <a:uFillTx/>
                    <a:latin typeface="Arial" pitchFamily="34" charset="0"/>
                    <a:cs typeface="Arial" pitchFamily="34" charset="0"/>
                  </a:rPr>
                  <a:t>H</a:t>
                </a:r>
              </a:p>
            </p:txBody>
          </p:sp>
          <p:grpSp>
            <p:nvGrpSpPr>
              <p:cNvPr id="1676" name="Group 1675"/>
              <p:cNvGrpSpPr/>
              <p:nvPr/>
            </p:nvGrpSpPr>
            <p:grpSpPr>
              <a:xfrm>
                <a:off x="8269063" y="1806873"/>
                <a:ext cx="679826" cy="92480"/>
                <a:chOff x="8412604" y="1822748"/>
                <a:chExt cx="539750" cy="66675"/>
              </a:xfrm>
            </p:grpSpPr>
            <p:sp>
              <p:nvSpPr>
                <p:cNvPr id="1713" name="Line 386"/>
                <p:cNvSpPr>
                  <a:spLocks noChangeAspect="1" noChangeShapeType="1"/>
                </p:cNvSpPr>
                <p:nvPr/>
              </p:nvSpPr>
              <p:spPr bwMode="auto">
                <a:xfrm>
                  <a:off x="8917429" y="1825923"/>
                  <a:ext cx="34925" cy="63500"/>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0000"/>
                    </a:solidFill>
                    <a:effectLst/>
                    <a:uLnTx/>
                    <a:uFillTx/>
                    <a:latin typeface="Arial" charset="0"/>
                  </a:endParaRPr>
                </a:p>
              </p:txBody>
            </p:sp>
            <p:sp>
              <p:nvSpPr>
                <p:cNvPr id="1714" name="Line 410"/>
                <p:cNvSpPr>
                  <a:spLocks noChangeAspect="1" noChangeShapeType="1"/>
                </p:cNvSpPr>
                <p:nvPr/>
              </p:nvSpPr>
              <p:spPr bwMode="auto">
                <a:xfrm>
                  <a:off x="8552304" y="1822748"/>
                  <a:ext cx="34925" cy="63500"/>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0000"/>
                    </a:solidFill>
                    <a:effectLst/>
                    <a:uLnTx/>
                    <a:uFillTx/>
                    <a:latin typeface="Arial" charset="0"/>
                  </a:endParaRPr>
                </a:p>
              </p:txBody>
            </p:sp>
            <p:sp>
              <p:nvSpPr>
                <p:cNvPr id="1715" name="Line 411"/>
                <p:cNvSpPr>
                  <a:spLocks noChangeAspect="1" noChangeShapeType="1"/>
                </p:cNvSpPr>
                <p:nvPr/>
              </p:nvSpPr>
              <p:spPr bwMode="auto">
                <a:xfrm flipV="1">
                  <a:off x="8587229" y="1822748"/>
                  <a:ext cx="38100" cy="63500"/>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0000"/>
                    </a:solidFill>
                    <a:effectLst/>
                    <a:uLnTx/>
                    <a:uFillTx/>
                    <a:latin typeface="Arial" charset="0"/>
                  </a:endParaRPr>
                </a:p>
              </p:txBody>
            </p:sp>
            <p:sp>
              <p:nvSpPr>
                <p:cNvPr id="1716" name="Line 412"/>
                <p:cNvSpPr>
                  <a:spLocks noChangeAspect="1" noChangeShapeType="1"/>
                </p:cNvSpPr>
                <p:nvPr/>
              </p:nvSpPr>
              <p:spPr bwMode="auto">
                <a:xfrm>
                  <a:off x="8625329" y="1822748"/>
                  <a:ext cx="34925" cy="63500"/>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0000"/>
                    </a:solidFill>
                    <a:effectLst/>
                    <a:uLnTx/>
                    <a:uFillTx/>
                    <a:latin typeface="Arial" charset="0"/>
                  </a:endParaRPr>
                </a:p>
              </p:txBody>
            </p:sp>
            <p:sp>
              <p:nvSpPr>
                <p:cNvPr id="1717" name="Line 413"/>
                <p:cNvSpPr>
                  <a:spLocks noChangeAspect="1" noChangeShapeType="1"/>
                </p:cNvSpPr>
                <p:nvPr/>
              </p:nvSpPr>
              <p:spPr bwMode="auto">
                <a:xfrm rot="10800000">
                  <a:off x="8841229" y="1825923"/>
                  <a:ext cx="34925" cy="63500"/>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0000"/>
                    </a:solidFill>
                    <a:effectLst/>
                    <a:uLnTx/>
                    <a:uFillTx/>
                    <a:latin typeface="Arial" charset="0"/>
                  </a:endParaRPr>
                </a:p>
              </p:txBody>
            </p:sp>
            <p:sp>
              <p:nvSpPr>
                <p:cNvPr id="1718" name="Line 414"/>
                <p:cNvSpPr>
                  <a:spLocks noChangeAspect="1" noChangeShapeType="1"/>
                </p:cNvSpPr>
                <p:nvPr/>
              </p:nvSpPr>
              <p:spPr bwMode="auto">
                <a:xfrm rot="10800000" flipV="1">
                  <a:off x="8806304" y="1825923"/>
                  <a:ext cx="34925" cy="63500"/>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0000"/>
                    </a:solidFill>
                    <a:effectLst/>
                    <a:uLnTx/>
                    <a:uFillTx/>
                    <a:latin typeface="Arial" charset="0"/>
                  </a:endParaRPr>
                </a:p>
              </p:txBody>
            </p:sp>
            <p:sp>
              <p:nvSpPr>
                <p:cNvPr id="1719" name="Line 415"/>
                <p:cNvSpPr>
                  <a:spLocks noChangeAspect="1" noChangeShapeType="1"/>
                </p:cNvSpPr>
                <p:nvPr/>
              </p:nvSpPr>
              <p:spPr bwMode="auto">
                <a:xfrm rot="10800000">
                  <a:off x="8768204" y="1825923"/>
                  <a:ext cx="38100" cy="63500"/>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0000"/>
                    </a:solidFill>
                    <a:effectLst/>
                    <a:uLnTx/>
                    <a:uFillTx/>
                    <a:latin typeface="Arial" charset="0"/>
                  </a:endParaRPr>
                </a:p>
              </p:txBody>
            </p:sp>
            <p:sp>
              <p:nvSpPr>
                <p:cNvPr id="1720" name="Line 416"/>
                <p:cNvSpPr>
                  <a:spLocks noChangeAspect="1" noChangeShapeType="1"/>
                </p:cNvSpPr>
                <p:nvPr/>
              </p:nvSpPr>
              <p:spPr bwMode="auto">
                <a:xfrm rot="10800000">
                  <a:off x="8698354" y="1825923"/>
                  <a:ext cx="34925" cy="63500"/>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0000"/>
                    </a:solidFill>
                    <a:effectLst/>
                    <a:uLnTx/>
                    <a:uFillTx/>
                    <a:latin typeface="Arial" charset="0"/>
                  </a:endParaRPr>
                </a:p>
              </p:txBody>
            </p:sp>
            <p:sp>
              <p:nvSpPr>
                <p:cNvPr id="1721" name="Line 417"/>
                <p:cNvSpPr>
                  <a:spLocks noChangeAspect="1" noChangeShapeType="1"/>
                </p:cNvSpPr>
                <p:nvPr/>
              </p:nvSpPr>
              <p:spPr bwMode="auto">
                <a:xfrm rot="10800000" flipV="1">
                  <a:off x="8660254" y="1825923"/>
                  <a:ext cx="38100" cy="63500"/>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0000"/>
                    </a:solidFill>
                    <a:effectLst/>
                    <a:uLnTx/>
                    <a:uFillTx/>
                    <a:latin typeface="Arial" charset="0"/>
                  </a:endParaRPr>
                </a:p>
              </p:txBody>
            </p:sp>
            <p:sp>
              <p:nvSpPr>
                <p:cNvPr id="1722" name="Line 418"/>
                <p:cNvSpPr>
                  <a:spLocks noChangeAspect="1" noChangeShapeType="1"/>
                </p:cNvSpPr>
                <p:nvPr/>
              </p:nvSpPr>
              <p:spPr bwMode="auto">
                <a:xfrm rot="10800000" flipV="1">
                  <a:off x="8733279" y="1825923"/>
                  <a:ext cx="34925" cy="63500"/>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0000"/>
                    </a:solidFill>
                    <a:effectLst/>
                    <a:uLnTx/>
                    <a:uFillTx/>
                    <a:latin typeface="Arial" charset="0"/>
                  </a:endParaRPr>
                </a:p>
              </p:txBody>
            </p:sp>
            <p:sp>
              <p:nvSpPr>
                <p:cNvPr id="1723" name="Line 419"/>
                <p:cNvSpPr>
                  <a:spLocks noChangeAspect="1" noChangeShapeType="1"/>
                </p:cNvSpPr>
                <p:nvPr/>
              </p:nvSpPr>
              <p:spPr bwMode="auto">
                <a:xfrm flipV="1">
                  <a:off x="8879329" y="1829098"/>
                  <a:ext cx="34925" cy="60325"/>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0000"/>
                    </a:solidFill>
                    <a:effectLst/>
                    <a:uLnTx/>
                    <a:uFillTx/>
                    <a:latin typeface="Arial" charset="0"/>
                  </a:endParaRPr>
                </a:p>
              </p:txBody>
            </p:sp>
            <p:sp>
              <p:nvSpPr>
                <p:cNvPr id="1724" name="Line 420"/>
                <p:cNvSpPr>
                  <a:spLocks noChangeAspect="1" noChangeShapeType="1"/>
                </p:cNvSpPr>
                <p:nvPr/>
              </p:nvSpPr>
              <p:spPr bwMode="auto">
                <a:xfrm>
                  <a:off x="8482454" y="1822748"/>
                  <a:ext cx="34925" cy="63500"/>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0000"/>
                    </a:solidFill>
                    <a:effectLst/>
                    <a:uLnTx/>
                    <a:uFillTx/>
                    <a:latin typeface="Arial" charset="0"/>
                  </a:endParaRPr>
                </a:p>
              </p:txBody>
            </p:sp>
            <p:sp>
              <p:nvSpPr>
                <p:cNvPr id="1725" name="Line 421"/>
                <p:cNvSpPr>
                  <a:spLocks noChangeAspect="1" noChangeShapeType="1"/>
                </p:cNvSpPr>
                <p:nvPr/>
              </p:nvSpPr>
              <p:spPr bwMode="auto">
                <a:xfrm flipV="1">
                  <a:off x="8517379" y="1822748"/>
                  <a:ext cx="34925" cy="63500"/>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0000"/>
                    </a:solidFill>
                    <a:effectLst/>
                    <a:uLnTx/>
                    <a:uFillTx/>
                    <a:latin typeface="Arial" charset="0"/>
                  </a:endParaRPr>
                </a:p>
              </p:txBody>
            </p:sp>
            <p:sp>
              <p:nvSpPr>
                <p:cNvPr id="1726" name="Line 422"/>
                <p:cNvSpPr>
                  <a:spLocks noChangeAspect="1" noChangeShapeType="1"/>
                </p:cNvSpPr>
                <p:nvPr/>
              </p:nvSpPr>
              <p:spPr bwMode="auto">
                <a:xfrm>
                  <a:off x="8412604" y="1822748"/>
                  <a:ext cx="31750" cy="63500"/>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0000"/>
                    </a:solidFill>
                    <a:effectLst/>
                    <a:uLnTx/>
                    <a:uFillTx/>
                    <a:latin typeface="Arial" charset="0"/>
                  </a:endParaRPr>
                </a:p>
              </p:txBody>
            </p:sp>
            <p:sp>
              <p:nvSpPr>
                <p:cNvPr id="1727" name="Line 423"/>
                <p:cNvSpPr>
                  <a:spLocks noChangeAspect="1" noChangeShapeType="1"/>
                </p:cNvSpPr>
                <p:nvPr/>
              </p:nvSpPr>
              <p:spPr bwMode="auto">
                <a:xfrm flipV="1">
                  <a:off x="8444354" y="1822748"/>
                  <a:ext cx="38100" cy="63500"/>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0000"/>
                    </a:solidFill>
                    <a:effectLst/>
                    <a:uLnTx/>
                    <a:uFillTx/>
                    <a:latin typeface="Arial" charset="0"/>
                  </a:endParaRPr>
                </a:p>
              </p:txBody>
            </p:sp>
          </p:grpSp>
          <p:sp>
            <p:nvSpPr>
              <p:cNvPr id="1677" name="Text Box 424"/>
              <p:cNvSpPr txBox="1">
                <a:spLocks noChangeAspect="1" noChangeArrowheads="1"/>
              </p:cNvSpPr>
              <p:nvPr/>
            </p:nvSpPr>
            <p:spPr bwMode="auto">
              <a:xfrm>
                <a:off x="10091636" y="1481436"/>
                <a:ext cx="41743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a:ln>
                      <a:noFill/>
                    </a:ln>
                    <a:solidFill>
                      <a:srgbClr val="FF0000"/>
                    </a:solidFill>
                    <a:effectLst/>
                    <a:uLnTx/>
                    <a:uFillTx/>
                    <a:latin typeface="Arial" pitchFamily="34" charset="0"/>
                    <a:cs typeface="Arial" pitchFamily="34" charset="0"/>
                  </a:rPr>
                  <a:t>CH</a:t>
                </a:r>
                <a:r>
                  <a:rPr kumimoji="0" lang="en-US" altLang="en-US" sz="1000" b="0" i="0" u="none" strike="noStrike" kern="0" cap="none" spc="0" normalizeH="0" baseline="-25000" noProof="0">
                    <a:ln>
                      <a:noFill/>
                    </a:ln>
                    <a:solidFill>
                      <a:srgbClr val="FF0000"/>
                    </a:solidFill>
                    <a:effectLst/>
                    <a:uLnTx/>
                    <a:uFillTx/>
                    <a:latin typeface="Arial" pitchFamily="34" charset="0"/>
                    <a:cs typeface="Arial" pitchFamily="34" charset="0"/>
                  </a:rPr>
                  <a:t>3</a:t>
                </a:r>
                <a:endParaRPr kumimoji="0" lang="en-US" altLang="en-US" sz="1000" b="0" i="0" u="none" strike="noStrike" kern="0" cap="none" spc="0" normalizeH="0" baseline="0" noProof="0">
                  <a:ln>
                    <a:noFill/>
                  </a:ln>
                  <a:solidFill>
                    <a:srgbClr val="FF0000"/>
                  </a:solidFill>
                  <a:effectLst/>
                  <a:uLnTx/>
                  <a:uFillTx/>
                  <a:latin typeface="Arial" pitchFamily="34" charset="0"/>
                  <a:cs typeface="Arial" pitchFamily="34" charset="0"/>
                </a:endParaRPr>
              </a:p>
            </p:txBody>
          </p:sp>
          <p:sp>
            <p:nvSpPr>
              <p:cNvPr id="1678" name="Text Box 425"/>
              <p:cNvSpPr txBox="1">
                <a:spLocks noChangeAspect="1" noChangeArrowheads="1"/>
              </p:cNvSpPr>
              <p:nvPr/>
            </p:nvSpPr>
            <p:spPr bwMode="auto">
              <a:xfrm>
                <a:off x="9896374" y="1619548"/>
                <a:ext cx="277277"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a:ln>
                      <a:noFill/>
                    </a:ln>
                    <a:solidFill>
                      <a:srgbClr val="FF0000"/>
                    </a:solidFill>
                    <a:effectLst/>
                    <a:uLnTx/>
                    <a:uFillTx/>
                    <a:latin typeface="Arial" pitchFamily="34" charset="0"/>
                    <a:cs typeface="Arial" pitchFamily="34" charset="0"/>
                  </a:rPr>
                  <a:t>N</a:t>
                </a:r>
              </a:p>
            </p:txBody>
          </p:sp>
          <p:sp>
            <p:nvSpPr>
              <p:cNvPr id="1679" name="Line 426"/>
              <p:cNvSpPr>
                <a:spLocks noChangeAspect="1" noChangeShapeType="1"/>
              </p:cNvSpPr>
              <p:nvPr/>
            </p:nvSpPr>
            <p:spPr bwMode="auto">
              <a:xfrm>
                <a:off x="10082111" y="1733848"/>
                <a:ext cx="95250" cy="0"/>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0000"/>
                  </a:solidFill>
                  <a:effectLst/>
                  <a:uLnTx/>
                  <a:uFillTx/>
                  <a:latin typeface="Arial" charset="0"/>
                </a:endParaRPr>
              </a:p>
            </p:txBody>
          </p:sp>
          <p:sp>
            <p:nvSpPr>
              <p:cNvPr id="1680" name="Line 427"/>
              <p:cNvSpPr>
                <a:spLocks noChangeAspect="1" noChangeShapeType="1"/>
              </p:cNvSpPr>
              <p:nvPr/>
            </p:nvSpPr>
            <p:spPr bwMode="auto">
              <a:xfrm flipV="1">
                <a:off x="10082111" y="1629073"/>
                <a:ext cx="88900" cy="79375"/>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0000"/>
                  </a:solidFill>
                  <a:effectLst/>
                  <a:uLnTx/>
                  <a:uFillTx/>
                  <a:latin typeface="Arial" charset="0"/>
                </a:endParaRPr>
              </a:p>
            </p:txBody>
          </p:sp>
          <p:sp>
            <p:nvSpPr>
              <p:cNvPr id="1681" name="Line 428"/>
              <p:cNvSpPr>
                <a:spLocks noChangeAspect="1" noChangeShapeType="1"/>
              </p:cNvSpPr>
              <p:nvPr/>
            </p:nvSpPr>
            <p:spPr bwMode="auto">
              <a:xfrm>
                <a:off x="10082111" y="1759248"/>
                <a:ext cx="92075" cy="69850"/>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0000"/>
                  </a:solidFill>
                  <a:effectLst/>
                  <a:uLnTx/>
                  <a:uFillTx/>
                  <a:latin typeface="Arial" charset="0"/>
                </a:endParaRPr>
              </a:p>
            </p:txBody>
          </p:sp>
          <p:sp>
            <p:nvSpPr>
              <p:cNvPr id="1682" name="Text Box 429"/>
              <p:cNvSpPr txBox="1">
                <a:spLocks noChangeAspect="1" noChangeArrowheads="1"/>
              </p:cNvSpPr>
              <p:nvPr/>
            </p:nvSpPr>
            <p:spPr bwMode="auto">
              <a:xfrm>
                <a:off x="10074705" y="1621136"/>
                <a:ext cx="41743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a:ln>
                      <a:noFill/>
                    </a:ln>
                    <a:solidFill>
                      <a:srgbClr val="FF0000"/>
                    </a:solidFill>
                    <a:effectLst/>
                    <a:uLnTx/>
                    <a:uFillTx/>
                    <a:latin typeface="Arial" pitchFamily="34" charset="0"/>
                    <a:cs typeface="Arial" pitchFamily="34" charset="0"/>
                  </a:rPr>
                  <a:t>CH</a:t>
                </a:r>
                <a:r>
                  <a:rPr kumimoji="0" lang="en-US" altLang="en-US" sz="1000" b="0" i="0" u="none" strike="noStrike" kern="0" cap="none" spc="0" normalizeH="0" baseline="-25000" noProof="0">
                    <a:ln>
                      <a:noFill/>
                    </a:ln>
                    <a:solidFill>
                      <a:srgbClr val="FF0000"/>
                    </a:solidFill>
                    <a:effectLst/>
                    <a:uLnTx/>
                    <a:uFillTx/>
                    <a:latin typeface="Arial" pitchFamily="34" charset="0"/>
                    <a:cs typeface="Arial" pitchFamily="34" charset="0"/>
                  </a:rPr>
                  <a:t>3</a:t>
                </a:r>
                <a:endParaRPr kumimoji="0" lang="en-US" altLang="en-US" sz="1000" b="0" i="0" u="none" strike="noStrike" kern="0" cap="none" spc="0" normalizeH="0" baseline="0" noProof="0">
                  <a:ln>
                    <a:noFill/>
                  </a:ln>
                  <a:solidFill>
                    <a:srgbClr val="FF0000"/>
                  </a:solidFill>
                  <a:effectLst/>
                  <a:uLnTx/>
                  <a:uFillTx/>
                  <a:latin typeface="Arial" pitchFamily="34" charset="0"/>
                  <a:cs typeface="Arial" pitchFamily="34" charset="0"/>
                </a:endParaRPr>
              </a:p>
            </p:txBody>
          </p:sp>
          <p:sp>
            <p:nvSpPr>
              <p:cNvPr id="1683" name="Text Box 430"/>
              <p:cNvSpPr txBox="1">
                <a:spLocks noChangeAspect="1" noChangeArrowheads="1"/>
              </p:cNvSpPr>
              <p:nvPr/>
            </p:nvSpPr>
            <p:spPr bwMode="auto">
              <a:xfrm>
                <a:off x="10091636" y="1751311"/>
                <a:ext cx="41743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a:ln>
                      <a:noFill/>
                    </a:ln>
                    <a:solidFill>
                      <a:srgbClr val="FF0000"/>
                    </a:solidFill>
                    <a:effectLst/>
                    <a:uLnTx/>
                    <a:uFillTx/>
                    <a:latin typeface="Arial" pitchFamily="34" charset="0"/>
                    <a:cs typeface="Arial" pitchFamily="34" charset="0"/>
                  </a:rPr>
                  <a:t>CH</a:t>
                </a:r>
                <a:r>
                  <a:rPr kumimoji="0" lang="en-US" altLang="en-US" sz="1000" b="0" i="0" u="none" strike="noStrike" kern="0" cap="none" spc="0" normalizeH="0" baseline="-25000" noProof="0">
                    <a:ln>
                      <a:noFill/>
                    </a:ln>
                    <a:solidFill>
                      <a:srgbClr val="FF0000"/>
                    </a:solidFill>
                    <a:effectLst/>
                    <a:uLnTx/>
                    <a:uFillTx/>
                    <a:latin typeface="Arial" pitchFamily="34" charset="0"/>
                    <a:cs typeface="Arial" pitchFamily="34" charset="0"/>
                  </a:rPr>
                  <a:t>3</a:t>
                </a:r>
                <a:endParaRPr kumimoji="0" lang="en-US" altLang="en-US" sz="1000" b="0" i="0" u="none" strike="noStrike" kern="0" cap="none" spc="0" normalizeH="0" baseline="0" noProof="0">
                  <a:ln>
                    <a:noFill/>
                  </a:ln>
                  <a:solidFill>
                    <a:srgbClr val="FF0000"/>
                  </a:solidFill>
                  <a:effectLst/>
                  <a:uLnTx/>
                  <a:uFillTx/>
                  <a:latin typeface="Arial" pitchFamily="34" charset="0"/>
                  <a:cs typeface="Arial" pitchFamily="34" charset="0"/>
                </a:endParaRPr>
              </a:p>
            </p:txBody>
          </p:sp>
          <p:sp>
            <p:nvSpPr>
              <p:cNvPr id="1684" name="Line 431"/>
              <p:cNvSpPr>
                <a:spLocks noChangeAspect="1" noChangeShapeType="1"/>
              </p:cNvSpPr>
              <p:nvPr/>
            </p:nvSpPr>
            <p:spPr bwMode="auto">
              <a:xfrm rot="10809098">
                <a:off x="9591047" y="1851323"/>
                <a:ext cx="0" cy="76200"/>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0000"/>
                  </a:solidFill>
                  <a:effectLst/>
                  <a:uLnTx/>
                  <a:uFillTx/>
                  <a:latin typeface="Arial" charset="0"/>
                </a:endParaRPr>
              </a:p>
            </p:txBody>
          </p:sp>
          <p:sp>
            <p:nvSpPr>
              <p:cNvPr id="1685" name="Text Box 153"/>
              <p:cNvSpPr txBox="1">
                <a:spLocks noChangeAspect="1" noChangeArrowheads="1"/>
              </p:cNvSpPr>
              <p:nvPr/>
            </p:nvSpPr>
            <p:spPr bwMode="auto">
              <a:xfrm rot="10766066">
                <a:off x="8921342" y="1267569"/>
                <a:ext cx="2825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Comic Sans MS" pitchFamily="66" charset="0"/>
                  </a:defRPr>
                </a:lvl1pPr>
                <a:lvl2pPr marL="742950" indent="-285750">
                  <a:defRPr sz="2800">
                    <a:solidFill>
                      <a:schemeClr val="tx1"/>
                    </a:solidFill>
                    <a:latin typeface="Comic Sans MS" pitchFamily="66" charset="0"/>
                  </a:defRPr>
                </a:lvl2pPr>
                <a:lvl3pPr marL="1143000" indent="-228600">
                  <a:defRPr sz="2800">
                    <a:solidFill>
                      <a:schemeClr val="tx1"/>
                    </a:solidFill>
                    <a:latin typeface="Comic Sans MS" pitchFamily="66" charset="0"/>
                  </a:defRPr>
                </a:lvl3pPr>
                <a:lvl4pPr marL="1600200" indent="-228600">
                  <a:defRPr sz="2800">
                    <a:solidFill>
                      <a:schemeClr val="tx1"/>
                    </a:solidFill>
                    <a:latin typeface="Comic Sans MS" pitchFamily="66" charset="0"/>
                  </a:defRPr>
                </a:lvl4pPr>
                <a:lvl5pPr marL="2057400" indent="-228600">
                  <a:defRPr sz="2800">
                    <a:solidFill>
                      <a:schemeClr val="tx1"/>
                    </a:solidFill>
                    <a:latin typeface="Comic Sans MS" pitchFamily="66" charset="0"/>
                  </a:defRPr>
                </a:lvl5pPr>
                <a:lvl6pPr marL="2514600" indent="-228600" eaLnBrk="0" fontAlgn="base" hangingPunct="0">
                  <a:spcBef>
                    <a:spcPct val="0"/>
                  </a:spcBef>
                  <a:spcAft>
                    <a:spcPct val="0"/>
                  </a:spcAft>
                  <a:defRPr sz="2800">
                    <a:solidFill>
                      <a:schemeClr val="tx1"/>
                    </a:solidFill>
                    <a:latin typeface="Comic Sans MS" pitchFamily="66" charset="0"/>
                  </a:defRPr>
                </a:lvl6pPr>
                <a:lvl7pPr marL="2971800" indent="-228600" eaLnBrk="0" fontAlgn="base" hangingPunct="0">
                  <a:spcBef>
                    <a:spcPct val="0"/>
                  </a:spcBef>
                  <a:spcAft>
                    <a:spcPct val="0"/>
                  </a:spcAft>
                  <a:defRPr sz="2800">
                    <a:solidFill>
                      <a:schemeClr val="tx1"/>
                    </a:solidFill>
                    <a:latin typeface="Comic Sans MS" pitchFamily="66" charset="0"/>
                  </a:defRPr>
                </a:lvl7pPr>
                <a:lvl8pPr marL="3429000" indent="-228600" eaLnBrk="0" fontAlgn="base" hangingPunct="0">
                  <a:spcBef>
                    <a:spcPct val="0"/>
                  </a:spcBef>
                  <a:spcAft>
                    <a:spcPct val="0"/>
                  </a:spcAft>
                  <a:defRPr sz="2800">
                    <a:solidFill>
                      <a:schemeClr val="tx1"/>
                    </a:solidFill>
                    <a:latin typeface="Comic Sans MS" pitchFamily="66" charset="0"/>
                  </a:defRPr>
                </a:lvl8pPr>
                <a:lvl9pPr marL="3886200" indent="-228600" eaLnBrk="0" fontAlgn="base" hangingPunct="0">
                  <a:spcBef>
                    <a:spcPct val="0"/>
                  </a:spcBef>
                  <a:spcAft>
                    <a:spcPct val="0"/>
                  </a:spcAft>
                  <a:defRPr sz="2800">
                    <a:solidFill>
                      <a:schemeClr val="tx1"/>
                    </a:solidFill>
                    <a:latin typeface="Comic Sans MS" pitchFamily="66"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1000" b="0" i="0" u="none" strike="noStrike" kern="0" cap="none" spc="0" normalizeH="0" baseline="0" noProof="0" dirty="0" smtClean="0">
                    <a:ln>
                      <a:noFill/>
                    </a:ln>
                    <a:solidFill>
                      <a:srgbClr val="FF0000"/>
                    </a:solidFill>
                    <a:effectLst/>
                    <a:uLnTx/>
                    <a:uFillTx/>
                    <a:latin typeface="Arial" pitchFamily="34" charset="0"/>
                    <a:cs typeface="Arial" pitchFamily="34" charset="0"/>
                  </a:rPr>
                  <a:t>O</a:t>
                </a:r>
              </a:p>
            </p:txBody>
          </p:sp>
          <p:sp>
            <p:nvSpPr>
              <p:cNvPr id="1686" name="Line 178"/>
              <p:cNvSpPr>
                <a:spLocks noChangeAspect="1" noChangeShapeType="1"/>
              </p:cNvSpPr>
              <p:nvPr/>
            </p:nvSpPr>
            <p:spPr bwMode="auto">
              <a:xfrm>
                <a:off x="9077710" y="1551730"/>
                <a:ext cx="58738" cy="8255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0000"/>
                  </a:solidFill>
                  <a:effectLst/>
                  <a:uLnTx/>
                  <a:uFillTx/>
                </a:endParaRPr>
              </a:p>
            </p:txBody>
          </p:sp>
          <p:sp>
            <p:nvSpPr>
              <p:cNvPr id="1687" name="Line 179"/>
              <p:cNvSpPr>
                <a:spLocks noChangeAspect="1" noChangeShapeType="1"/>
              </p:cNvSpPr>
              <p:nvPr/>
            </p:nvSpPr>
            <p:spPr bwMode="auto">
              <a:xfrm rot="10766066">
                <a:off x="9077710" y="1458068"/>
                <a:ext cx="0" cy="90487"/>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0000"/>
                  </a:solidFill>
                  <a:effectLst/>
                  <a:uLnTx/>
                  <a:uFillTx/>
                </a:endParaRPr>
              </a:p>
            </p:txBody>
          </p:sp>
          <p:sp>
            <p:nvSpPr>
              <p:cNvPr id="1688" name="Line 180"/>
              <p:cNvSpPr>
                <a:spLocks noChangeAspect="1" noChangeShapeType="1"/>
              </p:cNvSpPr>
              <p:nvPr/>
            </p:nvSpPr>
            <p:spPr bwMode="auto">
              <a:xfrm rot="10766066">
                <a:off x="9055485" y="1461243"/>
                <a:ext cx="0" cy="8890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0000"/>
                  </a:solidFill>
                  <a:effectLst/>
                  <a:uLnTx/>
                  <a:uFillTx/>
                </a:endParaRPr>
              </a:p>
            </p:txBody>
          </p:sp>
          <p:sp>
            <p:nvSpPr>
              <p:cNvPr id="1689" name="Line 197"/>
              <p:cNvSpPr>
                <a:spLocks noChangeAspect="1" noChangeShapeType="1"/>
              </p:cNvSpPr>
              <p:nvPr/>
            </p:nvSpPr>
            <p:spPr bwMode="auto">
              <a:xfrm flipV="1">
                <a:off x="9007860" y="1551730"/>
                <a:ext cx="49213" cy="8255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0000"/>
                  </a:solidFill>
                  <a:effectLst/>
                  <a:uLnTx/>
                  <a:uFillTx/>
                </a:endParaRPr>
              </a:p>
            </p:txBody>
          </p:sp>
          <p:grpSp>
            <p:nvGrpSpPr>
              <p:cNvPr id="1690" name="Group 1689"/>
              <p:cNvGrpSpPr/>
              <p:nvPr/>
            </p:nvGrpSpPr>
            <p:grpSpPr>
              <a:xfrm>
                <a:off x="8161009" y="1537118"/>
                <a:ext cx="845264" cy="104619"/>
                <a:chOff x="8161009" y="1537118"/>
                <a:chExt cx="845264" cy="104619"/>
              </a:xfrm>
            </p:grpSpPr>
            <p:sp>
              <p:nvSpPr>
                <p:cNvPr id="1691" name="Line 195"/>
                <p:cNvSpPr>
                  <a:spLocks noChangeAspect="1" noChangeShapeType="1"/>
                </p:cNvSpPr>
                <p:nvPr/>
              </p:nvSpPr>
              <p:spPr bwMode="auto">
                <a:xfrm rot="10800000">
                  <a:off x="8961823" y="1550143"/>
                  <a:ext cx="44450" cy="84137"/>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0000"/>
                    </a:solidFill>
                    <a:effectLst/>
                    <a:uLnTx/>
                    <a:uFillTx/>
                  </a:endParaRPr>
                </a:p>
              </p:txBody>
            </p:sp>
            <p:sp>
              <p:nvSpPr>
                <p:cNvPr id="1692" name="Line 196"/>
                <p:cNvSpPr>
                  <a:spLocks noChangeAspect="1" noChangeShapeType="1"/>
                </p:cNvSpPr>
                <p:nvPr/>
              </p:nvSpPr>
              <p:spPr bwMode="auto">
                <a:xfrm rot="10800000" flipV="1">
                  <a:off x="8914198" y="1548555"/>
                  <a:ext cx="47625" cy="8255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0000"/>
                    </a:solidFill>
                    <a:effectLst/>
                    <a:uLnTx/>
                    <a:uFillTx/>
                  </a:endParaRPr>
                </a:p>
              </p:txBody>
            </p:sp>
            <p:sp>
              <p:nvSpPr>
                <p:cNvPr id="1693" name="Line 202"/>
                <p:cNvSpPr>
                  <a:spLocks noChangeAspect="1" noChangeShapeType="1"/>
                </p:cNvSpPr>
                <p:nvPr/>
              </p:nvSpPr>
              <p:spPr bwMode="auto">
                <a:xfrm rot="18540000">
                  <a:off x="8795871" y="1582668"/>
                  <a:ext cx="90487" cy="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0000"/>
                    </a:solidFill>
                    <a:effectLst/>
                    <a:uLnTx/>
                    <a:uFillTx/>
                  </a:endParaRPr>
                </a:p>
              </p:txBody>
            </p:sp>
            <p:sp>
              <p:nvSpPr>
                <p:cNvPr id="1694" name="Line 203"/>
                <p:cNvSpPr>
                  <a:spLocks noChangeAspect="1" noChangeShapeType="1"/>
                </p:cNvSpPr>
                <p:nvPr/>
              </p:nvSpPr>
              <p:spPr bwMode="auto">
                <a:xfrm rot="18540000">
                  <a:off x="8820695" y="1595691"/>
                  <a:ext cx="64008" cy="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0000"/>
                    </a:solidFill>
                    <a:effectLst/>
                    <a:uLnTx/>
                    <a:uFillTx/>
                  </a:endParaRPr>
                </a:p>
              </p:txBody>
            </p:sp>
            <p:sp>
              <p:nvSpPr>
                <p:cNvPr id="1695" name="Line 218"/>
                <p:cNvSpPr>
                  <a:spLocks noChangeAspect="1" noChangeShapeType="1"/>
                </p:cNvSpPr>
                <p:nvPr/>
              </p:nvSpPr>
              <p:spPr bwMode="auto">
                <a:xfrm rot="10800000">
                  <a:off x="8869748" y="1543793"/>
                  <a:ext cx="44450" cy="84137"/>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0000"/>
                    </a:solidFill>
                    <a:effectLst/>
                    <a:uLnTx/>
                    <a:uFillTx/>
                  </a:endParaRPr>
                </a:p>
              </p:txBody>
            </p:sp>
            <p:sp>
              <p:nvSpPr>
                <p:cNvPr id="1696" name="Line 195"/>
                <p:cNvSpPr>
                  <a:spLocks noChangeAspect="1" noChangeShapeType="1"/>
                </p:cNvSpPr>
                <p:nvPr/>
              </p:nvSpPr>
              <p:spPr bwMode="auto">
                <a:xfrm rot="10800000">
                  <a:off x="8766554" y="1538706"/>
                  <a:ext cx="44450" cy="84137"/>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0000"/>
                    </a:solidFill>
                    <a:effectLst/>
                    <a:uLnTx/>
                    <a:uFillTx/>
                  </a:endParaRPr>
                </a:p>
              </p:txBody>
            </p:sp>
            <p:sp>
              <p:nvSpPr>
                <p:cNvPr id="1697" name="Line 196"/>
                <p:cNvSpPr>
                  <a:spLocks noChangeAspect="1" noChangeShapeType="1"/>
                </p:cNvSpPr>
                <p:nvPr/>
              </p:nvSpPr>
              <p:spPr bwMode="auto">
                <a:xfrm rot="10800000" flipV="1">
                  <a:off x="8718929" y="1537118"/>
                  <a:ext cx="47625" cy="8255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0000"/>
                    </a:solidFill>
                    <a:effectLst/>
                    <a:uLnTx/>
                    <a:uFillTx/>
                  </a:endParaRPr>
                </a:p>
              </p:txBody>
            </p:sp>
            <p:sp>
              <p:nvSpPr>
                <p:cNvPr id="1698" name="Line 202"/>
                <p:cNvSpPr>
                  <a:spLocks noChangeAspect="1" noChangeShapeType="1"/>
                </p:cNvSpPr>
                <p:nvPr/>
              </p:nvSpPr>
              <p:spPr bwMode="auto">
                <a:xfrm rot="3540000">
                  <a:off x="8651666" y="1584407"/>
                  <a:ext cx="90487" cy="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0000"/>
                    </a:solidFill>
                    <a:effectLst/>
                    <a:uLnTx/>
                    <a:uFillTx/>
                  </a:endParaRPr>
                </a:p>
              </p:txBody>
            </p:sp>
            <p:sp>
              <p:nvSpPr>
                <p:cNvPr id="1699" name="Line 203"/>
                <p:cNvSpPr>
                  <a:spLocks noChangeAspect="1" noChangeShapeType="1"/>
                </p:cNvSpPr>
                <p:nvPr/>
              </p:nvSpPr>
              <p:spPr bwMode="auto">
                <a:xfrm rot="3540000">
                  <a:off x="8653468" y="1600363"/>
                  <a:ext cx="64008" cy="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0000"/>
                    </a:solidFill>
                    <a:effectLst/>
                    <a:uLnTx/>
                    <a:uFillTx/>
                  </a:endParaRPr>
                </a:p>
              </p:txBody>
            </p:sp>
            <p:sp>
              <p:nvSpPr>
                <p:cNvPr id="1700" name="Line 196"/>
                <p:cNvSpPr>
                  <a:spLocks noChangeAspect="1" noChangeShapeType="1"/>
                </p:cNvSpPr>
                <p:nvPr/>
              </p:nvSpPr>
              <p:spPr bwMode="auto">
                <a:xfrm rot="10800000" flipV="1">
                  <a:off x="8625982" y="1548555"/>
                  <a:ext cx="47625" cy="8255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0000"/>
                    </a:solidFill>
                    <a:effectLst/>
                    <a:uLnTx/>
                    <a:uFillTx/>
                  </a:endParaRPr>
                </a:p>
              </p:txBody>
            </p:sp>
            <p:sp>
              <p:nvSpPr>
                <p:cNvPr id="1701" name="Line 202"/>
                <p:cNvSpPr>
                  <a:spLocks noChangeAspect="1" noChangeShapeType="1"/>
                </p:cNvSpPr>
                <p:nvPr/>
              </p:nvSpPr>
              <p:spPr bwMode="auto">
                <a:xfrm rot="3540000">
                  <a:off x="8557436" y="1593777"/>
                  <a:ext cx="90487" cy="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0000"/>
                    </a:solidFill>
                    <a:effectLst/>
                    <a:uLnTx/>
                    <a:uFillTx/>
                  </a:endParaRPr>
                </a:p>
              </p:txBody>
            </p:sp>
            <p:sp>
              <p:nvSpPr>
                <p:cNvPr id="1702" name="Line 203"/>
                <p:cNvSpPr>
                  <a:spLocks noChangeAspect="1" noChangeShapeType="1"/>
                </p:cNvSpPr>
                <p:nvPr/>
              </p:nvSpPr>
              <p:spPr bwMode="auto">
                <a:xfrm rot="3540000">
                  <a:off x="8559238" y="1609733"/>
                  <a:ext cx="64008" cy="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0000"/>
                    </a:solidFill>
                    <a:effectLst/>
                    <a:uLnTx/>
                    <a:uFillTx/>
                  </a:endParaRPr>
                </a:p>
              </p:txBody>
            </p:sp>
            <p:sp>
              <p:nvSpPr>
                <p:cNvPr id="1703" name="Line 195"/>
                <p:cNvSpPr>
                  <a:spLocks noChangeAspect="1" noChangeShapeType="1"/>
                </p:cNvSpPr>
                <p:nvPr/>
              </p:nvSpPr>
              <p:spPr bwMode="auto">
                <a:xfrm rot="10800000">
                  <a:off x="8484350" y="1555214"/>
                  <a:ext cx="44450" cy="84137"/>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0000"/>
                    </a:solidFill>
                    <a:effectLst/>
                    <a:uLnTx/>
                    <a:uFillTx/>
                  </a:endParaRPr>
                </a:p>
              </p:txBody>
            </p:sp>
            <p:sp>
              <p:nvSpPr>
                <p:cNvPr id="1704" name="Line 196"/>
                <p:cNvSpPr>
                  <a:spLocks noChangeAspect="1" noChangeShapeType="1"/>
                </p:cNvSpPr>
                <p:nvPr/>
              </p:nvSpPr>
              <p:spPr bwMode="auto">
                <a:xfrm rot="10800000" flipV="1">
                  <a:off x="8436725" y="1553626"/>
                  <a:ext cx="47625" cy="8255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0000"/>
                    </a:solidFill>
                    <a:effectLst/>
                    <a:uLnTx/>
                    <a:uFillTx/>
                  </a:endParaRPr>
                </a:p>
              </p:txBody>
            </p:sp>
            <p:sp>
              <p:nvSpPr>
                <p:cNvPr id="1705" name="Line 197"/>
                <p:cNvSpPr>
                  <a:spLocks noChangeAspect="1" noChangeShapeType="1"/>
                </p:cNvSpPr>
                <p:nvPr/>
              </p:nvSpPr>
              <p:spPr bwMode="auto">
                <a:xfrm flipV="1">
                  <a:off x="8530387" y="1556801"/>
                  <a:ext cx="49213" cy="8255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0000"/>
                    </a:solidFill>
                    <a:effectLst/>
                    <a:uLnTx/>
                    <a:uFillTx/>
                  </a:endParaRPr>
                </a:p>
              </p:txBody>
            </p:sp>
            <p:sp>
              <p:nvSpPr>
                <p:cNvPr id="1706" name="Line 202"/>
                <p:cNvSpPr>
                  <a:spLocks noChangeAspect="1" noChangeShapeType="1"/>
                </p:cNvSpPr>
                <p:nvPr/>
              </p:nvSpPr>
              <p:spPr bwMode="auto">
                <a:xfrm rot="3540000">
                  <a:off x="8369427" y="1593777"/>
                  <a:ext cx="90487" cy="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0000"/>
                    </a:solidFill>
                    <a:effectLst/>
                    <a:uLnTx/>
                    <a:uFillTx/>
                  </a:endParaRPr>
                </a:p>
              </p:txBody>
            </p:sp>
            <p:sp>
              <p:nvSpPr>
                <p:cNvPr id="1707" name="Line 203"/>
                <p:cNvSpPr>
                  <a:spLocks noChangeAspect="1" noChangeShapeType="1"/>
                </p:cNvSpPr>
                <p:nvPr/>
              </p:nvSpPr>
              <p:spPr bwMode="auto">
                <a:xfrm rot="3540000">
                  <a:off x="8371229" y="1609733"/>
                  <a:ext cx="64008" cy="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0000"/>
                    </a:solidFill>
                    <a:effectLst/>
                    <a:uLnTx/>
                    <a:uFillTx/>
                  </a:endParaRPr>
                </a:p>
              </p:txBody>
            </p:sp>
            <p:sp>
              <p:nvSpPr>
                <p:cNvPr id="1708" name="Line 195"/>
                <p:cNvSpPr>
                  <a:spLocks noChangeAspect="1" noChangeShapeType="1"/>
                </p:cNvSpPr>
                <p:nvPr/>
              </p:nvSpPr>
              <p:spPr bwMode="auto">
                <a:xfrm rot="10800000">
                  <a:off x="8296341" y="1555214"/>
                  <a:ext cx="44450" cy="84137"/>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0000"/>
                    </a:solidFill>
                    <a:effectLst/>
                    <a:uLnTx/>
                    <a:uFillTx/>
                  </a:endParaRPr>
                </a:p>
              </p:txBody>
            </p:sp>
            <p:sp>
              <p:nvSpPr>
                <p:cNvPr id="1709" name="Line 196"/>
                <p:cNvSpPr>
                  <a:spLocks noChangeAspect="1" noChangeShapeType="1"/>
                </p:cNvSpPr>
                <p:nvPr/>
              </p:nvSpPr>
              <p:spPr bwMode="auto">
                <a:xfrm rot="10800000" flipV="1">
                  <a:off x="8248716" y="1553626"/>
                  <a:ext cx="47625" cy="8255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0000"/>
                    </a:solidFill>
                    <a:effectLst/>
                    <a:uLnTx/>
                    <a:uFillTx/>
                  </a:endParaRPr>
                </a:p>
              </p:txBody>
            </p:sp>
            <p:sp>
              <p:nvSpPr>
                <p:cNvPr id="1710" name="Line 197"/>
                <p:cNvSpPr>
                  <a:spLocks noChangeAspect="1" noChangeShapeType="1"/>
                </p:cNvSpPr>
                <p:nvPr/>
              </p:nvSpPr>
              <p:spPr bwMode="auto">
                <a:xfrm flipV="1">
                  <a:off x="8342378" y="1556801"/>
                  <a:ext cx="49213" cy="8255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0000"/>
                    </a:solidFill>
                    <a:effectLst/>
                    <a:uLnTx/>
                    <a:uFillTx/>
                  </a:endParaRPr>
                </a:p>
              </p:txBody>
            </p:sp>
            <p:sp>
              <p:nvSpPr>
                <p:cNvPr id="1711" name="Line 195"/>
                <p:cNvSpPr>
                  <a:spLocks noChangeAspect="1" noChangeShapeType="1"/>
                </p:cNvSpPr>
                <p:nvPr/>
              </p:nvSpPr>
              <p:spPr bwMode="auto">
                <a:xfrm rot="10800000">
                  <a:off x="8204845" y="1550511"/>
                  <a:ext cx="44450" cy="84137"/>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0000"/>
                    </a:solidFill>
                    <a:effectLst/>
                    <a:uLnTx/>
                    <a:uFillTx/>
                  </a:endParaRPr>
                </a:p>
              </p:txBody>
            </p:sp>
            <p:sp>
              <p:nvSpPr>
                <p:cNvPr id="1712" name="Line 196"/>
                <p:cNvSpPr>
                  <a:spLocks noChangeAspect="1" noChangeShapeType="1"/>
                </p:cNvSpPr>
                <p:nvPr/>
              </p:nvSpPr>
              <p:spPr bwMode="auto">
                <a:xfrm rot="10800000" flipV="1">
                  <a:off x="8161009" y="1551304"/>
                  <a:ext cx="47625" cy="8255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0000"/>
                    </a:solidFill>
                    <a:effectLst/>
                    <a:uLnTx/>
                    <a:uFillTx/>
                  </a:endParaRPr>
                </a:p>
              </p:txBody>
            </p:sp>
          </p:grpSp>
        </p:grpSp>
        <p:sp>
          <p:nvSpPr>
            <p:cNvPr id="1654" name="Rectangle 533"/>
            <p:cNvSpPr>
              <a:spLocks noChangeArrowheads="1"/>
            </p:cNvSpPr>
            <p:nvPr/>
          </p:nvSpPr>
          <p:spPr bwMode="auto">
            <a:xfrm>
              <a:off x="9191040" y="1318645"/>
              <a:ext cx="1194238" cy="184666"/>
            </a:xfrm>
            <a:prstGeom prst="rect">
              <a:avLst/>
            </a:prstGeom>
            <a:solidFill>
              <a:schemeClr val="bg1"/>
            </a:solidFill>
            <a:ln>
              <a:noFill/>
            </a:ln>
          </p:spPr>
          <p:txBody>
            <a:bodyPr wrap="none" lIns="0" tIns="0" rIns="0" bIns="0">
              <a:spAutoFit/>
            </a:bodyPr>
            <a:lstStyle/>
            <a:p>
              <a:r>
                <a:rPr lang="en-US" altLang="en-US" sz="1200" dirty="0" smtClean="0">
                  <a:solidFill>
                    <a:srgbClr val="FF0000"/>
                  </a:solidFill>
                  <a:latin typeface="Arial" pitchFamily="34" charset="0"/>
                </a:rPr>
                <a:t>1-alkyl, 2-acyl PC</a:t>
              </a:r>
              <a:endParaRPr lang="en-US" altLang="en-US" sz="1200" dirty="0">
                <a:solidFill>
                  <a:srgbClr val="FF0000"/>
                </a:solidFill>
              </a:endParaRPr>
            </a:p>
          </p:txBody>
        </p:sp>
      </p:grpSp>
      <p:sp>
        <p:nvSpPr>
          <p:cNvPr id="1728" name="Rectangle 1727"/>
          <p:cNvSpPr/>
          <p:nvPr/>
        </p:nvSpPr>
        <p:spPr bwMode="auto">
          <a:xfrm>
            <a:off x="4831561" y="919345"/>
            <a:ext cx="4073626" cy="814072"/>
          </a:xfrm>
          <a:prstGeom prst="rect">
            <a:avLst/>
          </a:prstGeom>
          <a:noFill/>
          <a:ln w="19050" cap="flat" cmpd="sng" algn="ctr">
            <a:solidFill>
              <a:schemeClr val="bg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800" b="0" i="0" u="none" strike="noStrike" cap="none" normalizeH="0" baseline="0" smtClean="0">
              <a:ln>
                <a:noFill/>
              </a:ln>
              <a:solidFill>
                <a:schemeClr val="tx1"/>
              </a:solidFill>
              <a:effectLst/>
              <a:latin typeface="Comic Sans MS" pitchFamily="66" charset="0"/>
            </a:endParaRPr>
          </a:p>
        </p:txBody>
      </p:sp>
      <p:sp>
        <p:nvSpPr>
          <p:cNvPr id="1729" name="Rectangle 443"/>
          <p:cNvSpPr>
            <a:spLocks noChangeArrowheads="1"/>
          </p:cNvSpPr>
          <p:nvPr/>
        </p:nvSpPr>
        <p:spPr bwMode="auto">
          <a:xfrm>
            <a:off x="4544309" y="6504788"/>
            <a:ext cx="84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dirty="0">
                <a:solidFill>
                  <a:srgbClr val="000000"/>
                </a:solidFill>
                <a:latin typeface="Arial" pitchFamily="34" charset="0"/>
              </a:rPr>
              <a:t>0</a:t>
            </a:r>
            <a:endParaRPr lang="en-US" altLang="en-US" sz="1200" dirty="0"/>
          </a:p>
        </p:txBody>
      </p:sp>
      <p:sp>
        <p:nvSpPr>
          <p:cNvPr id="1730" name="Rectangle 392"/>
          <p:cNvSpPr>
            <a:spLocks noChangeArrowheads="1"/>
          </p:cNvSpPr>
          <p:nvPr/>
        </p:nvSpPr>
        <p:spPr bwMode="auto">
          <a:xfrm>
            <a:off x="4317005" y="6661268"/>
            <a:ext cx="541337"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200" b="1" dirty="0" smtClean="0">
                <a:solidFill>
                  <a:srgbClr val="000000"/>
                </a:solidFill>
                <a:latin typeface="Arial" charset="0"/>
                <a:ea typeface="ＭＳ Ｐゴシック" pitchFamily="34" charset="-128"/>
              </a:rPr>
              <a:t>Log</a:t>
            </a:r>
            <a:r>
              <a:rPr lang="en-US" altLang="en-US" sz="1200" b="1" baseline="-25000" dirty="0" smtClean="0">
                <a:solidFill>
                  <a:srgbClr val="000000"/>
                </a:solidFill>
                <a:latin typeface="Arial" charset="0"/>
                <a:ea typeface="ＭＳ Ｐゴシック" pitchFamily="34" charset="-128"/>
              </a:rPr>
              <a:t>2</a:t>
            </a:r>
            <a:r>
              <a:rPr lang="en-US" altLang="en-US" sz="1200" b="1" dirty="0" smtClean="0">
                <a:solidFill>
                  <a:srgbClr val="000000"/>
                </a:solidFill>
                <a:latin typeface="Arial" charset="0"/>
                <a:ea typeface="ＭＳ Ｐゴシック" pitchFamily="34" charset="-128"/>
              </a:rPr>
              <a:t>FC</a:t>
            </a:r>
            <a:endParaRPr lang="en-US" altLang="en-US" sz="1200" b="1" dirty="0" smtClean="0">
              <a:solidFill>
                <a:srgbClr val="FFFFFF"/>
              </a:solidFill>
              <a:latin typeface="Arial" charset="0"/>
              <a:ea typeface="ＭＳ Ｐゴシック" pitchFamily="34" charset="-128"/>
            </a:endParaRPr>
          </a:p>
        </p:txBody>
      </p:sp>
    </p:spTree>
    <p:extLst>
      <p:ext uri="{BB962C8B-B14F-4D97-AF65-F5344CB8AC3E}">
        <p14:creationId xmlns:p14="http://schemas.microsoft.com/office/powerpoint/2010/main" val="156656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mph" presetSubtype="2" fill="hold" grpId="0" nodeType="clickEffect">
                                  <p:stCondLst>
                                    <p:cond delay="0"/>
                                  </p:stCondLst>
                                  <p:childTnLst>
                                    <p:animClr clrSpc="rgb" dir="cw">
                                      <p:cBhvr override="childStyle">
                                        <p:cTn id="6" dur="1000" fill="hold"/>
                                        <p:tgtEl>
                                          <p:spTgt spid="807"/>
                                        </p:tgtEl>
                                        <p:attrNameLst>
                                          <p:attrName>style.color</p:attrName>
                                        </p:attrNameLst>
                                      </p:cBhvr>
                                      <p:to>
                                        <a:schemeClr val="hlink"/>
                                      </p:to>
                                    </p:animClr>
                                  </p:childTnLst>
                                </p:cTn>
                              </p:par>
                              <p:par>
                                <p:cTn id="7" presetID="1" presetClass="emph" presetSubtype="2" fill="hold" nodeType="withEffect">
                                  <p:stCondLst>
                                    <p:cond delay="0"/>
                                  </p:stCondLst>
                                  <p:childTnLst>
                                    <p:animClr clrSpc="rgb" dir="cw">
                                      <p:cBhvr>
                                        <p:cTn id="8" dur="1000" fill="hold"/>
                                        <p:tgtEl>
                                          <p:spTgt spid="747"/>
                                        </p:tgtEl>
                                        <p:attrNameLst>
                                          <p:attrName>fillcolor</p:attrName>
                                        </p:attrNameLst>
                                      </p:cBhvr>
                                      <p:to>
                                        <a:schemeClr val="hlink"/>
                                      </p:to>
                                    </p:animClr>
                                    <p:set>
                                      <p:cBhvr>
                                        <p:cTn id="9" dur="1000" fill="hold"/>
                                        <p:tgtEl>
                                          <p:spTgt spid="747"/>
                                        </p:tgtEl>
                                        <p:attrNameLst>
                                          <p:attrName>fill.type</p:attrName>
                                        </p:attrNameLst>
                                      </p:cBhvr>
                                      <p:to>
                                        <p:strVal val="solid"/>
                                      </p:to>
                                    </p:set>
                                    <p:set>
                                      <p:cBhvr>
                                        <p:cTn id="10" dur="1000" fill="hold"/>
                                        <p:tgtEl>
                                          <p:spTgt spid="747"/>
                                        </p:tgtEl>
                                        <p:attrNameLst>
                                          <p:attrName>fill.on</p:attrName>
                                        </p:attrNameLst>
                                      </p:cBhvr>
                                      <p:to>
                                        <p:strVal val="true"/>
                                      </p:to>
                                    </p:set>
                                  </p:childTnLst>
                                </p:cTn>
                              </p:par>
                              <p:par>
                                <p:cTn id="11" presetID="3" presetClass="emph" presetSubtype="2" fill="hold" grpId="0" nodeType="withEffect">
                                  <p:stCondLst>
                                    <p:cond delay="0"/>
                                  </p:stCondLst>
                                  <p:childTnLst>
                                    <p:animClr clrSpc="rgb" dir="cw">
                                      <p:cBhvr override="childStyle">
                                        <p:cTn id="12" dur="1000" fill="hold"/>
                                        <p:tgtEl>
                                          <p:spTgt spid="806"/>
                                        </p:tgtEl>
                                        <p:attrNameLst>
                                          <p:attrName>style.color</p:attrName>
                                        </p:attrNameLst>
                                      </p:cBhvr>
                                      <p:to>
                                        <a:schemeClr val="hlink"/>
                                      </p:to>
                                    </p:animClr>
                                  </p:childTnLst>
                                </p:cTn>
                              </p:par>
                              <p:par>
                                <p:cTn id="13" presetID="1" presetClass="emph" presetSubtype="2" fill="hold" nodeType="withEffect">
                                  <p:stCondLst>
                                    <p:cond delay="0"/>
                                  </p:stCondLst>
                                  <p:childTnLst>
                                    <p:animClr clrSpc="rgb" dir="cw">
                                      <p:cBhvr>
                                        <p:cTn id="14" dur="1000" fill="hold"/>
                                        <p:tgtEl>
                                          <p:spTgt spid="646"/>
                                        </p:tgtEl>
                                        <p:attrNameLst>
                                          <p:attrName>fillcolor</p:attrName>
                                        </p:attrNameLst>
                                      </p:cBhvr>
                                      <p:to>
                                        <a:schemeClr val="hlink"/>
                                      </p:to>
                                    </p:animClr>
                                    <p:set>
                                      <p:cBhvr>
                                        <p:cTn id="15" dur="1000" fill="hold"/>
                                        <p:tgtEl>
                                          <p:spTgt spid="646"/>
                                        </p:tgtEl>
                                        <p:attrNameLst>
                                          <p:attrName>fill.type</p:attrName>
                                        </p:attrNameLst>
                                      </p:cBhvr>
                                      <p:to>
                                        <p:strVal val="solid"/>
                                      </p:to>
                                    </p:set>
                                    <p:set>
                                      <p:cBhvr>
                                        <p:cTn id="16" dur="1000" fill="hold"/>
                                        <p:tgtEl>
                                          <p:spTgt spid="646"/>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6" grpId="0"/>
      <p:bldP spid="807"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7" name="Line 5"/>
          <p:cNvSpPr>
            <a:spLocks noChangeShapeType="1"/>
          </p:cNvSpPr>
          <p:nvPr/>
        </p:nvSpPr>
        <p:spPr bwMode="auto">
          <a:xfrm>
            <a:off x="373063" y="6316320"/>
            <a:ext cx="875030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08" name="Line 6"/>
          <p:cNvSpPr>
            <a:spLocks noChangeShapeType="1"/>
          </p:cNvSpPr>
          <p:nvPr/>
        </p:nvSpPr>
        <p:spPr bwMode="auto">
          <a:xfrm>
            <a:off x="373063" y="6316320"/>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09" name="Line 7"/>
          <p:cNvSpPr>
            <a:spLocks noChangeShapeType="1"/>
          </p:cNvSpPr>
          <p:nvPr/>
        </p:nvSpPr>
        <p:spPr bwMode="auto">
          <a:xfrm>
            <a:off x="498475" y="6316320"/>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10" name="Rectangle 8"/>
          <p:cNvSpPr>
            <a:spLocks noChangeArrowheads="1"/>
          </p:cNvSpPr>
          <p:nvPr/>
        </p:nvSpPr>
        <p:spPr bwMode="auto">
          <a:xfrm>
            <a:off x="535688" y="6344425"/>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r>
              <a:rPr lang="en-US" altLang="en-US" sz="800" smtClean="0">
                <a:solidFill>
                  <a:srgbClr val="000000"/>
                </a:solidFill>
                <a:latin typeface="Microsoft Sans Serif" pitchFamily="34" charset="0"/>
              </a:rPr>
              <a:t>120</a:t>
            </a:r>
            <a:endParaRPr lang="en-US" altLang="en-US" sz="800" smtClean="0">
              <a:solidFill>
                <a:prstClr val="black"/>
              </a:solidFill>
            </a:endParaRPr>
          </a:p>
        </p:txBody>
      </p:sp>
      <p:sp>
        <p:nvSpPr>
          <p:cNvPr id="4411" name="Line 9"/>
          <p:cNvSpPr>
            <a:spLocks noChangeShapeType="1"/>
          </p:cNvSpPr>
          <p:nvPr/>
        </p:nvSpPr>
        <p:spPr bwMode="auto">
          <a:xfrm>
            <a:off x="620713" y="6316320"/>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12" name="Line 10"/>
          <p:cNvSpPr>
            <a:spLocks noChangeShapeType="1"/>
          </p:cNvSpPr>
          <p:nvPr/>
        </p:nvSpPr>
        <p:spPr bwMode="auto">
          <a:xfrm>
            <a:off x="746125" y="6316320"/>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13" name="Rectangle 11"/>
          <p:cNvSpPr>
            <a:spLocks noChangeArrowheads="1"/>
          </p:cNvSpPr>
          <p:nvPr/>
        </p:nvSpPr>
        <p:spPr bwMode="auto">
          <a:xfrm>
            <a:off x="783338" y="6344425"/>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r>
              <a:rPr lang="en-US" altLang="en-US" sz="800" smtClean="0">
                <a:solidFill>
                  <a:srgbClr val="000000"/>
                </a:solidFill>
                <a:latin typeface="Microsoft Sans Serif" pitchFamily="34" charset="0"/>
              </a:rPr>
              <a:t>140</a:t>
            </a:r>
            <a:endParaRPr lang="en-US" altLang="en-US" sz="800" smtClean="0">
              <a:solidFill>
                <a:prstClr val="black"/>
              </a:solidFill>
            </a:endParaRPr>
          </a:p>
        </p:txBody>
      </p:sp>
      <p:sp>
        <p:nvSpPr>
          <p:cNvPr id="4414" name="Line 12"/>
          <p:cNvSpPr>
            <a:spLocks noChangeShapeType="1"/>
          </p:cNvSpPr>
          <p:nvPr/>
        </p:nvSpPr>
        <p:spPr bwMode="auto">
          <a:xfrm>
            <a:off x="873125" y="6316320"/>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15" name="Line 13"/>
          <p:cNvSpPr>
            <a:spLocks noChangeShapeType="1"/>
          </p:cNvSpPr>
          <p:nvPr/>
        </p:nvSpPr>
        <p:spPr bwMode="auto">
          <a:xfrm>
            <a:off x="993775" y="6316320"/>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16" name="Rectangle 14"/>
          <p:cNvSpPr>
            <a:spLocks noChangeArrowheads="1"/>
          </p:cNvSpPr>
          <p:nvPr/>
        </p:nvSpPr>
        <p:spPr bwMode="auto">
          <a:xfrm>
            <a:off x="1030988" y="6344425"/>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r>
              <a:rPr lang="en-US" altLang="en-US" sz="800" smtClean="0">
                <a:solidFill>
                  <a:srgbClr val="000000"/>
                </a:solidFill>
                <a:latin typeface="Microsoft Sans Serif" pitchFamily="34" charset="0"/>
              </a:rPr>
              <a:t>160</a:t>
            </a:r>
            <a:endParaRPr lang="en-US" altLang="en-US" sz="800" smtClean="0">
              <a:solidFill>
                <a:prstClr val="black"/>
              </a:solidFill>
            </a:endParaRPr>
          </a:p>
        </p:txBody>
      </p:sp>
      <p:sp>
        <p:nvSpPr>
          <p:cNvPr id="4417" name="Line 15"/>
          <p:cNvSpPr>
            <a:spLocks noChangeShapeType="1"/>
          </p:cNvSpPr>
          <p:nvPr/>
        </p:nvSpPr>
        <p:spPr bwMode="auto">
          <a:xfrm>
            <a:off x="1120775" y="6316320"/>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18" name="Line 16"/>
          <p:cNvSpPr>
            <a:spLocks noChangeShapeType="1"/>
          </p:cNvSpPr>
          <p:nvPr/>
        </p:nvSpPr>
        <p:spPr bwMode="auto">
          <a:xfrm>
            <a:off x="1247775" y="6316320"/>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19" name="Rectangle 17"/>
          <p:cNvSpPr>
            <a:spLocks noChangeArrowheads="1"/>
          </p:cNvSpPr>
          <p:nvPr/>
        </p:nvSpPr>
        <p:spPr bwMode="auto">
          <a:xfrm>
            <a:off x="1283400" y="6344425"/>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r>
              <a:rPr lang="en-US" altLang="en-US" sz="800" smtClean="0">
                <a:solidFill>
                  <a:srgbClr val="000000"/>
                </a:solidFill>
                <a:latin typeface="Microsoft Sans Serif" pitchFamily="34" charset="0"/>
              </a:rPr>
              <a:t>180</a:t>
            </a:r>
            <a:endParaRPr lang="en-US" altLang="en-US" sz="800" smtClean="0">
              <a:solidFill>
                <a:prstClr val="black"/>
              </a:solidFill>
            </a:endParaRPr>
          </a:p>
        </p:txBody>
      </p:sp>
      <p:sp>
        <p:nvSpPr>
          <p:cNvPr id="4420" name="Line 18"/>
          <p:cNvSpPr>
            <a:spLocks noChangeShapeType="1"/>
          </p:cNvSpPr>
          <p:nvPr/>
        </p:nvSpPr>
        <p:spPr bwMode="auto">
          <a:xfrm>
            <a:off x="1368425" y="6316320"/>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21" name="Line 19"/>
          <p:cNvSpPr>
            <a:spLocks noChangeShapeType="1"/>
          </p:cNvSpPr>
          <p:nvPr/>
        </p:nvSpPr>
        <p:spPr bwMode="auto">
          <a:xfrm>
            <a:off x="1495425" y="6316320"/>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22" name="Rectangle 20"/>
          <p:cNvSpPr>
            <a:spLocks noChangeArrowheads="1"/>
          </p:cNvSpPr>
          <p:nvPr/>
        </p:nvSpPr>
        <p:spPr bwMode="auto">
          <a:xfrm>
            <a:off x="1532638" y="6344425"/>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r>
              <a:rPr lang="en-US" altLang="en-US" sz="800" smtClean="0">
                <a:solidFill>
                  <a:srgbClr val="000000"/>
                </a:solidFill>
                <a:latin typeface="Microsoft Sans Serif" pitchFamily="34" charset="0"/>
              </a:rPr>
              <a:t>200</a:t>
            </a:r>
            <a:endParaRPr lang="en-US" altLang="en-US" sz="800" smtClean="0">
              <a:solidFill>
                <a:prstClr val="black"/>
              </a:solidFill>
            </a:endParaRPr>
          </a:p>
        </p:txBody>
      </p:sp>
      <p:sp>
        <p:nvSpPr>
          <p:cNvPr id="4423" name="Line 21"/>
          <p:cNvSpPr>
            <a:spLocks noChangeShapeType="1"/>
          </p:cNvSpPr>
          <p:nvPr/>
        </p:nvSpPr>
        <p:spPr bwMode="auto">
          <a:xfrm>
            <a:off x="1620838" y="6316320"/>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24" name="Line 22"/>
          <p:cNvSpPr>
            <a:spLocks noChangeShapeType="1"/>
          </p:cNvSpPr>
          <p:nvPr/>
        </p:nvSpPr>
        <p:spPr bwMode="auto">
          <a:xfrm>
            <a:off x="1743075" y="6316320"/>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25" name="Rectangle 23"/>
          <p:cNvSpPr>
            <a:spLocks noChangeArrowheads="1"/>
          </p:cNvSpPr>
          <p:nvPr/>
        </p:nvSpPr>
        <p:spPr bwMode="auto">
          <a:xfrm>
            <a:off x="1780288" y="6344425"/>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r>
              <a:rPr lang="en-US" altLang="en-US" sz="800" smtClean="0">
                <a:solidFill>
                  <a:srgbClr val="000000"/>
                </a:solidFill>
                <a:latin typeface="Microsoft Sans Serif" pitchFamily="34" charset="0"/>
              </a:rPr>
              <a:t>220</a:t>
            </a:r>
            <a:endParaRPr lang="en-US" altLang="en-US" sz="800" smtClean="0">
              <a:solidFill>
                <a:prstClr val="black"/>
              </a:solidFill>
            </a:endParaRPr>
          </a:p>
        </p:txBody>
      </p:sp>
      <p:sp>
        <p:nvSpPr>
          <p:cNvPr id="4426" name="Line 24"/>
          <p:cNvSpPr>
            <a:spLocks noChangeShapeType="1"/>
          </p:cNvSpPr>
          <p:nvPr/>
        </p:nvSpPr>
        <p:spPr bwMode="auto">
          <a:xfrm>
            <a:off x="1868488" y="6316320"/>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27" name="Line 25"/>
          <p:cNvSpPr>
            <a:spLocks noChangeShapeType="1"/>
          </p:cNvSpPr>
          <p:nvPr/>
        </p:nvSpPr>
        <p:spPr bwMode="auto">
          <a:xfrm>
            <a:off x="1995488" y="6316320"/>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28" name="Rectangle 26"/>
          <p:cNvSpPr>
            <a:spLocks noChangeArrowheads="1"/>
          </p:cNvSpPr>
          <p:nvPr/>
        </p:nvSpPr>
        <p:spPr bwMode="auto">
          <a:xfrm>
            <a:off x="2032700" y="6344425"/>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r>
              <a:rPr lang="en-US" altLang="en-US" sz="800" smtClean="0">
                <a:solidFill>
                  <a:srgbClr val="000000"/>
                </a:solidFill>
                <a:latin typeface="Microsoft Sans Serif" pitchFamily="34" charset="0"/>
              </a:rPr>
              <a:t>240</a:t>
            </a:r>
            <a:endParaRPr lang="en-US" altLang="en-US" sz="800" smtClean="0">
              <a:solidFill>
                <a:prstClr val="black"/>
              </a:solidFill>
            </a:endParaRPr>
          </a:p>
        </p:txBody>
      </p:sp>
      <p:sp>
        <p:nvSpPr>
          <p:cNvPr id="4429" name="Line 27"/>
          <p:cNvSpPr>
            <a:spLocks noChangeShapeType="1"/>
          </p:cNvSpPr>
          <p:nvPr/>
        </p:nvSpPr>
        <p:spPr bwMode="auto">
          <a:xfrm>
            <a:off x="2116138" y="6316320"/>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30" name="Line 28"/>
          <p:cNvSpPr>
            <a:spLocks noChangeShapeType="1"/>
          </p:cNvSpPr>
          <p:nvPr/>
        </p:nvSpPr>
        <p:spPr bwMode="auto">
          <a:xfrm>
            <a:off x="2243138" y="6316320"/>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31" name="Rectangle 29"/>
          <p:cNvSpPr>
            <a:spLocks noChangeArrowheads="1"/>
          </p:cNvSpPr>
          <p:nvPr/>
        </p:nvSpPr>
        <p:spPr bwMode="auto">
          <a:xfrm>
            <a:off x="2280350" y="6344425"/>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r>
              <a:rPr lang="en-US" altLang="en-US" sz="800" smtClean="0">
                <a:solidFill>
                  <a:srgbClr val="000000"/>
                </a:solidFill>
                <a:latin typeface="Microsoft Sans Serif" pitchFamily="34" charset="0"/>
              </a:rPr>
              <a:t>260</a:t>
            </a:r>
            <a:endParaRPr lang="en-US" altLang="en-US" sz="800" smtClean="0">
              <a:solidFill>
                <a:prstClr val="black"/>
              </a:solidFill>
            </a:endParaRPr>
          </a:p>
        </p:txBody>
      </p:sp>
      <p:sp>
        <p:nvSpPr>
          <p:cNvPr id="4432" name="Line 30"/>
          <p:cNvSpPr>
            <a:spLocks noChangeShapeType="1"/>
          </p:cNvSpPr>
          <p:nvPr/>
        </p:nvSpPr>
        <p:spPr bwMode="auto">
          <a:xfrm>
            <a:off x="2368550" y="6316320"/>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33" name="Line 31"/>
          <p:cNvSpPr>
            <a:spLocks noChangeShapeType="1"/>
          </p:cNvSpPr>
          <p:nvPr/>
        </p:nvSpPr>
        <p:spPr bwMode="auto">
          <a:xfrm>
            <a:off x="2490788" y="6316320"/>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34" name="Rectangle 32"/>
          <p:cNvSpPr>
            <a:spLocks noChangeArrowheads="1"/>
          </p:cNvSpPr>
          <p:nvPr/>
        </p:nvSpPr>
        <p:spPr bwMode="auto">
          <a:xfrm>
            <a:off x="2528000" y="6344425"/>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r>
              <a:rPr lang="en-US" altLang="en-US" sz="800" smtClean="0">
                <a:solidFill>
                  <a:srgbClr val="000000"/>
                </a:solidFill>
                <a:latin typeface="Microsoft Sans Serif" pitchFamily="34" charset="0"/>
              </a:rPr>
              <a:t>280</a:t>
            </a:r>
            <a:endParaRPr lang="en-US" altLang="en-US" sz="800" smtClean="0">
              <a:solidFill>
                <a:prstClr val="black"/>
              </a:solidFill>
            </a:endParaRPr>
          </a:p>
        </p:txBody>
      </p:sp>
      <p:sp>
        <p:nvSpPr>
          <p:cNvPr id="4435" name="Line 33"/>
          <p:cNvSpPr>
            <a:spLocks noChangeShapeType="1"/>
          </p:cNvSpPr>
          <p:nvPr/>
        </p:nvSpPr>
        <p:spPr bwMode="auto">
          <a:xfrm>
            <a:off x="2617788" y="6316320"/>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36" name="Line 34"/>
          <p:cNvSpPr>
            <a:spLocks noChangeShapeType="1"/>
          </p:cNvSpPr>
          <p:nvPr/>
        </p:nvSpPr>
        <p:spPr bwMode="auto">
          <a:xfrm>
            <a:off x="2743200" y="6316320"/>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37" name="Rectangle 35"/>
          <p:cNvSpPr>
            <a:spLocks noChangeArrowheads="1"/>
          </p:cNvSpPr>
          <p:nvPr/>
        </p:nvSpPr>
        <p:spPr bwMode="auto">
          <a:xfrm>
            <a:off x="2780413" y="6344425"/>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r>
              <a:rPr lang="en-US" altLang="en-US" sz="800" smtClean="0">
                <a:solidFill>
                  <a:srgbClr val="000000"/>
                </a:solidFill>
                <a:latin typeface="Microsoft Sans Serif" pitchFamily="34" charset="0"/>
              </a:rPr>
              <a:t>300</a:t>
            </a:r>
            <a:endParaRPr lang="en-US" altLang="en-US" sz="800" smtClean="0">
              <a:solidFill>
                <a:prstClr val="black"/>
              </a:solidFill>
            </a:endParaRPr>
          </a:p>
        </p:txBody>
      </p:sp>
      <p:sp>
        <p:nvSpPr>
          <p:cNvPr id="4438" name="Line 36"/>
          <p:cNvSpPr>
            <a:spLocks noChangeShapeType="1"/>
          </p:cNvSpPr>
          <p:nvPr/>
        </p:nvSpPr>
        <p:spPr bwMode="auto">
          <a:xfrm>
            <a:off x="2865438" y="6316320"/>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39" name="Line 37"/>
          <p:cNvSpPr>
            <a:spLocks noChangeShapeType="1"/>
          </p:cNvSpPr>
          <p:nvPr/>
        </p:nvSpPr>
        <p:spPr bwMode="auto">
          <a:xfrm>
            <a:off x="2990850" y="6316320"/>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40" name="Rectangle 38"/>
          <p:cNvSpPr>
            <a:spLocks noChangeArrowheads="1"/>
          </p:cNvSpPr>
          <p:nvPr/>
        </p:nvSpPr>
        <p:spPr bwMode="auto">
          <a:xfrm>
            <a:off x="3028063" y="6344425"/>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r>
              <a:rPr lang="en-US" altLang="en-US" sz="800" smtClean="0">
                <a:solidFill>
                  <a:srgbClr val="000000"/>
                </a:solidFill>
                <a:latin typeface="Microsoft Sans Serif" pitchFamily="34" charset="0"/>
              </a:rPr>
              <a:t>320</a:t>
            </a:r>
            <a:endParaRPr lang="en-US" altLang="en-US" sz="800" smtClean="0">
              <a:solidFill>
                <a:prstClr val="black"/>
              </a:solidFill>
            </a:endParaRPr>
          </a:p>
        </p:txBody>
      </p:sp>
      <p:sp>
        <p:nvSpPr>
          <p:cNvPr id="4441" name="Line 39"/>
          <p:cNvSpPr>
            <a:spLocks noChangeShapeType="1"/>
          </p:cNvSpPr>
          <p:nvPr/>
        </p:nvSpPr>
        <p:spPr bwMode="auto">
          <a:xfrm>
            <a:off x="3117850" y="6316320"/>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42" name="Line 40"/>
          <p:cNvSpPr>
            <a:spLocks noChangeShapeType="1"/>
          </p:cNvSpPr>
          <p:nvPr/>
        </p:nvSpPr>
        <p:spPr bwMode="auto">
          <a:xfrm>
            <a:off x="3238500" y="6316320"/>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43" name="Rectangle 41"/>
          <p:cNvSpPr>
            <a:spLocks noChangeArrowheads="1"/>
          </p:cNvSpPr>
          <p:nvPr/>
        </p:nvSpPr>
        <p:spPr bwMode="auto">
          <a:xfrm>
            <a:off x="3275713" y="6344425"/>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r>
              <a:rPr lang="en-US" altLang="en-US" sz="800" smtClean="0">
                <a:solidFill>
                  <a:srgbClr val="000000"/>
                </a:solidFill>
                <a:latin typeface="Microsoft Sans Serif" pitchFamily="34" charset="0"/>
              </a:rPr>
              <a:t>340</a:t>
            </a:r>
            <a:endParaRPr lang="en-US" altLang="en-US" sz="800" smtClean="0">
              <a:solidFill>
                <a:prstClr val="black"/>
              </a:solidFill>
            </a:endParaRPr>
          </a:p>
        </p:txBody>
      </p:sp>
      <p:sp>
        <p:nvSpPr>
          <p:cNvPr id="4444" name="Line 42"/>
          <p:cNvSpPr>
            <a:spLocks noChangeShapeType="1"/>
          </p:cNvSpPr>
          <p:nvPr/>
        </p:nvSpPr>
        <p:spPr bwMode="auto">
          <a:xfrm>
            <a:off x="3365500" y="6316320"/>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45" name="Line 43"/>
          <p:cNvSpPr>
            <a:spLocks noChangeShapeType="1"/>
          </p:cNvSpPr>
          <p:nvPr/>
        </p:nvSpPr>
        <p:spPr bwMode="auto">
          <a:xfrm>
            <a:off x="3486150" y="6316320"/>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46" name="Rectangle 44"/>
          <p:cNvSpPr>
            <a:spLocks noChangeArrowheads="1"/>
          </p:cNvSpPr>
          <p:nvPr/>
        </p:nvSpPr>
        <p:spPr bwMode="auto">
          <a:xfrm>
            <a:off x="3528125" y="6344425"/>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r>
              <a:rPr lang="en-US" altLang="en-US" sz="800" smtClean="0">
                <a:solidFill>
                  <a:srgbClr val="000000"/>
                </a:solidFill>
                <a:latin typeface="Microsoft Sans Serif" pitchFamily="34" charset="0"/>
              </a:rPr>
              <a:t>360</a:t>
            </a:r>
            <a:endParaRPr lang="en-US" altLang="en-US" sz="800" smtClean="0">
              <a:solidFill>
                <a:prstClr val="black"/>
              </a:solidFill>
            </a:endParaRPr>
          </a:p>
        </p:txBody>
      </p:sp>
      <p:sp>
        <p:nvSpPr>
          <p:cNvPr id="4447" name="Line 45"/>
          <p:cNvSpPr>
            <a:spLocks noChangeShapeType="1"/>
          </p:cNvSpPr>
          <p:nvPr/>
        </p:nvSpPr>
        <p:spPr bwMode="auto">
          <a:xfrm>
            <a:off x="3613150" y="6316320"/>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48" name="Line 46"/>
          <p:cNvSpPr>
            <a:spLocks noChangeShapeType="1"/>
          </p:cNvSpPr>
          <p:nvPr/>
        </p:nvSpPr>
        <p:spPr bwMode="auto">
          <a:xfrm>
            <a:off x="3740150" y="6316320"/>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49" name="Rectangle 47"/>
          <p:cNvSpPr>
            <a:spLocks noChangeArrowheads="1"/>
          </p:cNvSpPr>
          <p:nvPr/>
        </p:nvSpPr>
        <p:spPr bwMode="auto">
          <a:xfrm>
            <a:off x="3777363" y="6344425"/>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r>
              <a:rPr lang="en-US" altLang="en-US" sz="800" smtClean="0">
                <a:solidFill>
                  <a:srgbClr val="000000"/>
                </a:solidFill>
                <a:latin typeface="Microsoft Sans Serif" pitchFamily="34" charset="0"/>
              </a:rPr>
              <a:t>380</a:t>
            </a:r>
            <a:endParaRPr lang="en-US" altLang="en-US" sz="800" smtClean="0">
              <a:solidFill>
                <a:prstClr val="black"/>
              </a:solidFill>
            </a:endParaRPr>
          </a:p>
        </p:txBody>
      </p:sp>
      <p:sp>
        <p:nvSpPr>
          <p:cNvPr id="4450" name="Line 48"/>
          <p:cNvSpPr>
            <a:spLocks noChangeShapeType="1"/>
          </p:cNvSpPr>
          <p:nvPr/>
        </p:nvSpPr>
        <p:spPr bwMode="auto">
          <a:xfrm>
            <a:off x="3860800" y="6316320"/>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51" name="Line 49"/>
          <p:cNvSpPr>
            <a:spLocks noChangeShapeType="1"/>
          </p:cNvSpPr>
          <p:nvPr/>
        </p:nvSpPr>
        <p:spPr bwMode="auto">
          <a:xfrm>
            <a:off x="3987800" y="6316320"/>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52" name="Rectangle 50"/>
          <p:cNvSpPr>
            <a:spLocks noChangeArrowheads="1"/>
          </p:cNvSpPr>
          <p:nvPr/>
        </p:nvSpPr>
        <p:spPr bwMode="auto">
          <a:xfrm>
            <a:off x="4025013" y="6344425"/>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r>
              <a:rPr lang="en-US" altLang="en-US" sz="800" smtClean="0">
                <a:solidFill>
                  <a:srgbClr val="000000"/>
                </a:solidFill>
                <a:latin typeface="Microsoft Sans Serif" pitchFamily="34" charset="0"/>
              </a:rPr>
              <a:t>400</a:t>
            </a:r>
            <a:endParaRPr lang="en-US" altLang="en-US" sz="800" smtClean="0">
              <a:solidFill>
                <a:prstClr val="black"/>
              </a:solidFill>
            </a:endParaRPr>
          </a:p>
        </p:txBody>
      </p:sp>
      <p:sp>
        <p:nvSpPr>
          <p:cNvPr id="4453" name="Line 51"/>
          <p:cNvSpPr>
            <a:spLocks noChangeShapeType="1"/>
          </p:cNvSpPr>
          <p:nvPr/>
        </p:nvSpPr>
        <p:spPr bwMode="auto">
          <a:xfrm>
            <a:off x="4113213" y="6316320"/>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54" name="Line 52"/>
          <p:cNvSpPr>
            <a:spLocks noChangeShapeType="1"/>
          </p:cNvSpPr>
          <p:nvPr/>
        </p:nvSpPr>
        <p:spPr bwMode="auto">
          <a:xfrm>
            <a:off x="4235450" y="6316320"/>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55" name="Rectangle 53"/>
          <p:cNvSpPr>
            <a:spLocks noChangeArrowheads="1"/>
          </p:cNvSpPr>
          <p:nvPr/>
        </p:nvSpPr>
        <p:spPr bwMode="auto">
          <a:xfrm>
            <a:off x="4277425" y="6344425"/>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r>
              <a:rPr lang="en-US" altLang="en-US" sz="800" smtClean="0">
                <a:solidFill>
                  <a:srgbClr val="000000"/>
                </a:solidFill>
                <a:latin typeface="Microsoft Sans Serif" pitchFamily="34" charset="0"/>
              </a:rPr>
              <a:t>420</a:t>
            </a:r>
            <a:endParaRPr lang="en-US" altLang="en-US" sz="800" smtClean="0">
              <a:solidFill>
                <a:prstClr val="black"/>
              </a:solidFill>
            </a:endParaRPr>
          </a:p>
        </p:txBody>
      </p:sp>
      <p:sp>
        <p:nvSpPr>
          <p:cNvPr id="4456" name="Line 54"/>
          <p:cNvSpPr>
            <a:spLocks noChangeShapeType="1"/>
          </p:cNvSpPr>
          <p:nvPr/>
        </p:nvSpPr>
        <p:spPr bwMode="auto">
          <a:xfrm>
            <a:off x="4360863" y="6316320"/>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57" name="Line 55"/>
          <p:cNvSpPr>
            <a:spLocks noChangeShapeType="1"/>
          </p:cNvSpPr>
          <p:nvPr/>
        </p:nvSpPr>
        <p:spPr bwMode="auto">
          <a:xfrm>
            <a:off x="4487863" y="6316320"/>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58" name="Rectangle 56"/>
          <p:cNvSpPr>
            <a:spLocks noChangeArrowheads="1"/>
          </p:cNvSpPr>
          <p:nvPr/>
        </p:nvSpPr>
        <p:spPr bwMode="auto">
          <a:xfrm>
            <a:off x="4525075" y="6344425"/>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r>
              <a:rPr lang="en-US" altLang="en-US" sz="800" smtClean="0">
                <a:solidFill>
                  <a:srgbClr val="000000"/>
                </a:solidFill>
                <a:latin typeface="Microsoft Sans Serif" pitchFamily="34" charset="0"/>
              </a:rPr>
              <a:t>440</a:t>
            </a:r>
            <a:endParaRPr lang="en-US" altLang="en-US" sz="800" smtClean="0">
              <a:solidFill>
                <a:prstClr val="black"/>
              </a:solidFill>
            </a:endParaRPr>
          </a:p>
        </p:txBody>
      </p:sp>
      <p:sp>
        <p:nvSpPr>
          <p:cNvPr id="4459" name="Line 57"/>
          <p:cNvSpPr>
            <a:spLocks noChangeShapeType="1"/>
          </p:cNvSpPr>
          <p:nvPr/>
        </p:nvSpPr>
        <p:spPr bwMode="auto">
          <a:xfrm>
            <a:off x="4608513" y="6316320"/>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60" name="Line 58"/>
          <p:cNvSpPr>
            <a:spLocks noChangeShapeType="1"/>
          </p:cNvSpPr>
          <p:nvPr/>
        </p:nvSpPr>
        <p:spPr bwMode="auto">
          <a:xfrm>
            <a:off x="4735513" y="6316320"/>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61" name="Rectangle 59"/>
          <p:cNvSpPr>
            <a:spLocks noChangeArrowheads="1"/>
          </p:cNvSpPr>
          <p:nvPr/>
        </p:nvSpPr>
        <p:spPr bwMode="auto">
          <a:xfrm>
            <a:off x="4772725" y="6344425"/>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r>
              <a:rPr lang="en-US" altLang="en-US" sz="800" smtClean="0">
                <a:solidFill>
                  <a:srgbClr val="000000"/>
                </a:solidFill>
                <a:latin typeface="Microsoft Sans Serif" pitchFamily="34" charset="0"/>
              </a:rPr>
              <a:t>460</a:t>
            </a:r>
            <a:endParaRPr lang="en-US" altLang="en-US" sz="800" smtClean="0">
              <a:solidFill>
                <a:prstClr val="black"/>
              </a:solidFill>
            </a:endParaRPr>
          </a:p>
        </p:txBody>
      </p:sp>
      <p:sp>
        <p:nvSpPr>
          <p:cNvPr id="4462" name="Line 60"/>
          <p:cNvSpPr>
            <a:spLocks noChangeShapeType="1"/>
          </p:cNvSpPr>
          <p:nvPr/>
        </p:nvSpPr>
        <p:spPr bwMode="auto">
          <a:xfrm>
            <a:off x="4862513" y="6316320"/>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63" name="Line 61"/>
          <p:cNvSpPr>
            <a:spLocks noChangeShapeType="1"/>
          </p:cNvSpPr>
          <p:nvPr/>
        </p:nvSpPr>
        <p:spPr bwMode="auto">
          <a:xfrm>
            <a:off x="4983163" y="6316320"/>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64" name="Rectangle 62"/>
          <p:cNvSpPr>
            <a:spLocks noChangeArrowheads="1"/>
          </p:cNvSpPr>
          <p:nvPr/>
        </p:nvSpPr>
        <p:spPr bwMode="auto">
          <a:xfrm>
            <a:off x="5025138" y="6344425"/>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r>
              <a:rPr lang="en-US" altLang="en-US" sz="800" smtClean="0">
                <a:solidFill>
                  <a:srgbClr val="000000"/>
                </a:solidFill>
                <a:latin typeface="Microsoft Sans Serif" pitchFamily="34" charset="0"/>
              </a:rPr>
              <a:t>480</a:t>
            </a:r>
            <a:endParaRPr lang="en-US" altLang="en-US" sz="800" smtClean="0">
              <a:solidFill>
                <a:prstClr val="black"/>
              </a:solidFill>
            </a:endParaRPr>
          </a:p>
        </p:txBody>
      </p:sp>
      <p:sp>
        <p:nvSpPr>
          <p:cNvPr id="4465" name="Line 63"/>
          <p:cNvSpPr>
            <a:spLocks noChangeShapeType="1"/>
          </p:cNvSpPr>
          <p:nvPr/>
        </p:nvSpPr>
        <p:spPr bwMode="auto">
          <a:xfrm>
            <a:off x="5110163" y="6316320"/>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66" name="Line 64"/>
          <p:cNvSpPr>
            <a:spLocks noChangeShapeType="1"/>
          </p:cNvSpPr>
          <p:nvPr/>
        </p:nvSpPr>
        <p:spPr bwMode="auto">
          <a:xfrm>
            <a:off x="5235575" y="6316320"/>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67" name="Rectangle 65"/>
          <p:cNvSpPr>
            <a:spLocks noChangeArrowheads="1"/>
          </p:cNvSpPr>
          <p:nvPr/>
        </p:nvSpPr>
        <p:spPr bwMode="auto">
          <a:xfrm>
            <a:off x="5272788" y="6344425"/>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r>
              <a:rPr lang="en-US" altLang="en-US" sz="800" smtClean="0">
                <a:solidFill>
                  <a:srgbClr val="000000"/>
                </a:solidFill>
                <a:latin typeface="Microsoft Sans Serif" pitchFamily="34" charset="0"/>
              </a:rPr>
              <a:t>500</a:t>
            </a:r>
            <a:endParaRPr lang="en-US" altLang="en-US" sz="800" smtClean="0">
              <a:solidFill>
                <a:prstClr val="black"/>
              </a:solidFill>
            </a:endParaRPr>
          </a:p>
        </p:txBody>
      </p:sp>
      <p:sp>
        <p:nvSpPr>
          <p:cNvPr id="4468" name="Line 66"/>
          <p:cNvSpPr>
            <a:spLocks noChangeShapeType="1"/>
          </p:cNvSpPr>
          <p:nvPr/>
        </p:nvSpPr>
        <p:spPr bwMode="auto">
          <a:xfrm>
            <a:off x="5357813" y="6316320"/>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69" name="Line 67"/>
          <p:cNvSpPr>
            <a:spLocks noChangeShapeType="1"/>
          </p:cNvSpPr>
          <p:nvPr/>
        </p:nvSpPr>
        <p:spPr bwMode="auto">
          <a:xfrm>
            <a:off x="5483225" y="6316320"/>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70" name="Rectangle 68"/>
          <p:cNvSpPr>
            <a:spLocks noChangeArrowheads="1"/>
          </p:cNvSpPr>
          <p:nvPr/>
        </p:nvSpPr>
        <p:spPr bwMode="auto">
          <a:xfrm>
            <a:off x="5520438" y="6344425"/>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r>
              <a:rPr lang="en-US" altLang="en-US" sz="800" smtClean="0">
                <a:solidFill>
                  <a:srgbClr val="000000"/>
                </a:solidFill>
                <a:latin typeface="Microsoft Sans Serif" pitchFamily="34" charset="0"/>
              </a:rPr>
              <a:t>520</a:t>
            </a:r>
            <a:endParaRPr lang="en-US" altLang="en-US" sz="800" smtClean="0">
              <a:solidFill>
                <a:prstClr val="black"/>
              </a:solidFill>
            </a:endParaRPr>
          </a:p>
        </p:txBody>
      </p:sp>
      <p:sp>
        <p:nvSpPr>
          <p:cNvPr id="4471" name="Line 69"/>
          <p:cNvSpPr>
            <a:spLocks noChangeShapeType="1"/>
          </p:cNvSpPr>
          <p:nvPr/>
        </p:nvSpPr>
        <p:spPr bwMode="auto">
          <a:xfrm>
            <a:off x="5610225" y="6316320"/>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72" name="Line 70"/>
          <p:cNvSpPr>
            <a:spLocks noChangeShapeType="1"/>
          </p:cNvSpPr>
          <p:nvPr/>
        </p:nvSpPr>
        <p:spPr bwMode="auto">
          <a:xfrm>
            <a:off x="5730875" y="6316320"/>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73" name="Rectangle 71"/>
          <p:cNvSpPr>
            <a:spLocks noChangeArrowheads="1"/>
          </p:cNvSpPr>
          <p:nvPr/>
        </p:nvSpPr>
        <p:spPr bwMode="auto">
          <a:xfrm>
            <a:off x="5768088" y="6344425"/>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r>
              <a:rPr lang="en-US" altLang="en-US" sz="800" smtClean="0">
                <a:solidFill>
                  <a:srgbClr val="000000"/>
                </a:solidFill>
                <a:latin typeface="Microsoft Sans Serif" pitchFamily="34" charset="0"/>
              </a:rPr>
              <a:t>540</a:t>
            </a:r>
            <a:endParaRPr lang="en-US" altLang="en-US" sz="800" smtClean="0">
              <a:solidFill>
                <a:prstClr val="black"/>
              </a:solidFill>
            </a:endParaRPr>
          </a:p>
        </p:txBody>
      </p:sp>
      <p:sp>
        <p:nvSpPr>
          <p:cNvPr id="4474" name="Line 72"/>
          <p:cNvSpPr>
            <a:spLocks noChangeShapeType="1"/>
          </p:cNvSpPr>
          <p:nvPr/>
        </p:nvSpPr>
        <p:spPr bwMode="auto">
          <a:xfrm>
            <a:off x="5857875" y="6316320"/>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75" name="Line 73"/>
          <p:cNvSpPr>
            <a:spLocks noChangeShapeType="1"/>
          </p:cNvSpPr>
          <p:nvPr/>
        </p:nvSpPr>
        <p:spPr bwMode="auto">
          <a:xfrm>
            <a:off x="5984875" y="6316320"/>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76" name="Rectangle 74"/>
          <p:cNvSpPr>
            <a:spLocks noChangeArrowheads="1"/>
          </p:cNvSpPr>
          <p:nvPr/>
        </p:nvSpPr>
        <p:spPr bwMode="auto">
          <a:xfrm>
            <a:off x="6022088" y="6344425"/>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r>
              <a:rPr lang="en-US" altLang="en-US" sz="800" smtClean="0">
                <a:solidFill>
                  <a:srgbClr val="000000"/>
                </a:solidFill>
                <a:latin typeface="Microsoft Sans Serif" pitchFamily="34" charset="0"/>
              </a:rPr>
              <a:t>560</a:t>
            </a:r>
            <a:endParaRPr lang="en-US" altLang="en-US" sz="800" smtClean="0">
              <a:solidFill>
                <a:prstClr val="black"/>
              </a:solidFill>
            </a:endParaRPr>
          </a:p>
        </p:txBody>
      </p:sp>
      <p:sp>
        <p:nvSpPr>
          <p:cNvPr id="4477" name="Line 75"/>
          <p:cNvSpPr>
            <a:spLocks noChangeShapeType="1"/>
          </p:cNvSpPr>
          <p:nvPr/>
        </p:nvSpPr>
        <p:spPr bwMode="auto">
          <a:xfrm>
            <a:off x="6105525" y="6316320"/>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78" name="Line 76"/>
          <p:cNvSpPr>
            <a:spLocks noChangeShapeType="1"/>
          </p:cNvSpPr>
          <p:nvPr/>
        </p:nvSpPr>
        <p:spPr bwMode="auto">
          <a:xfrm>
            <a:off x="6232525" y="6316320"/>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79" name="Rectangle 77"/>
          <p:cNvSpPr>
            <a:spLocks noChangeArrowheads="1"/>
          </p:cNvSpPr>
          <p:nvPr/>
        </p:nvSpPr>
        <p:spPr bwMode="auto">
          <a:xfrm>
            <a:off x="6269738" y="6344425"/>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r>
              <a:rPr lang="en-US" altLang="en-US" sz="800" smtClean="0">
                <a:solidFill>
                  <a:srgbClr val="000000"/>
                </a:solidFill>
                <a:latin typeface="Microsoft Sans Serif" pitchFamily="34" charset="0"/>
              </a:rPr>
              <a:t>580</a:t>
            </a:r>
            <a:endParaRPr lang="en-US" altLang="en-US" sz="800" smtClean="0">
              <a:solidFill>
                <a:prstClr val="black"/>
              </a:solidFill>
            </a:endParaRPr>
          </a:p>
        </p:txBody>
      </p:sp>
      <p:sp>
        <p:nvSpPr>
          <p:cNvPr id="4480" name="Line 78"/>
          <p:cNvSpPr>
            <a:spLocks noChangeShapeType="1"/>
          </p:cNvSpPr>
          <p:nvPr/>
        </p:nvSpPr>
        <p:spPr bwMode="auto">
          <a:xfrm>
            <a:off x="6357938" y="6316320"/>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81" name="Line 79"/>
          <p:cNvSpPr>
            <a:spLocks noChangeShapeType="1"/>
          </p:cNvSpPr>
          <p:nvPr/>
        </p:nvSpPr>
        <p:spPr bwMode="auto">
          <a:xfrm>
            <a:off x="6480175" y="6316320"/>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82" name="Rectangle 80"/>
          <p:cNvSpPr>
            <a:spLocks noChangeArrowheads="1"/>
          </p:cNvSpPr>
          <p:nvPr/>
        </p:nvSpPr>
        <p:spPr bwMode="auto">
          <a:xfrm>
            <a:off x="6517388" y="6344425"/>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r>
              <a:rPr lang="en-US" altLang="en-US" sz="800" smtClean="0">
                <a:solidFill>
                  <a:srgbClr val="000000"/>
                </a:solidFill>
                <a:latin typeface="Microsoft Sans Serif" pitchFamily="34" charset="0"/>
              </a:rPr>
              <a:t>600</a:t>
            </a:r>
            <a:endParaRPr lang="en-US" altLang="en-US" sz="800" smtClean="0">
              <a:solidFill>
                <a:prstClr val="black"/>
              </a:solidFill>
            </a:endParaRPr>
          </a:p>
        </p:txBody>
      </p:sp>
      <p:sp>
        <p:nvSpPr>
          <p:cNvPr id="4483" name="Line 81"/>
          <p:cNvSpPr>
            <a:spLocks noChangeShapeType="1"/>
          </p:cNvSpPr>
          <p:nvPr/>
        </p:nvSpPr>
        <p:spPr bwMode="auto">
          <a:xfrm>
            <a:off x="6605588" y="6316320"/>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84" name="Line 82"/>
          <p:cNvSpPr>
            <a:spLocks noChangeShapeType="1"/>
          </p:cNvSpPr>
          <p:nvPr/>
        </p:nvSpPr>
        <p:spPr bwMode="auto">
          <a:xfrm>
            <a:off x="6732588" y="6316320"/>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85" name="Rectangle 83"/>
          <p:cNvSpPr>
            <a:spLocks noChangeArrowheads="1"/>
          </p:cNvSpPr>
          <p:nvPr/>
        </p:nvSpPr>
        <p:spPr bwMode="auto">
          <a:xfrm>
            <a:off x="6769800" y="6344425"/>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r>
              <a:rPr lang="en-US" altLang="en-US" sz="800" smtClean="0">
                <a:solidFill>
                  <a:srgbClr val="000000"/>
                </a:solidFill>
                <a:latin typeface="Microsoft Sans Serif" pitchFamily="34" charset="0"/>
              </a:rPr>
              <a:t>620</a:t>
            </a:r>
            <a:endParaRPr lang="en-US" altLang="en-US" sz="800" smtClean="0">
              <a:solidFill>
                <a:prstClr val="black"/>
              </a:solidFill>
            </a:endParaRPr>
          </a:p>
        </p:txBody>
      </p:sp>
      <p:sp>
        <p:nvSpPr>
          <p:cNvPr id="4486" name="Line 84"/>
          <p:cNvSpPr>
            <a:spLocks noChangeShapeType="1"/>
          </p:cNvSpPr>
          <p:nvPr/>
        </p:nvSpPr>
        <p:spPr bwMode="auto">
          <a:xfrm>
            <a:off x="6853238" y="6316320"/>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87" name="Line 85"/>
          <p:cNvSpPr>
            <a:spLocks noChangeShapeType="1"/>
          </p:cNvSpPr>
          <p:nvPr/>
        </p:nvSpPr>
        <p:spPr bwMode="auto">
          <a:xfrm>
            <a:off x="6980238" y="6316320"/>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88" name="Rectangle 86"/>
          <p:cNvSpPr>
            <a:spLocks noChangeArrowheads="1"/>
          </p:cNvSpPr>
          <p:nvPr/>
        </p:nvSpPr>
        <p:spPr bwMode="auto">
          <a:xfrm>
            <a:off x="7017450" y="6344425"/>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r>
              <a:rPr lang="en-US" altLang="en-US" sz="800" smtClean="0">
                <a:solidFill>
                  <a:srgbClr val="000000"/>
                </a:solidFill>
                <a:latin typeface="Microsoft Sans Serif" pitchFamily="34" charset="0"/>
              </a:rPr>
              <a:t>640</a:t>
            </a:r>
            <a:endParaRPr lang="en-US" altLang="en-US" sz="800" smtClean="0">
              <a:solidFill>
                <a:prstClr val="black"/>
              </a:solidFill>
            </a:endParaRPr>
          </a:p>
        </p:txBody>
      </p:sp>
      <p:sp>
        <p:nvSpPr>
          <p:cNvPr id="4489" name="Line 87"/>
          <p:cNvSpPr>
            <a:spLocks noChangeShapeType="1"/>
          </p:cNvSpPr>
          <p:nvPr/>
        </p:nvSpPr>
        <p:spPr bwMode="auto">
          <a:xfrm>
            <a:off x="7107238" y="6316320"/>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90" name="Line 88"/>
          <p:cNvSpPr>
            <a:spLocks noChangeShapeType="1"/>
          </p:cNvSpPr>
          <p:nvPr/>
        </p:nvSpPr>
        <p:spPr bwMode="auto">
          <a:xfrm>
            <a:off x="7227888" y="6316320"/>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91" name="Rectangle 89"/>
          <p:cNvSpPr>
            <a:spLocks noChangeArrowheads="1"/>
          </p:cNvSpPr>
          <p:nvPr/>
        </p:nvSpPr>
        <p:spPr bwMode="auto">
          <a:xfrm>
            <a:off x="7265100" y="6344425"/>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r>
              <a:rPr lang="en-US" altLang="en-US" sz="800" smtClean="0">
                <a:solidFill>
                  <a:srgbClr val="000000"/>
                </a:solidFill>
                <a:latin typeface="Microsoft Sans Serif" pitchFamily="34" charset="0"/>
              </a:rPr>
              <a:t>660</a:t>
            </a:r>
            <a:endParaRPr lang="en-US" altLang="en-US" sz="800" smtClean="0">
              <a:solidFill>
                <a:prstClr val="black"/>
              </a:solidFill>
            </a:endParaRPr>
          </a:p>
        </p:txBody>
      </p:sp>
      <p:sp>
        <p:nvSpPr>
          <p:cNvPr id="4492" name="Line 90"/>
          <p:cNvSpPr>
            <a:spLocks noChangeShapeType="1"/>
          </p:cNvSpPr>
          <p:nvPr/>
        </p:nvSpPr>
        <p:spPr bwMode="auto">
          <a:xfrm>
            <a:off x="7354888" y="6316320"/>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93" name="Line 91"/>
          <p:cNvSpPr>
            <a:spLocks noChangeShapeType="1"/>
          </p:cNvSpPr>
          <p:nvPr/>
        </p:nvSpPr>
        <p:spPr bwMode="auto">
          <a:xfrm>
            <a:off x="7480300" y="6316320"/>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94" name="Rectangle 92"/>
          <p:cNvSpPr>
            <a:spLocks noChangeArrowheads="1"/>
          </p:cNvSpPr>
          <p:nvPr/>
        </p:nvSpPr>
        <p:spPr bwMode="auto">
          <a:xfrm>
            <a:off x="7517513" y="6344425"/>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r>
              <a:rPr lang="en-US" altLang="en-US" sz="800" smtClean="0">
                <a:solidFill>
                  <a:srgbClr val="000000"/>
                </a:solidFill>
                <a:latin typeface="Microsoft Sans Serif" pitchFamily="34" charset="0"/>
              </a:rPr>
              <a:t>680</a:t>
            </a:r>
            <a:endParaRPr lang="en-US" altLang="en-US" sz="800" smtClean="0">
              <a:solidFill>
                <a:prstClr val="black"/>
              </a:solidFill>
            </a:endParaRPr>
          </a:p>
        </p:txBody>
      </p:sp>
      <p:sp>
        <p:nvSpPr>
          <p:cNvPr id="4495" name="Line 93"/>
          <p:cNvSpPr>
            <a:spLocks noChangeShapeType="1"/>
          </p:cNvSpPr>
          <p:nvPr/>
        </p:nvSpPr>
        <p:spPr bwMode="auto">
          <a:xfrm>
            <a:off x="7602538" y="6316320"/>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96" name="Line 94"/>
          <p:cNvSpPr>
            <a:spLocks noChangeShapeType="1"/>
          </p:cNvSpPr>
          <p:nvPr/>
        </p:nvSpPr>
        <p:spPr bwMode="auto">
          <a:xfrm>
            <a:off x="7727950" y="6316320"/>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97" name="Rectangle 95"/>
          <p:cNvSpPr>
            <a:spLocks noChangeArrowheads="1"/>
          </p:cNvSpPr>
          <p:nvPr/>
        </p:nvSpPr>
        <p:spPr bwMode="auto">
          <a:xfrm>
            <a:off x="7765163" y="6344425"/>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r>
              <a:rPr lang="en-US" altLang="en-US" sz="800" smtClean="0">
                <a:solidFill>
                  <a:srgbClr val="000000"/>
                </a:solidFill>
                <a:latin typeface="Microsoft Sans Serif" pitchFamily="34" charset="0"/>
              </a:rPr>
              <a:t>700</a:t>
            </a:r>
            <a:endParaRPr lang="en-US" altLang="en-US" sz="800" smtClean="0">
              <a:solidFill>
                <a:prstClr val="black"/>
              </a:solidFill>
            </a:endParaRPr>
          </a:p>
        </p:txBody>
      </p:sp>
      <p:sp>
        <p:nvSpPr>
          <p:cNvPr id="4498" name="Line 96"/>
          <p:cNvSpPr>
            <a:spLocks noChangeShapeType="1"/>
          </p:cNvSpPr>
          <p:nvPr/>
        </p:nvSpPr>
        <p:spPr bwMode="auto">
          <a:xfrm>
            <a:off x="7854950" y="6316320"/>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99" name="Line 97"/>
          <p:cNvSpPr>
            <a:spLocks noChangeShapeType="1"/>
          </p:cNvSpPr>
          <p:nvPr/>
        </p:nvSpPr>
        <p:spPr bwMode="auto">
          <a:xfrm>
            <a:off x="7975600" y="6316320"/>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00" name="Rectangle 98"/>
          <p:cNvSpPr>
            <a:spLocks noChangeArrowheads="1"/>
          </p:cNvSpPr>
          <p:nvPr/>
        </p:nvSpPr>
        <p:spPr bwMode="auto">
          <a:xfrm>
            <a:off x="8012813" y="6344425"/>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r>
              <a:rPr lang="en-US" altLang="en-US" sz="800" smtClean="0">
                <a:solidFill>
                  <a:srgbClr val="000000"/>
                </a:solidFill>
                <a:latin typeface="Microsoft Sans Serif" pitchFamily="34" charset="0"/>
              </a:rPr>
              <a:t>720</a:t>
            </a:r>
            <a:endParaRPr lang="en-US" altLang="en-US" sz="800" smtClean="0">
              <a:solidFill>
                <a:prstClr val="black"/>
              </a:solidFill>
            </a:endParaRPr>
          </a:p>
        </p:txBody>
      </p:sp>
      <p:sp>
        <p:nvSpPr>
          <p:cNvPr id="4501" name="Line 99"/>
          <p:cNvSpPr>
            <a:spLocks noChangeShapeType="1"/>
          </p:cNvSpPr>
          <p:nvPr/>
        </p:nvSpPr>
        <p:spPr bwMode="auto">
          <a:xfrm>
            <a:off x="8102600" y="6316320"/>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02" name="Line 100"/>
          <p:cNvSpPr>
            <a:spLocks noChangeShapeType="1"/>
          </p:cNvSpPr>
          <p:nvPr/>
        </p:nvSpPr>
        <p:spPr bwMode="auto">
          <a:xfrm>
            <a:off x="8223250" y="6316320"/>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03" name="Rectangle 101"/>
          <p:cNvSpPr>
            <a:spLocks noChangeArrowheads="1"/>
          </p:cNvSpPr>
          <p:nvPr/>
        </p:nvSpPr>
        <p:spPr bwMode="auto">
          <a:xfrm>
            <a:off x="8266813" y="6344425"/>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r>
              <a:rPr lang="en-US" altLang="en-US" sz="800" smtClean="0">
                <a:solidFill>
                  <a:srgbClr val="000000"/>
                </a:solidFill>
                <a:latin typeface="Microsoft Sans Serif" pitchFamily="34" charset="0"/>
              </a:rPr>
              <a:t>740</a:t>
            </a:r>
            <a:endParaRPr lang="en-US" altLang="en-US" sz="800" smtClean="0">
              <a:solidFill>
                <a:prstClr val="black"/>
              </a:solidFill>
            </a:endParaRPr>
          </a:p>
        </p:txBody>
      </p:sp>
      <p:sp>
        <p:nvSpPr>
          <p:cNvPr id="4504" name="Line 102"/>
          <p:cNvSpPr>
            <a:spLocks noChangeShapeType="1"/>
          </p:cNvSpPr>
          <p:nvPr/>
        </p:nvSpPr>
        <p:spPr bwMode="auto">
          <a:xfrm>
            <a:off x="8350250" y="6316320"/>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05" name="Line 103"/>
          <p:cNvSpPr>
            <a:spLocks noChangeShapeType="1"/>
          </p:cNvSpPr>
          <p:nvPr/>
        </p:nvSpPr>
        <p:spPr bwMode="auto">
          <a:xfrm>
            <a:off x="8477250" y="6316320"/>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06" name="Rectangle 104"/>
          <p:cNvSpPr>
            <a:spLocks noChangeArrowheads="1"/>
          </p:cNvSpPr>
          <p:nvPr/>
        </p:nvSpPr>
        <p:spPr bwMode="auto">
          <a:xfrm>
            <a:off x="8514463" y="6344425"/>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r>
              <a:rPr lang="en-US" altLang="en-US" sz="800" smtClean="0">
                <a:solidFill>
                  <a:srgbClr val="000000"/>
                </a:solidFill>
                <a:latin typeface="Microsoft Sans Serif" pitchFamily="34" charset="0"/>
              </a:rPr>
              <a:t>760</a:t>
            </a:r>
            <a:endParaRPr lang="en-US" altLang="en-US" sz="800" smtClean="0">
              <a:solidFill>
                <a:prstClr val="black"/>
              </a:solidFill>
            </a:endParaRPr>
          </a:p>
        </p:txBody>
      </p:sp>
      <p:sp>
        <p:nvSpPr>
          <p:cNvPr id="4507" name="Line 105"/>
          <p:cNvSpPr>
            <a:spLocks noChangeShapeType="1"/>
          </p:cNvSpPr>
          <p:nvPr/>
        </p:nvSpPr>
        <p:spPr bwMode="auto">
          <a:xfrm>
            <a:off x="8597900" y="6316320"/>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08" name="Line 106"/>
          <p:cNvSpPr>
            <a:spLocks noChangeShapeType="1"/>
          </p:cNvSpPr>
          <p:nvPr/>
        </p:nvSpPr>
        <p:spPr bwMode="auto">
          <a:xfrm>
            <a:off x="8724900" y="6316320"/>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09" name="Rectangle 107"/>
          <p:cNvSpPr>
            <a:spLocks noChangeArrowheads="1"/>
          </p:cNvSpPr>
          <p:nvPr/>
        </p:nvSpPr>
        <p:spPr bwMode="auto">
          <a:xfrm>
            <a:off x="8762113" y="6344425"/>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r>
              <a:rPr lang="en-US" altLang="en-US" sz="800" smtClean="0">
                <a:solidFill>
                  <a:srgbClr val="000000"/>
                </a:solidFill>
                <a:latin typeface="Microsoft Sans Serif" pitchFamily="34" charset="0"/>
              </a:rPr>
              <a:t>780</a:t>
            </a:r>
            <a:endParaRPr lang="en-US" altLang="en-US" sz="800" smtClean="0">
              <a:solidFill>
                <a:prstClr val="black"/>
              </a:solidFill>
            </a:endParaRPr>
          </a:p>
        </p:txBody>
      </p:sp>
      <p:sp>
        <p:nvSpPr>
          <p:cNvPr id="4510" name="Line 108"/>
          <p:cNvSpPr>
            <a:spLocks noChangeShapeType="1"/>
          </p:cNvSpPr>
          <p:nvPr/>
        </p:nvSpPr>
        <p:spPr bwMode="auto">
          <a:xfrm>
            <a:off x="8850313" y="6316320"/>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11" name="Line 109"/>
          <p:cNvSpPr>
            <a:spLocks noChangeShapeType="1"/>
          </p:cNvSpPr>
          <p:nvPr/>
        </p:nvSpPr>
        <p:spPr bwMode="auto">
          <a:xfrm>
            <a:off x="8972550" y="6316320"/>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12" name="Line 110"/>
          <p:cNvSpPr>
            <a:spLocks noChangeShapeType="1"/>
          </p:cNvSpPr>
          <p:nvPr/>
        </p:nvSpPr>
        <p:spPr bwMode="auto">
          <a:xfrm>
            <a:off x="9097963" y="6316320"/>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4514" name="Picture 11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19088" y="5998820"/>
            <a:ext cx="53975" cy="84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15" name="Picture 11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9088" y="5998820"/>
            <a:ext cx="53975" cy="84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16" name="Line 114"/>
          <p:cNvSpPr>
            <a:spLocks noChangeShapeType="1"/>
          </p:cNvSpPr>
          <p:nvPr/>
        </p:nvSpPr>
        <p:spPr bwMode="auto">
          <a:xfrm>
            <a:off x="368300" y="923582"/>
            <a:ext cx="0" cy="5386388"/>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17" name="Rectangle 115"/>
          <p:cNvSpPr>
            <a:spLocks noChangeArrowheads="1"/>
          </p:cNvSpPr>
          <p:nvPr/>
        </p:nvSpPr>
        <p:spPr bwMode="auto">
          <a:xfrm>
            <a:off x="275493" y="6249416"/>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r"/>
            <a:r>
              <a:rPr lang="en-US" altLang="en-US" sz="800" smtClean="0">
                <a:solidFill>
                  <a:srgbClr val="000000"/>
                </a:solidFill>
                <a:latin typeface="Microsoft Sans Serif" pitchFamily="34" charset="0"/>
              </a:rPr>
              <a:t>0</a:t>
            </a:r>
            <a:endParaRPr lang="en-US" altLang="en-US" sz="800" smtClean="0">
              <a:solidFill>
                <a:prstClr val="black"/>
              </a:solidFill>
            </a:endParaRPr>
          </a:p>
        </p:txBody>
      </p:sp>
      <p:sp>
        <p:nvSpPr>
          <p:cNvPr id="4518" name="Line 116"/>
          <p:cNvSpPr>
            <a:spLocks noChangeShapeType="1"/>
          </p:cNvSpPr>
          <p:nvPr/>
        </p:nvSpPr>
        <p:spPr bwMode="auto">
          <a:xfrm flipH="1">
            <a:off x="352425" y="6309970"/>
            <a:ext cx="15875"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19" name="Line 117"/>
          <p:cNvSpPr>
            <a:spLocks noChangeShapeType="1"/>
          </p:cNvSpPr>
          <p:nvPr/>
        </p:nvSpPr>
        <p:spPr bwMode="auto">
          <a:xfrm flipH="1">
            <a:off x="361950" y="6257582"/>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20" name="Line 118"/>
          <p:cNvSpPr>
            <a:spLocks noChangeShapeType="1"/>
          </p:cNvSpPr>
          <p:nvPr/>
        </p:nvSpPr>
        <p:spPr bwMode="auto">
          <a:xfrm flipH="1">
            <a:off x="361950" y="6213132"/>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21" name="Line 119"/>
          <p:cNvSpPr>
            <a:spLocks noChangeShapeType="1"/>
          </p:cNvSpPr>
          <p:nvPr/>
        </p:nvSpPr>
        <p:spPr bwMode="auto">
          <a:xfrm flipH="1">
            <a:off x="361950" y="6160745"/>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22" name="Line 120"/>
          <p:cNvSpPr>
            <a:spLocks noChangeShapeType="1"/>
          </p:cNvSpPr>
          <p:nvPr/>
        </p:nvSpPr>
        <p:spPr bwMode="auto">
          <a:xfrm flipH="1">
            <a:off x="361950" y="6108357"/>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23" name="Rectangle 121"/>
          <p:cNvSpPr>
            <a:spLocks noChangeArrowheads="1"/>
          </p:cNvSpPr>
          <p:nvPr/>
        </p:nvSpPr>
        <p:spPr bwMode="auto">
          <a:xfrm>
            <a:off x="160077" y="6003354"/>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r"/>
            <a:r>
              <a:rPr lang="en-US" altLang="en-US" sz="800" smtClean="0">
                <a:solidFill>
                  <a:srgbClr val="000000"/>
                </a:solidFill>
                <a:latin typeface="Microsoft Sans Serif" pitchFamily="34" charset="0"/>
              </a:rPr>
              <a:t>500</a:t>
            </a:r>
            <a:endParaRPr lang="en-US" altLang="en-US" sz="800" smtClean="0">
              <a:solidFill>
                <a:prstClr val="black"/>
              </a:solidFill>
            </a:endParaRPr>
          </a:p>
        </p:txBody>
      </p:sp>
      <p:sp>
        <p:nvSpPr>
          <p:cNvPr id="4524" name="Line 122"/>
          <p:cNvSpPr>
            <a:spLocks noChangeShapeType="1"/>
          </p:cNvSpPr>
          <p:nvPr/>
        </p:nvSpPr>
        <p:spPr bwMode="auto">
          <a:xfrm flipH="1">
            <a:off x="352425" y="6063907"/>
            <a:ext cx="15875"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25" name="Line 123"/>
          <p:cNvSpPr>
            <a:spLocks noChangeShapeType="1"/>
          </p:cNvSpPr>
          <p:nvPr/>
        </p:nvSpPr>
        <p:spPr bwMode="auto">
          <a:xfrm flipH="1">
            <a:off x="361950" y="6011520"/>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26" name="Line 124"/>
          <p:cNvSpPr>
            <a:spLocks noChangeShapeType="1"/>
          </p:cNvSpPr>
          <p:nvPr/>
        </p:nvSpPr>
        <p:spPr bwMode="auto">
          <a:xfrm flipH="1">
            <a:off x="361950" y="5959132"/>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27" name="Line 125"/>
          <p:cNvSpPr>
            <a:spLocks noChangeShapeType="1"/>
          </p:cNvSpPr>
          <p:nvPr/>
        </p:nvSpPr>
        <p:spPr bwMode="auto">
          <a:xfrm flipH="1">
            <a:off x="361950" y="5906745"/>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28" name="Line 126"/>
          <p:cNvSpPr>
            <a:spLocks noChangeShapeType="1"/>
          </p:cNvSpPr>
          <p:nvPr/>
        </p:nvSpPr>
        <p:spPr bwMode="auto">
          <a:xfrm flipH="1">
            <a:off x="361950" y="5862295"/>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29" name="Rectangle 127"/>
          <p:cNvSpPr>
            <a:spLocks noChangeArrowheads="1"/>
          </p:cNvSpPr>
          <p:nvPr/>
        </p:nvSpPr>
        <p:spPr bwMode="auto">
          <a:xfrm>
            <a:off x="102369" y="5750941"/>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r"/>
            <a:r>
              <a:rPr lang="en-US" altLang="en-US" sz="800" smtClean="0">
                <a:solidFill>
                  <a:srgbClr val="000000"/>
                </a:solidFill>
                <a:latin typeface="Microsoft Sans Serif" pitchFamily="34" charset="0"/>
              </a:rPr>
              <a:t>1000</a:t>
            </a:r>
            <a:endParaRPr lang="en-US" altLang="en-US" sz="800" smtClean="0">
              <a:solidFill>
                <a:prstClr val="black"/>
              </a:solidFill>
            </a:endParaRPr>
          </a:p>
        </p:txBody>
      </p:sp>
      <p:sp>
        <p:nvSpPr>
          <p:cNvPr id="4530" name="Line 128"/>
          <p:cNvSpPr>
            <a:spLocks noChangeShapeType="1"/>
          </p:cNvSpPr>
          <p:nvPr/>
        </p:nvSpPr>
        <p:spPr bwMode="auto">
          <a:xfrm flipH="1">
            <a:off x="352425" y="5809907"/>
            <a:ext cx="15875"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31" name="Line 129"/>
          <p:cNvSpPr>
            <a:spLocks noChangeShapeType="1"/>
          </p:cNvSpPr>
          <p:nvPr/>
        </p:nvSpPr>
        <p:spPr bwMode="auto">
          <a:xfrm flipH="1">
            <a:off x="361950" y="5757520"/>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32" name="Line 130"/>
          <p:cNvSpPr>
            <a:spLocks noChangeShapeType="1"/>
          </p:cNvSpPr>
          <p:nvPr/>
        </p:nvSpPr>
        <p:spPr bwMode="auto">
          <a:xfrm flipH="1">
            <a:off x="361950" y="5713070"/>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33" name="Line 131"/>
          <p:cNvSpPr>
            <a:spLocks noChangeShapeType="1"/>
          </p:cNvSpPr>
          <p:nvPr/>
        </p:nvSpPr>
        <p:spPr bwMode="auto">
          <a:xfrm flipH="1">
            <a:off x="361950" y="5660682"/>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34" name="Line 132"/>
          <p:cNvSpPr>
            <a:spLocks noChangeShapeType="1"/>
          </p:cNvSpPr>
          <p:nvPr/>
        </p:nvSpPr>
        <p:spPr bwMode="auto">
          <a:xfrm flipH="1">
            <a:off x="361950" y="5608295"/>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35" name="Rectangle 133"/>
          <p:cNvSpPr>
            <a:spLocks noChangeArrowheads="1"/>
          </p:cNvSpPr>
          <p:nvPr/>
        </p:nvSpPr>
        <p:spPr bwMode="auto">
          <a:xfrm>
            <a:off x="102369" y="5503291"/>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r"/>
            <a:r>
              <a:rPr lang="en-US" altLang="en-US" sz="800" smtClean="0">
                <a:solidFill>
                  <a:srgbClr val="000000"/>
                </a:solidFill>
                <a:latin typeface="Microsoft Sans Serif" pitchFamily="34" charset="0"/>
              </a:rPr>
              <a:t>1500</a:t>
            </a:r>
            <a:endParaRPr lang="en-US" altLang="en-US" sz="800" smtClean="0">
              <a:solidFill>
                <a:prstClr val="black"/>
              </a:solidFill>
            </a:endParaRPr>
          </a:p>
        </p:txBody>
      </p:sp>
      <p:sp>
        <p:nvSpPr>
          <p:cNvPr id="4536" name="Line 134"/>
          <p:cNvSpPr>
            <a:spLocks noChangeShapeType="1"/>
          </p:cNvSpPr>
          <p:nvPr/>
        </p:nvSpPr>
        <p:spPr bwMode="auto">
          <a:xfrm flipH="1">
            <a:off x="352425" y="5563845"/>
            <a:ext cx="15875"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37" name="Line 135"/>
          <p:cNvSpPr>
            <a:spLocks noChangeShapeType="1"/>
          </p:cNvSpPr>
          <p:nvPr/>
        </p:nvSpPr>
        <p:spPr bwMode="auto">
          <a:xfrm flipH="1">
            <a:off x="361950" y="5511457"/>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38" name="Line 136"/>
          <p:cNvSpPr>
            <a:spLocks noChangeShapeType="1"/>
          </p:cNvSpPr>
          <p:nvPr/>
        </p:nvSpPr>
        <p:spPr bwMode="auto">
          <a:xfrm flipH="1">
            <a:off x="361950" y="5459070"/>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39" name="Line 137"/>
          <p:cNvSpPr>
            <a:spLocks noChangeShapeType="1"/>
          </p:cNvSpPr>
          <p:nvPr/>
        </p:nvSpPr>
        <p:spPr bwMode="auto">
          <a:xfrm flipH="1">
            <a:off x="361950" y="5414620"/>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40" name="Line 138"/>
          <p:cNvSpPr>
            <a:spLocks noChangeShapeType="1"/>
          </p:cNvSpPr>
          <p:nvPr/>
        </p:nvSpPr>
        <p:spPr bwMode="auto">
          <a:xfrm flipH="1">
            <a:off x="361950" y="5362232"/>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41" name="Rectangle 139"/>
          <p:cNvSpPr>
            <a:spLocks noChangeArrowheads="1"/>
          </p:cNvSpPr>
          <p:nvPr/>
        </p:nvSpPr>
        <p:spPr bwMode="auto">
          <a:xfrm>
            <a:off x="102369" y="5250879"/>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r"/>
            <a:r>
              <a:rPr lang="en-US" altLang="en-US" sz="800" smtClean="0">
                <a:solidFill>
                  <a:srgbClr val="000000"/>
                </a:solidFill>
                <a:latin typeface="Microsoft Sans Serif" pitchFamily="34" charset="0"/>
              </a:rPr>
              <a:t>2000</a:t>
            </a:r>
            <a:endParaRPr lang="en-US" altLang="en-US" sz="800" smtClean="0">
              <a:solidFill>
                <a:prstClr val="black"/>
              </a:solidFill>
            </a:endParaRPr>
          </a:p>
        </p:txBody>
      </p:sp>
      <p:sp>
        <p:nvSpPr>
          <p:cNvPr id="4542" name="Line 140"/>
          <p:cNvSpPr>
            <a:spLocks noChangeShapeType="1"/>
          </p:cNvSpPr>
          <p:nvPr/>
        </p:nvSpPr>
        <p:spPr bwMode="auto">
          <a:xfrm flipH="1">
            <a:off x="352425" y="5309845"/>
            <a:ext cx="15875"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43" name="Line 141"/>
          <p:cNvSpPr>
            <a:spLocks noChangeShapeType="1"/>
          </p:cNvSpPr>
          <p:nvPr/>
        </p:nvSpPr>
        <p:spPr bwMode="auto">
          <a:xfrm flipH="1">
            <a:off x="361950" y="5259045"/>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44" name="Line 142"/>
          <p:cNvSpPr>
            <a:spLocks noChangeShapeType="1"/>
          </p:cNvSpPr>
          <p:nvPr/>
        </p:nvSpPr>
        <p:spPr bwMode="auto">
          <a:xfrm flipH="1">
            <a:off x="361950" y="5213007"/>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45" name="Line 143"/>
          <p:cNvSpPr>
            <a:spLocks noChangeShapeType="1"/>
          </p:cNvSpPr>
          <p:nvPr/>
        </p:nvSpPr>
        <p:spPr bwMode="auto">
          <a:xfrm flipH="1">
            <a:off x="361950" y="5160620"/>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46" name="Line 144"/>
          <p:cNvSpPr>
            <a:spLocks noChangeShapeType="1"/>
          </p:cNvSpPr>
          <p:nvPr/>
        </p:nvSpPr>
        <p:spPr bwMode="auto">
          <a:xfrm flipH="1">
            <a:off x="361950" y="5109820"/>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47" name="Rectangle 145"/>
          <p:cNvSpPr>
            <a:spLocks noChangeArrowheads="1"/>
          </p:cNvSpPr>
          <p:nvPr/>
        </p:nvSpPr>
        <p:spPr bwMode="auto">
          <a:xfrm>
            <a:off x="102369" y="5003229"/>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r"/>
            <a:r>
              <a:rPr lang="en-US" altLang="en-US" sz="800" smtClean="0">
                <a:solidFill>
                  <a:srgbClr val="000000"/>
                </a:solidFill>
                <a:latin typeface="Microsoft Sans Serif" pitchFamily="34" charset="0"/>
              </a:rPr>
              <a:t>2500</a:t>
            </a:r>
            <a:endParaRPr lang="en-US" altLang="en-US" sz="800" smtClean="0">
              <a:solidFill>
                <a:prstClr val="black"/>
              </a:solidFill>
            </a:endParaRPr>
          </a:p>
        </p:txBody>
      </p:sp>
      <p:sp>
        <p:nvSpPr>
          <p:cNvPr id="4548" name="Line 146"/>
          <p:cNvSpPr>
            <a:spLocks noChangeShapeType="1"/>
          </p:cNvSpPr>
          <p:nvPr/>
        </p:nvSpPr>
        <p:spPr bwMode="auto">
          <a:xfrm flipH="1">
            <a:off x="352425" y="5063782"/>
            <a:ext cx="15875"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49" name="Line 147"/>
          <p:cNvSpPr>
            <a:spLocks noChangeShapeType="1"/>
          </p:cNvSpPr>
          <p:nvPr/>
        </p:nvSpPr>
        <p:spPr bwMode="auto">
          <a:xfrm flipH="1">
            <a:off x="361950" y="5011395"/>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50" name="Line 148"/>
          <p:cNvSpPr>
            <a:spLocks noChangeShapeType="1"/>
          </p:cNvSpPr>
          <p:nvPr/>
        </p:nvSpPr>
        <p:spPr bwMode="auto">
          <a:xfrm flipH="1">
            <a:off x="361950" y="4960595"/>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51" name="Line 149"/>
          <p:cNvSpPr>
            <a:spLocks noChangeShapeType="1"/>
          </p:cNvSpPr>
          <p:nvPr/>
        </p:nvSpPr>
        <p:spPr bwMode="auto">
          <a:xfrm flipH="1">
            <a:off x="361950" y="4914557"/>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52" name="Line 150"/>
          <p:cNvSpPr>
            <a:spLocks noChangeShapeType="1"/>
          </p:cNvSpPr>
          <p:nvPr/>
        </p:nvSpPr>
        <p:spPr bwMode="auto">
          <a:xfrm flipH="1">
            <a:off x="361950" y="4862170"/>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53" name="Rectangle 151"/>
          <p:cNvSpPr>
            <a:spLocks noChangeArrowheads="1"/>
          </p:cNvSpPr>
          <p:nvPr/>
        </p:nvSpPr>
        <p:spPr bwMode="auto">
          <a:xfrm>
            <a:off x="102369" y="4750816"/>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r"/>
            <a:r>
              <a:rPr lang="en-US" altLang="en-US" sz="800" smtClean="0">
                <a:solidFill>
                  <a:srgbClr val="000000"/>
                </a:solidFill>
                <a:latin typeface="Microsoft Sans Serif" pitchFamily="34" charset="0"/>
              </a:rPr>
              <a:t>3000</a:t>
            </a:r>
            <a:endParaRPr lang="en-US" altLang="en-US" sz="800" smtClean="0">
              <a:solidFill>
                <a:prstClr val="black"/>
              </a:solidFill>
            </a:endParaRPr>
          </a:p>
        </p:txBody>
      </p:sp>
      <p:sp>
        <p:nvSpPr>
          <p:cNvPr id="4554" name="Line 152"/>
          <p:cNvSpPr>
            <a:spLocks noChangeShapeType="1"/>
          </p:cNvSpPr>
          <p:nvPr/>
        </p:nvSpPr>
        <p:spPr bwMode="auto">
          <a:xfrm flipH="1">
            <a:off x="352425" y="4811370"/>
            <a:ext cx="15875"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55" name="Line 153"/>
          <p:cNvSpPr>
            <a:spLocks noChangeShapeType="1"/>
          </p:cNvSpPr>
          <p:nvPr/>
        </p:nvSpPr>
        <p:spPr bwMode="auto">
          <a:xfrm flipH="1">
            <a:off x="361950" y="4758982"/>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56" name="Line 154"/>
          <p:cNvSpPr>
            <a:spLocks noChangeShapeType="1"/>
          </p:cNvSpPr>
          <p:nvPr/>
        </p:nvSpPr>
        <p:spPr bwMode="auto">
          <a:xfrm flipH="1">
            <a:off x="361950" y="4712945"/>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57" name="Line 155"/>
          <p:cNvSpPr>
            <a:spLocks noChangeShapeType="1"/>
          </p:cNvSpPr>
          <p:nvPr/>
        </p:nvSpPr>
        <p:spPr bwMode="auto">
          <a:xfrm flipH="1">
            <a:off x="361950" y="4662145"/>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58" name="Line 156"/>
          <p:cNvSpPr>
            <a:spLocks noChangeShapeType="1"/>
          </p:cNvSpPr>
          <p:nvPr/>
        </p:nvSpPr>
        <p:spPr bwMode="auto">
          <a:xfrm flipH="1">
            <a:off x="361950" y="4609757"/>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59" name="Rectangle 157"/>
          <p:cNvSpPr>
            <a:spLocks noChangeArrowheads="1"/>
          </p:cNvSpPr>
          <p:nvPr/>
        </p:nvSpPr>
        <p:spPr bwMode="auto">
          <a:xfrm>
            <a:off x="102369" y="4504754"/>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r"/>
            <a:r>
              <a:rPr lang="en-US" altLang="en-US" sz="800" smtClean="0">
                <a:solidFill>
                  <a:srgbClr val="000000"/>
                </a:solidFill>
                <a:latin typeface="Microsoft Sans Serif" pitchFamily="34" charset="0"/>
              </a:rPr>
              <a:t>3500</a:t>
            </a:r>
            <a:endParaRPr lang="en-US" altLang="en-US" sz="800" smtClean="0">
              <a:solidFill>
                <a:prstClr val="black"/>
              </a:solidFill>
            </a:endParaRPr>
          </a:p>
        </p:txBody>
      </p:sp>
      <p:sp>
        <p:nvSpPr>
          <p:cNvPr id="4560" name="Line 158"/>
          <p:cNvSpPr>
            <a:spLocks noChangeShapeType="1"/>
          </p:cNvSpPr>
          <p:nvPr/>
        </p:nvSpPr>
        <p:spPr bwMode="auto">
          <a:xfrm flipH="1">
            <a:off x="352425" y="4563720"/>
            <a:ext cx="15875"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61" name="Line 159"/>
          <p:cNvSpPr>
            <a:spLocks noChangeShapeType="1"/>
          </p:cNvSpPr>
          <p:nvPr/>
        </p:nvSpPr>
        <p:spPr bwMode="auto">
          <a:xfrm flipH="1">
            <a:off x="361950" y="4512920"/>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62" name="Line 160"/>
          <p:cNvSpPr>
            <a:spLocks noChangeShapeType="1"/>
          </p:cNvSpPr>
          <p:nvPr/>
        </p:nvSpPr>
        <p:spPr bwMode="auto">
          <a:xfrm flipH="1">
            <a:off x="361950" y="4460532"/>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63" name="Line 161"/>
          <p:cNvSpPr>
            <a:spLocks noChangeShapeType="1"/>
          </p:cNvSpPr>
          <p:nvPr/>
        </p:nvSpPr>
        <p:spPr bwMode="auto">
          <a:xfrm flipH="1">
            <a:off x="361950" y="4414495"/>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64" name="Line 162"/>
          <p:cNvSpPr>
            <a:spLocks noChangeShapeType="1"/>
          </p:cNvSpPr>
          <p:nvPr/>
        </p:nvSpPr>
        <p:spPr bwMode="auto">
          <a:xfrm flipH="1">
            <a:off x="361950" y="4363695"/>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65" name="Rectangle 163"/>
          <p:cNvSpPr>
            <a:spLocks noChangeArrowheads="1"/>
          </p:cNvSpPr>
          <p:nvPr/>
        </p:nvSpPr>
        <p:spPr bwMode="auto">
          <a:xfrm>
            <a:off x="102369" y="4250754"/>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r"/>
            <a:r>
              <a:rPr lang="en-US" altLang="en-US" sz="800" smtClean="0">
                <a:solidFill>
                  <a:srgbClr val="000000"/>
                </a:solidFill>
                <a:latin typeface="Microsoft Sans Serif" pitchFamily="34" charset="0"/>
              </a:rPr>
              <a:t>4000</a:t>
            </a:r>
            <a:endParaRPr lang="en-US" altLang="en-US" sz="800" smtClean="0">
              <a:solidFill>
                <a:prstClr val="black"/>
              </a:solidFill>
            </a:endParaRPr>
          </a:p>
        </p:txBody>
      </p:sp>
      <p:sp>
        <p:nvSpPr>
          <p:cNvPr id="4566" name="Line 164"/>
          <p:cNvSpPr>
            <a:spLocks noChangeShapeType="1"/>
          </p:cNvSpPr>
          <p:nvPr/>
        </p:nvSpPr>
        <p:spPr bwMode="auto">
          <a:xfrm flipH="1">
            <a:off x="352425" y="4311307"/>
            <a:ext cx="15875"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67" name="Line 165"/>
          <p:cNvSpPr>
            <a:spLocks noChangeShapeType="1"/>
          </p:cNvSpPr>
          <p:nvPr/>
        </p:nvSpPr>
        <p:spPr bwMode="auto">
          <a:xfrm flipH="1">
            <a:off x="361950" y="4265270"/>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68" name="Line 166"/>
          <p:cNvSpPr>
            <a:spLocks noChangeShapeType="1"/>
          </p:cNvSpPr>
          <p:nvPr/>
        </p:nvSpPr>
        <p:spPr bwMode="auto">
          <a:xfrm flipH="1">
            <a:off x="361950" y="4214470"/>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69" name="Line 167"/>
          <p:cNvSpPr>
            <a:spLocks noChangeShapeType="1"/>
          </p:cNvSpPr>
          <p:nvPr/>
        </p:nvSpPr>
        <p:spPr bwMode="auto">
          <a:xfrm flipH="1">
            <a:off x="361950" y="4162082"/>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70" name="Line 168"/>
          <p:cNvSpPr>
            <a:spLocks noChangeShapeType="1"/>
          </p:cNvSpPr>
          <p:nvPr/>
        </p:nvSpPr>
        <p:spPr bwMode="auto">
          <a:xfrm flipH="1">
            <a:off x="361950" y="4109695"/>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71" name="Rectangle 169"/>
          <p:cNvSpPr>
            <a:spLocks noChangeArrowheads="1"/>
          </p:cNvSpPr>
          <p:nvPr/>
        </p:nvSpPr>
        <p:spPr bwMode="auto">
          <a:xfrm>
            <a:off x="102369" y="4004691"/>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r"/>
            <a:r>
              <a:rPr lang="en-US" altLang="en-US" sz="800" dirty="0" smtClean="0">
                <a:solidFill>
                  <a:srgbClr val="000000"/>
                </a:solidFill>
                <a:latin typeface="Microsoft Sans Serif" pitchFamily="34" charset="0"/>
              </a:rPr>
              <a:t>4500</a:t>
            </a:r>
            <a:endParaRPr lang="en-US" altLang="en-US" sz="800" dirty="0" smtClean="0">
              <a:solidFill>
                <a:prstClr val="black"/>
              </a:solidFill>
            </a:endParaRPr>
          </a:p>
        </p:txBody>
      </p:sp>
      <p:sp>
        <p:nvSpPr>
          <p:cNvPr id="4572" name="Line 170"/>
          <p:cNvSpPr>
            <a:spLocks noChangeShapeType="1"/>
          </p:cNvSpPr>
          <p:nvPr/>
        </p:nvSpPr>
        <p:spPr bwMode="auto">
          <a:xfrm flipH="1">
            <a:off x="352425" y="4065245"/>
            <a:ext cx="15875"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73" name="Line 171"/>
          <p:cNvSpPr>
            <a:spLocks noChangeShapeType="1"/>
          </p:cNvSpPr>
          <p:nvPr/>
        </p:nvSpPr>
        <p:spPr bwMode="auto">
          <a:xfrm flipH="1">
            <a:off x="361950" y="4012857"/>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74" name="Line 172"/>
          <p:cNvSpPr>
            <a:spLocks noChangeShapeType="1"/>
          </p:cNvSpPr>
          <p:nvPr/>
        </p:nvSpPr>
        <p:spPr bwMode="auto">
          <a:xfrm flipH="1">
            <a:off x="361950" y="3960470"/>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75" name="Line 173"/>
          <p:cNvSpPr>
            <a:spLocks noChangeShapeType="1"/>
          </p:cNvSpPr>
          <p:nvPr/>
        </p:nvSpPr>
        <p:spPr bwMode="auto">
          <a:xfrm flipH="1">
            <a:off x="361950" y="3916020"/>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76" name="Line 174"/>
          <p:cNvSpPr>
            <a:spLocks noChangeShapeType="1"/>
          </p:cNvSpPr>
          <p:nvPr/>
        </p:nvSpPr>
        <p:spPr bwMode="auto">
          <a:xfrm flipH="1">
            <a:off x="361950" y="3863632"/>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77" name="Rectangle 175"/>
          <p:cNvSpPr>
            <a:spLocks noChangeArrowheads="1"/>
          </p:cNvSpPr>
          <p:nvPr/>
        </p:nvSpPr>
        <p:spPr bwMode="auto">
          <a:xfrm>
            <a:off x="102369" y="3752279"/>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r"/>
            <a:r>
              <a:rPr lang="en-US" altLang="en-US" sz="800" smtClean="0">
                <a:solidFill>
                  <a:srgbClr val="000000"/>
                </a:solidFill>
                <a:latin typeface="Microsoft Sans Serif" pitchFamily="34" charset="0"/>
              </a:rPr>
              <a:t>5000</a:t>
            </a:r>
            <a:endParaRPr lang="en-US" altLang="en-US" sz="800" smtClean="0">
              <a:solidFill>
                <a:prstClr val="black"/>
              </a:solidFill>
            </a:endParaRPr>
          </a:p>
        </p:txBody>
      </p:sp>
      <p:sp>
        <p:nvSpPr>
          <p:cNvPr id="4578" name="Line 176"/>
          <p:cNvSpPr>
            <a:spLocks noChangeShapeType="1"/>
          </p:cNvSpPr>
          <p:nvPr/>
        </p:nvSpPr>
        <p:spPr bwMode="auto">
          <a:xfrm flipH="1">
            <a:off x="352425" y="3811245"/>
            <a:ext cx="15875"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79" name="Line 177"/>
          <p:cNvSpPr>
            <a:spLocks noChangeShapeType="1"/>
          </p:cNvSpPr>
          <p:nvPr/>
        </p:nvSpPr>
        <p:spPr bwMode="auto">
          <a:xfrm flipH="1">
            <a:off x="361950" y="3766795"/>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80" name="Line 178"/>
          <p:cNvSpPr>
            <a:spLocks noChangeShapeType="1"/>
          </p:cNvSpPr>
          <p:nvPr/>
        </p:nvSpPr>
        <p:spPr bwMode="auto">
          <a:xfrm flipH="1">
            <a:off x="361950" y="3714407"/>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81" name="Line 179"/>
          <p:cNvSpPr>
            <a:spLocks noChangeShapeType="1"/>
          </p:cNvSpPr>
          <p:nvPr/>
        </p:nvSpPr>
        <p:spPr bwMode="auto">
          <a:xfrm flipH="1">
            <a:off x="361950" y="3662020"/>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82" name="Line 180"/>
          <p:cNvSpPr>
            <a:spLocks noChangeShapeType="1"/>
          </p:cNvSpPr>
          <p:nvPr/>
        </p:nvSpPr>
        <p:spPr bwMode="auto">
          <a:xfrm flipH="1">
            <a:off x="361950" y="3609632"/>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83" name="Rectangle 181"/>
          <p:cNvSpPr>
            <a:spLocks noChangeArrowheads="1"/>
          </p:cNvSpPr>
          <p:nvPr/>
        </p:nvSpPr>
        <p:spPr bwMode="auto">
          <a:xfrm>
            <a:off x="102369" y="3504629"/>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r"/>
            <a:r>
              <a:rPr lang="en-US" altLang="en-US" sz="800" smtClean="0">
                <a:solidFill>
                  <a:srgbClr val="000000"/>
                </a:solidFill>
                <a:latin typeface="Microsoft Sans Serif" pitchFamily="34" charset="0"/>
              </a:rPr>
              <a:t>5500</a:t>
            </a:r>
            <a:endParaRPr lang="en-US" altLang="en-US" sz="800" smtClean="0">
              <a:solidFill>
                <a:prstClr val="black"/>
              </a:solidFill>
            </a:endParaRPr>
          </a:p>
        </p:txBody>
      </p:sp>
      <p:sp>
        <p:nvSpPr>
          <p:cNvPr id="4584" name="Line 182"/>
          <p:cNvSpPr>
            <a:spLocks noChangeShapeType="1"/>
          </p:cNvSpPr>
          <p:nvPr/>
        </p:nvSpPr>
        <p:spPr bwMode="auto">
          <a:xfrm flipH="1">
            <a:off x="352425" y="3565182"/>
            <a:ext cx="15875"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85" name="Line 183"/>
          <p:cNvSpPr>
            <a:spLocks noChangeShapeType="1"/>
          </p:cNvSpPr>
          <p:nvPr/>
        </p:nvSpPr>
        <p:spPr bwMode="auto">
          <a:xfrm flipH="1">
            <a:off x="361950" y="3512795"/>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86" name="Line 184"/>
          <p:cNvSpPr>
            <a:spLocks noChangeShapeType="1"/>
          </p:cNvSpPr>
          <p:nvPr/>
        </p:nvSpPr>
        <p:spPr bwMode="auto">
          <a:xfrm flipH="1">
            <a:off x="361950" y="3460407"/>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87" name="Line 185"/>
          <p:cNvSpPr>
            <a:spLocks noChangeShapeType="1"/>
          </p:cNvSpPr>
          <p:nvPr/>
        </p:nvSpPr>
        <p:spPr bwMode="auto">
          <a:xfrm flipH="1">
            <a:off x="361950" y="3415957"/>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88" name="Line 186"/>
          <p:cNvSpPr>
            <a:spLocks noChangeShapeType="1"/>
          </p:cNvSpPr>
          <p:nvPr/>
        </p:nvSpPr>
        <p:spPr bwMode="auto">
          <a:xfrm flipH="1">
            <a:off x="361950" y="3363570"/>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89" name="Rectangle 187"/>
          <p:cNvSpPr>
            <a:spLocks noChangeArrowheads="1"/>
          </p:cNvSpPr>
          <p:nvPr/>
        </p:nvSpPr>
        <p:spPr bwMode="auto">
          <a:xfrm>
            <a:off x="102369" y="3252216"/>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r"/>
            <a:r>
              <a:rPr lang="en-US" altLang="en-US" sz="800" smtClean="0">
                <a:solidFill>
                  <a:srgbClr val="000000"/>
                </a:solidFill>
                <a:latin typeface="Microsoft Sans Serif" pitchFamily="34" charset="0"/>
              </a:rPr>
              <a:t>6000</a:t>
            </a:r>
            <a:endParaRPr lang="en-US" altLang="en-US" sz="800" smtClean="0">
              <a:solidFill>
                <a:prstClr val="black"/>
              </a:solidFill>
            </a:endParaRPr>
          </a:p>
        </p:txBody>
      </p:sp>
      <p:sp>
        <p:nvSpPr>
          <p:cNvPr id="4590" name="Line 188"/>
          <p:cNvSpPr>
            <a:spLocks noChangeShapeType="1"/>
          </p:cNvSpPr>
          <p:nvPr/>
        </p:nvSpPr>
        <p:spPr bwMode="auto">
          <a:xfrm flipH="1">
            <a:off x="352425" y="3311182"/>
            <a:ext cx="15875"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91" name="Line 189"/>
          <p:cNvSpPr>
            <a:spLocks noChangeShapeType="1"/>
          </p:cNvSpPr>
          <p:nvPr/>
        </p:nvSpPr>
        <p:spPr bwMode="auto">
          <a:xfrm flipH="1">
            <a:off x="361950" y="3266732"/>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92" name="Line 190"/>
          <p:cNvSpPr>
            <a:spLocks noChangeShapeType="1"/>
          </p:cNvSpPr>
          <p:nvPr/>
        </p:nvSpPr>
        <p:spPr bwMode="auto">
          <a:xfrm flipH="1">
            <a:off x="361950" y="3214345"/>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93" name="Line 191"/>
          <p:cNvSpPr>
            <a:spLocks noChangeShapeType="1"/>
          </p:cNvSpPr>
          <p:nvPr/>
        </p:nvSpPr>
        <p:spPr bwMode="auto">
          <a:xfrm flipH="1">
            <a:off x="361950" y="3161957"/>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94" name="Line 192"/>
          <p:cNvSpPr>
            <a:spLocks noChangeShapeType="1"/>
          </p:cNvSpPr>
          <p:nvPr/>
        </p:nvSpPr>
        <p:spPr bwMode="auto">
          <a:xfrm flipH="1">
            <a:off x="361950" y="3117507"/>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95" name="Rectangle 193"/>
          <p:cNvSpPr>
            <a:spLocks noChangeArrowheads="1"/>
          </p:cNvSpPr>
          <p:nvPr/>
        </p:nvSpPr>
        <p:spPr bwMode="auto">
          <a:xfrm>
            <a:off x="102369" y="3004566"/>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r"/>
            <a:r>
              <a:rPr lang="en-US" altLang="en-US" sz="800" smtClean="0">
                <a:solidFill>
                  <a:srgbClr val="000000"/>
                </a:solidFill>
                <a:latin typeface="Microsoft Sans Serif" pitchFamily="34" charset="0"/>
              </a:rPr>
              <a:t>6500</a:t>
            </a:r>
            <a:endParaRPr lang="en-US" altLang="en-US" sz="800" smtClean="0">
              <a:solidFill>
                <a:prstClr val="black"/>
              </a:solidFill>
            </a:endParaRPr>
          </a:p>
        </p:txBody>
      </p:sp>
      <p:sp>
        <p:nvSpPr>
          <p:cNvPr id="4596" name="Line 194"/>
          <p:cNvSpPr>
            <a:spLocks noChangeShapeType="1"/>
          </p:cNvSpPr>
          <p:nvPr/>
        </p:nvSpPr>
        <p:spPr bwMode="auto">
          <a:xfrm flipH="1">
            <a:off x="352425" y="3065120"/>
            <a:ext cx="15875"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97" name="Line 195"/>
          <p:cNvSpPr>
            <a:spLocks noChangeShapeType="1"/>
          </p:cNvSpPr>
          <p:nvPr/>
        </p:nvSpPr>
        <p:spPr bwMode="auto">
          <a:xfrm flipH="1">
            <a:off x="361950" y="3012732"/>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98" name="Line 196"/>
          <p:cNvSpPr>
            <a:spLocks noChangeShapeType="1"/>
          </p:cNvSpPr>
          <p:nvPr/>
        </p:nvSpPr>
        <p:spPr bwMode="auto">
          <a:xfrm flipH="1">
            <a:off x="361950" y="2961932"/>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99" name="Line 197"/>
          <p:cNvSpPr>
            <a:spLocks noChangeShapeType="1"/>
          </p:cNvSpPr>
          <p:nvPr/>
        </p:nvSpPr>
        <p:spPr bwMode="auto">
          <a:xfrm flipH="1">
            <a:off x="361950" y="2915895"/>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600" name="Line 198"/>
          <p:cNvSpPr>
            <a:spLocks noChangeShapeType="1"/>
          </p:cNvSpPr>
          <p:nvPr/>
        </p:nvSpPr>
        <p:spPr bwMode="auto">
          <a:xfrm flipH="1">
            <a:off x="361950" y="2863507"/>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601" name="Rectangle 199"/>
          <p:cNvSpPr>
            <a:spLocks noChangeArrowheads="1"/>
          </p:cNvSpPr>
          <p:nvPr/>
        </p:nvSpPr>
        <p:spPr bwMode="auto">
          <a:xfrm>
            <a:off x="102369" y="2752154"/>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r"/>
            <a:r>
              <a:rPr lang="en-US" altLang="en-US" sz="800" smtClean="0">
                <a:solidFill>
                  <a:srgbClr val="000000"/>
                </a:solidFill>
                <a:latin typeface="Microsoft Sans Serif" pitchFamily="34" charset="0"/>
              </a:rPr>
              <a:t>7000</a:t>
            </a:r>
            <a:endParaRPr lang="en-US" altLang="en-US" sz="800" smtClean="0">
              <a:solidFill>
                <a:prstClr val="black"/>
              </a:solidFill>
            </a:endParaRPr>
          </a:p>
        </p:txBody>
      </p:sp>
      <p:sp>
        <p:nvSpPr>
          <p:cNvPr id="4602" name="Line 200"/>
          <p:cNvSpPr>
            <a:spLocks noChangeShapeType="1"/>
          </p:cNvSpPr>
          <p:nvPr/>
        </p:nvSpPr>
        <p:spPr bwMode="auto">
          <a:xfrm flipH="1">
            <a:off x="352425" y="2812707"/>
            <a:ext cx="15875"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603" name="Line 201"/>
          <p:cNvSpPr>
            <a:spLocks noChangeShapeType="1"/>
          </p:cNvSpPr>
          <p:nvPr/>
        </p:nvSpPr>
        <p:spPr bwMode="auto">
          <a:xfrm flipH="1">
            <a:off x="361950" y="2766670"/>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604" name="Line 202"/>
          <p:cNvSpPr>
            <a:spLocks noChangeShapeType="1"/>
          </p:cNvSpPr>
          <p:nvPr/>
        </p:nvSpPr>
        <p:spPr bwMode="auto">
          <a:xfrm flipH="1">
            <a:off x="361950" y="2714282"/>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605" name="Line 203"/>
          <p:cNvSpPr>
            <a:spLocks noChangeShapeType="1"/>
          </p:cNvSpPr>
          <p:nvPr/>
        </p:nvSpPr>
        <p:spPr bwMode="auto">
          <a:xfrm flipH="1">
            <a:off x="361950" y="2663482"/>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606" name="Line 204"/>
          <p:cNvSpPr>
            <a:spLocks noChangeShapeType="1"/>
          </p:cNvSpPr>
          <p:nvPr/>
        </p:nvSpPr>
        <p:spPr bwMode="auto">
          <a:xfrm flipH="1">
            <a:off x="361950" y="2617445"/>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07" name="Rectangle 206"/>
          <p:cNvSpPr>
            <a:spLocks noChangeArrowheads="1"/>
          </p:cNvSpPr>
          <p:nvPr/>
        </p:nvSpPr>
        <p:spPr bwMode="auto">
          <a:xfrm>
            <a:off x="102369" y="2506092"/>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r"/>
            <a:r>
              <a:rPr lang="en-US" altLang="en-US" sz="800" smtClean="0">
                <a:solidFill>
                  <a:srgbClr val="000000"/>
                </a:solidFill>
                <a:latin typeface="Microsoft Sans Serif" pitchFamily="34" charset="0"/>
              </a:rPr>
              <a:t>7500</a:t>
            </a:r>
            <a:endParaRPr lang="en-US" altLang="en-US" sz="800" smtClean="0">
              <a:solidFill>
                <a:prstClr val="black"/>
              </a:solidFill>
            </a:endParaRPr>
          </a:p>
        </p:txBody>
      </p:sp>
      <p:sp>
        <p:nvSpPr>
          <p:cNvPr id="4208" name="Line 207"/>
          <p:cNvSpPr>
            <a:spLocks noChangeShapeType="1"/>
          </p:cNvSpPr>
          <p:nvPr/>
        </p:nvSpPr>
        <p:spPr bwMode="auto">
          <a:xfrm flipH="1">
            <a:off x="352425" y="2565058"/>
            <a:ext cx="15875"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09" name="Line 208"/>
          <p:cNvSpPr>
            <a:spLocks noChangeShapeType="1"/>
          </p:cNvSpPr>
          <p:nvPr/>
        </p:nvSpPr>
        <p:spPr bwMode="auto">
          <a:xfrm flipH="1">
            <a:off x="361950" y="2514258"/>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10" name="Line 209"/>
          <p:cNvSpPr>
            <a:spLocks noChangeShapeType="1"/>
          </p:cNvSpPr>
          <p:nvPr/>
        </p:nvSpPr>
        <p:spPr bwMode="auto">
          <a:xfrm flipH="1">
            <a:off x="361950" y="2461870"/>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11" name="Line 210"/>
          <p:cNvSpPr>
            <a:spLocks noChangeShapeType="1"/>
          </p:cNvSpPr>
          <p:nvPr/>
        </p:nvSpPr>
        <p:spPr bwMode="auto">
          <a:xfrm flipH="1">
            <a:off x="361950" y="2415833"/>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12" name="Line 211"/>
          <p:cNvSpPr>
            <a:spLocks noChangeShapeType="1"/>
          </p:cNvSpPr>
          <p:nvPr/>
        </p:nvSpPr>
        <p:spPr bwMode="auto">
          <a:xfrm flipH="1">
            <a:off x="361950" y="2365033"/>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13" name="Rectangle 212"/>
          <p:cNvSpPr>
            <a:spLocks noChangeArrowheads="1"/>
          </p:cNvSpPr>
          <p:nvPr/>
        </p:nvSpPr>
        <p:spPr bwMode="auto">
          <a:xfrm>
            <a:off x="102369" y="2252092"/>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r"/>
            <a:r>
              <a:rPr lang="en-US" altLang="en-US" sz="800" smtClean="0">
                <a:solidFill>
                  <a:srgbClr val="000000"/>
                </a:solidFill>
                <a:latin typeface="Microsoft Sans Serif" pitchFamily="34" charset="0"/>
              </a:rPr>
              <a:t>8000</a:t>
            </a:r>
            <a:endParaRPr lang="en-US" altLang="en-US" sz="800" smtClean="0">
              <a:solidFill>
                <a:prstClr val="black"/>
              </a:solidFill>
            </a:endParaRPr>
          </a:p>
        </p:txBody>
      </p:sp>
      <p:sp>
        <p:nvSpPr>
          <p:cNvPr id="4214" name="Line 213"/>
          <p:cNvSpPr>
            <a:spLocks noChangeShapeType="1"/>
          </p:cNvSpPr>
          <p:nvPr/>
        </p:nvSpPr>
        <p:spPr bwMode="auto">
          <a:xfrm flipH="1">
            <a:off x="352425" y="2312645"/>
            <a:ext cx="15875"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15" name="Line 214"/>
          <p:cNvSpPr>
            <a:spLocks noChangeShapeType="1"/>
          </p:cNvSpPr>
          <p:nvPr/>
        </p:nvSpPr>
        <p:spPr bwMode="auto">
          <a:xfrm flipH="1">
            <a:off x="361950" y="2266608"/>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16" name="Line 215"/>
          <p:cNvSpPr>
            <a:spLocks noChangeShapeType="1"/>
          </p:cNvSpPr>
          <p:nvPr/>
        </p:nvSpPr>
        <p:spPr bwMode="auto">
          <a:xfrm flipH="1">
            <a:off x="361950" y="2215808"/>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17" name="Line 216"/>
          <p:cNvSpPr>
            <a:spLocks noChangeShapeType="1"/>
          </p:cNvSpPr>
          <p:nvPr/>
        </p:nvSpPr>
        <p:spPr bwMode="auto">
          <a:xfrm flipH="1">
            <a:off x="361950" y="2163420"/>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18" name="Line 217"/>
          <p:cNvSpPr>
            <a:spLocks noChangeShapeType="1"/>
          </p:cNvSpPr>
          <p:nvPr/>
        </p:nvSpPr>
        <p:spPr bwMode="auto">
          <a:xfrm flipH="1">
            <a:off x="361950" y="2117383"/>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19" name="Rectangle 218"/>
          <p:cNvSpPr>
            <a:spLocks noChangeArrowheads="1"/>
          </p:cNvSpPr>
          <p:nvPr/>
        </p:nvSpPr>
        <p:spPr bwMode="auto">
          <a:xfrm>
            <a:off x="102369" y="2006029"/>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r"/>
            <a:r>
              <a:rPr lang="en-US" altLang="en-US" sz="800" smtClean="0">
                <a:solidFill>
                  <a:srgbClr val="000000"/>
                </a:solidFill>
                <a:latin typeface="Microsoft Sans Serif" pitchFamily="34" charset="0"/>
              </a:rPr>
              <a:t>8500</a:t>
            </a:r>
            <a:endParaRPr lang="en-US" altLang="en-US" sz="800" smtClean="0">
              <a:solidFill>
                <a:prstClr val="black"/>
              </a:solidFill>
            </a:endParaRPr>
          </a:p>
        </p:txBody>
      </p:sp>
      <p:sp>
        <p:nvSpPr>
          <p:cNvPr id="4220" name="Line 219"/>
          <p:cNvSpPr>
            <a:spLocks noChangeShapeType="1"/>
          </p:cNvSpPr>
          <p:nvPr/>
        </p:nvSpPr>
        <p:spPr bwMode="auto">
          <a:xfrm flipH="1">
            <a:off x="352425" y="2066583"/>
            <a:ext cx="15875"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21" name="Line 220"/>
          <p:cNvSpPr>
            <a:spLocks noChangeShapeType="1"/>
          </p:cNvSpPr>
          <p:nvPr/>
        </p:nvSpPr>
        <p:spPr bwMode="auto">
          <a:xfrm flipH="1">
            <a:off x="361950" y="2014195"/>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22" name="Line 221"/>
          <p:cNvSpPr>
            <a:spLocks noChangeShapeType="1"/>
          </p:cNvSpPr>
          <p:nvPr/>
        </p:nvSpPr>
        <p:spPr bwMode="auto">
          <a:xfrm flipH="1">
            <a:off x="361950" y="1968158"/>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23" name="Line 222"/>
          <p:cNvSpPr>
            <a:spLocks noChangeShapeType="1"/>
          </p:cNvSpPr>
          <p:nvPr/>
        </p:nvSpPr>
        <p:spPr bwMode="auto">
          <a:xfrm flipH="1">
            <a:off x="361950" y="1917358"/>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24" name="Line 223"/>
          <p:cNvSpPr>
            <a:spLocks noChangeShapeType="1"/>
          </p:cNvSpPr>
          <p:nvPr/>
        </p:nvSpPr>
        <p:spPr bwMode="auto">
          <a:xfrm flipH="1">
            <a:off x="361950" y="1864970"/>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25" name="Rectangle 224"/>
          <p:cNvSpPr>
            <a:spLocks noChangeArrowheads="1"/>
          </p:cNvSpPr>
          <p:nvPr/>
        </p:nvSpPr>
        <p:spPr bwMode="auto">
          <a:xfrm>
            <a:off x="102369" y="1752029"/>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r"/>
            <a:r>
              <a:rPr lang="en-US" altLang="en-US" sz="800" smtClean="0">
                <a:solidFill>
                  <a:srgbClr val="000000"/>
                </a:solidFill>
                <a:latin typeface="Microsoft Sans Serif" pitchFamily="34" charset="0"/>
              </a:rPr>
              <a:t>9000</a:t>
            </a:r>
            <a:endParaRPr lang="en-US" altLang="en-US" sz="800" smtClean="0">
              <a:solidFill>
                <a:prstClr val="black"/>
              </a:solidFill>
            </a:endParaRPr>
          </a:p>
        </p:txBody>
      </p:sp>
      <p:sp>
        <p:nvSpPr>
          <p:cNvPr id="4226" name="Line 225"/>
          <p:cNvSpPr>
            <a:spLocks noChangeShapeType="1"/>
          </p:cNvSpPr>
          <p:nvPr/>
        </p:nvSpPr>
        <p:spPr bwMode="auto">
          <a:xfrm flipH="1">
            <a:off x="352425" y="1812583"/>
            <a:ext cx="15875"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27" name="Line 226"/>
          <p:cNvSpPr>
            <a:spLocks noChangeShapeType="1"/>
          </p:cNvSpPr>
          <p:nvPr/>
        </p:nvSpPr>
        <p:spPr bwMode="auto">
          <a:xfrm flipH="1">
            <a:off x="361950" y="1768133"/>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28" name="Line 227"/>
          <p:cNvSpPr>
            <a:spLocks noChangeShapeType="1"/>
          </p:cNvSpPr>
          <p:nvPr/>
        </p:nvSpPr>
        <p:spPr bwMode="auto">
          <a:xfrm flipH="1">
            <a:off x="361950" y="1715745"/>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29" name="Line 228"/>
          <p:cNvSpPr>
            <a:spLocks noChangeShapeType="1"/>
          </p:cNvSpPr>
          <p:nvPr/>
        </p:nvSpPr>
        <p:spPr bwMode="auto">
          <a:xfrm flipH="1">
            <a:off x="361950" y="1663358"/>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30" name="Line 229"/>
          <p:cNvSpPr>
            <a:spLocks noChangeShapeType="1"/>
          </p:cNvSpPr>
          <p:nvPr/>
        </p:nvSpPr>
        <p:spPr bwMode="auto">
          <a:xfrm flipH="1">
            <a:off x="361950" y="1618908"/>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31" name="Rectangle 230"/>
          <p:cNvSpPr>
            <a:spLocks noChangeArrowheads="1"/>
          </p:cNvSpPr>
          <p:nvPr/>
        </p:nvSpPr>
        <p:spPr bwMode="auto">
          <a:xfrm>
            <a:off x="102369" y="1505967"/>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r"/>
            <a:r>
              <a:rPr lang="en-US" altLang="en-US" sz="800" smtClean="0">
                <a:solidFill>
                  <a:srgbClr val="000000"/>
                </a:solidFill>
                <a:latin typeface="Microsoft Sans Serif" pitchFamily="34" charset="0"/>
              </a:rPr>
              <a:t>9500</a:t>
            </a:r>
            <a:endParaRPr lang="en-US" altLang="en-US" sz="800" smtClean="0">
              <a:solidFill>
                <a:prstClr val="black"/>
              </a:solidFill>
            </a:endParaRPr>
          </a:p>
        </p:txBody>
      </p:sp>
      <p:sp>
        <p:nvSpPr>
          <p:cNvPr id="4232" name="Line 231"/>
          <p:cNvSpPr>
            <a:spLocks noChangeShapeType="1"/>
          </p:cNvSpPr>
          <p:nvPr/>
        </p:nvSpPr>
        <p:spPr bwMode="auto">
          <a:xfrm flipH="1">
            <a:off x="352425" y="1566520"/>
            <a:ext cx="15875"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33" name="Line 232"/>
          <p:cNvSpPr>
            <a:spLocks noChangeShapeType="1"/>
          </p:cNvSpPr>
          <p:nvPr/>
        </p:nvSpPr>
        <p:spPr bwMode="auto">
          <a:xfrm flipH="1">
            <a:off x="361950" y="1514133"/>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34" name="Line 233"/>
          <p:cNvSpPr>
            <a:spLocks noChangeShapeType="1"/>
          </p:cNvSpPr>
          <p:nvPr/>
        </p:nvSpPr>
        <p:spPr bwMode="auto">
          <a:xfrm flipH="1">
            <a:off x="361950" y="1468095"/>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35" name="Line 234"/>
          <p:cNvSpPr>
            <a:spLocks noChangeShapeType="1"/>
          </p:cNvSpPr>
          <p:nvPr/>
        </p:nvSpPr>
        <p:spPr bwMode="auto">
          <a:xfrm flipH="1">
            <a:off x="361950" y="1417295"/>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36" name="Line 235"/>
          <p:cNvSpPr>
            <a:spLocks noChangeShapeType="1"/>
          </p:cNvSpPr>
          <p:nvPr/>
        </p:nvSpPr>
        <p:spPr bwMode="auto">
          <a:xfrm flipH="1">
            <a:off x="361950" y="1364908"/>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37" name="Rectangle 236"/>
          <p:cNvSpPr>
            <a:spLocks noChangeArrowheads="1"/>
          </p:cNvSpPr>
          <p:nvPr/>
        </p:nvSpPr>
        <p:spPr bwMode="auto">
          <a:xfrm>
            <a:off x="44660" y="1259904"/>
            <a:ext cx="288541"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r"/>
            <a:r>
              <a:rPr lang="en-US" altLang="en-US" sz="800" smtClean="0">
                <a:solidFill>
                  <a:srgbClr val="000000"/>
                </a:solidFill>
                <a:latin typeface="Microsoft Sans Serif" pitchFamily="34" charset="0"/>
              </a:rPr>
              <a:t>10000</a:t>
            </a:r>
            <a:endParaRPr lang="en-US" altLang="en-US" sz="800" smtClean="0">
              <a:solidFill>
                <a:prstClr val="black"/>
              </a:solidFill>
            </a:endParaRPr>
          </a:p>
        </p:txBody>
      </p:sp>
      <p:sp>
        <p:nvSpPr>
          <p:cNvPr id="4238" name="Line 237"/>
          <p:cNvSpPr>
            <a:spLocks noChangeShapeType="1"/>
          </p:cNvSpPr>
          <p:nvPr/>
        </p:nvSpPr>
        <p:spPr bwMode="auto">
          <a:xfrm flipH="1">
            <a:off x="352425" y="1312520"/>
            <a:ext cx="15875"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39" name="Line 238"/>
          <p:cNvSpPr>
            <a:spLocks noChangeShapeType="1"/>
          </p:cNvSpPr>
          <p:nvPr/>
        </p:nvSpPr>
        <p:spPr bwMode="auto">
          <a:xfrm flipH="1">
            <a:off x="361950" y="1268070"/>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40" name="Line 239"/>
          <p:cNvSpPr>
            <a:spLocks noChangeShapeType="1"/>
          </p:cNvSpPr>
          <p:nvPr/>
        </p:nvSpPr>
        <p:spPr bwMode="auto">
          <a:xfrm flipH="1">
            <a:off x="361950" y="1215683"/>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41" name="Line 240"/>
          <p:cNvSpPr>
            <a:spLocks noChangeShapeType="1"/>
          </p:cNvSpPr>
          <p:nvPr/>
        </p:nvSpPr>
        <p:spPr bwMode="auto">
          <a:xfrm flipH="1">
            <a:off x="361950" y="1163295"/>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42" name="Line 241"/>
          <p:cNvSpPr>
            <a:spLocks noChangeShapeType="1"/>
          </p:cNvSpPr>
          <p:nvPr/>
        </p:nvSpPr>
        <p:spPr bwMode="auto">
          <a:xfrm flipH="1">
            <a:off x="361950" y="1118845"/>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43" name="Rectangle 242"/>
          <p:cNvSpPr>
            <a:spLocks noChangeArrowheads="1"/>
          </p:cNvSpPr>
          <p:nvPr/>
        </p:nvSpPr>
        <p:spPr bwMode="auto">
          <a:xfrm>
            <a:off x="44660" y="1005904"/>
            <a:ext cx="288541"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r"/>
            <a:r>
              <a:rPr lang="en-US" altLang="en-US" sz="800" dirty="0" smtClean="0">
                <a:solidFill>
                  <a:srgbClr val="000000"/>
                </a:solidFill>
                <a:latin typeface="Microsoft Sans Serif" pitchFamily="34" charset="0"/>
              </a:rPr>
              <a:t>10500</a:t>
            </a:r>
            <a:endParaRPr lang="en-US" altLang="en-US" sz="800" dirty="0" smtClean="0">
              <a:solidFill>
                <a:prstClr val="black"/>
              </a:solidFill>
            </a:endParaRPr>
          </a:p>
        </p:txBody>
      </p:sp>
      <p:sp>
        <p:nvSpPr>
          <p:cNvPr id="4244" name="Line 243"/>
          <p:cNvSpPr>
            <a:spLocks noChangeShapeType="1"/>
          </p:cNvSpPr>
          <p:nvPr/>
        </p:nvSpPr>
        <p:spPr bwMode="auto">
          <a:xfrm flipH="1">
            <a:off x="352425" y="1066458"/>
            <a:ext cx="15875"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45" name="Line 244"/>
          <p:cNvSpPr>
            <a:spLocks noChangeShapeType="1"/>
          </p:cNvSpPr>
          <p:nvPr/>
        </p:nvSpPr>
        <p:spPr bwMode="auto">
          <a:xfrm flipH="1">
            <a:off x="361950" y="1014070"/>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46" name="Line 245"/>
          <p:cNvSpPr>
            <a:spLocks noChangeShapeType="1"/>
          </p:cNvSpPr>
          <p:nvPr/>
        </p:nvSpPr>
        <p:spPr bwMode="auto">
          <a:xfrm flipH="1">
            <a:off x="361950" y="969620"/>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56" name="Line 255"/>
          <p:cNvSpPr>
            <a:spLocks noChangeShapeType="1"/>
          </p:cNvSpPr>
          <p:nvPr/>
        </p:nvSpPr>
        <p:spPr bwMode="auto">
          <a:xfrm>
            <a:off x="38735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57" name="Line 256"/>
          <p:cNvSpPr>
            <a:spLocks noChangeShapeType="1"/>
          </p:cNvSpPr>
          <p:nvPr/>
        </p:nvSpPr>
        <p:spPr bwMode="auto">
          <a:xfrm>
            <a:off x="38735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58" name="Line 257"/>
          <p:cNvSpPr>
            <a:spLocks noChangeShapeType="1"/>
          </p:cNvSpPr>
          <p:nvPr/>
        </p:nvSpPr>
        <p:spPr bwMode="auto">
          <a:xfrm>
            <a:off x="38735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59" name="Line 258"/>
          <p:cNvSpPr>
            <a:spLocks noChangeShapeType="1"/>
          </p:cNvSpPr>
          <p:nvPr/>
        </p:nvSpPr>
        <p:spPr bwMode="auto">
          <a:xfrm>
            <a:off x="40640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60" name="Line 259"/>
          <p:cNvSpPr>
            <a:spLocks noChangeShapeType="1"/>
          </p:cNvSpPr>
          <p:nvPr/>
        </p:nvSpPr>
        <p:spPr bwMode="auto">
          <a:xfrm>
            <a:off x="38735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61" name="Line 260"/>
          <p:cNvSpPr>
            <a:spLocks noChangeShapeType="1"/>
          </p:cNvSpPr>
          <p:nvPr/>
        </p:nvSpPr>
        <p:spPr bwMode="auto">
          <a:xfrm>
            <a:off x="42068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62" name="Line 261"/>
          <p:cNvSpPr>
            <a:spLocks noChangeShapeType="1"/>
          </p:cNvSpPr>
          <p:nvPr/>
        </p:nvSpPr>
        <p:spPr bwMode="auto">
          <a:xfrm>
            <a:off x="40640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63" name="Line 262"/>
          <p:cNvSpPr>
            <a:spLocks noChangeShapeType="1"/>
          </p:cNvSpPr>
          <p:nvPr/>
        </p:nvSpPr>
        <p:spPr bwMode="auto">
          <a:xfrm>
            <a:off x="42545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64" name="Line 263"/>
          <p:cNvSpPr>
            <a:spLocks noChangeShapeType="1"/>
          </p:cNvSpPr>
          <p:nvPr/>
        </p:nvSpPr>
        <p:spPr bwMode="auto">
          <a:xfrm>
            <a:off x="42068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65" name="Line 264"/>
          <p:cNvSpPr>
            <a:spLocks noChangeShapeType="1"/>
          </p:cNvSpPr>
          <p:nvPr/>
        </p:nvSpPr>
        <p:spPr bwMode="auto">
          <a:xfrm>
            <a:off x="43497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66" name="Line 265"/>
          <p:cNvSpPr>
            <a:spLocks noChangeShapeType="1"/>
          </p:cNvSpPr>
          <p:nvPr/>
        </p:nvSpPr>
        <p:spPr bwMode="auto">
          <a:xfrm>
            <a:off x="42545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67" name="Line 266"/>
          <p:cNvSpPr>
            <a:spLocks noChangeShapeType="1"/>
          </p:cNvSpPr>
          <p:nvPr/>
        </p:nvSpPr>
        <p:spPr bwMode="auto">
          <a:xfrm>
            <a:off x="47466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68" name="Line 267"/>
          <p:cNvSpPr>
            <a:spLocks noChangeShapeType="1"/>
          </p:cNvSpPr>
          <p:nvPr/>
        </p:nvSpPr>
        <p:spPr bwMode="auto">
          <a:xfrm>
            <a:off x="43497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69" name="Line 268"/>
          <p:cNvSpPr>
            <a:spLocks noChangeShapeType="1"/>
          </p:cNvSpPr>
          <p:nvPr/>
        </p:nvSpPr>
        <p:spPr bwMode="auto">
          <a:xfrm>
            <a:off x="47942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70" name="Line 269"/>
          <p:cNvSpPr>
            <a:spLocks noChangeShapeType="1"/>
          </p:cNvSpPr>
          <p:nvPr/>
        </p:nvSpPr>
        <p:spPr bwMode="auto">
          <a:xfrm>
            <a:off x="47466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71" name="Line 270"/>
          <p:cNvSpPr>
            <a:spLocks noChangeShapeType="1"/>
          </p:cNvSpPr>
          <p:nvPr/>
        </p:nvSpPr>
        <p:spPr bwMode="auto">
          <a:xfrm>
            <a:off x="50323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72" name="Line 271"/>
          <p:cNvSpPr>
            <a:spLocks noChangeShapeType="1"/>
          </p:cNvSpPr>
          <p:nvPr/>
        </p:nvSpPr>
        <p:spPr bwMode="auto">
          <a:xfrm>
            <a:off x="47942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73" name="Line 272"/>
          <p:cNvSpPr>
            <a:spLocks noChangeShapeType="1"/>
          </p:cNvSpPr>
          <p:nvPr/>
        </p:nvSpPr>
        <p:spPr bwMode="auto">
          <a:xfrm>
            <a:off x="51276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74" name="Line 273"/>
          <p:cNvSpPr>
            <a:spLocks noChangeShapeType="1"/>
          </p:cNvSpPr>
          <p:nvPr/>
        </p:nvSpPr>
        <p:spPr bwMode="auto">
          <a:xfrm>
            <a:off x="50323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75" name="Line 274"/>
          <p:cNvSpPr>
            <a:spLocks noChangeShapeType="1"/>
          </p:cNvSpPr>
          <p:nvPr/>
        </p:nvSpPr>
        <p:spPr bwMode="auto">
          <a:xfrm>
            <a:off x="51752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76" name="Line 275"/>
          <p:cNvSpPr>
            <a:spLocks noChangeShapeType="1"/>
          </p:cNvSpPr>
          <p:nvPr/>
        </p:nvSpPr>
        <p:spPr bwMode="auto">
          <a:xfrm>
            <a:off x="51276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77" name="Line 276"/>
          <p:cNvSpPr>
            <a:spLocks noChangeShapeType="1"/>
          </p:cNvSpPr>
          <p:nvPr/>
        </p:nvSpPr>
        <p:spPr bwMode="auto">
          <a:xfrm>
            <a:off x="53816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78" name="Line 277"/>
          <p:cNvSpPr>
            <a:spLocks noChangeShapeType="1"/>
          </p:cNvSpPr>
          <p:nvPr/>
        </p:nvSpPr>
        <p:spPr bwMode="auto">
          <a:xfrm>
            <a:off x="51752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79" name="Line 278"/>
          <p:cNvSpPr>
            <a:spLocks noChangeShapeType="1"/>
          </p:cNvSpPr>
          <p:nvPr/>
        </p:nvSpPr>
        <p:spPr bwMode="auto">
          <a:xfrm>
            <a:off x="55245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80" name="Line 279"/>
          <p:cNvSpPr>
            <a:spLocks noChangeShapeType="1"/>
          </p:cNvSpPr>
          <p:nvPr/>
        </p:nvSpPr>
        <p:spPr bwMode="auto">
          <a:xfrm>
            <a:off x="53816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81" name="Line 280"/>
          <p:cNvSpPr>
            <a:spLocks noChangeShapeType="1"/>
          </p:cNvSpPr>
          <p:nvPr/>
        </p:nvSpPr>
        <p:spPr bwMode="auto">
          <a:xfrm>
            <a:off x="56197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82" name="Line 281"/>
          <p:cNvSpPr>
            <a:spLocks noChangeShapeType="1"/>
          </p:cNvSpPr>
          <p:nvPr/>
        </p:nvSpPr>
        <p:spPr bwMode="auto">
          <a:xfrm>
            <a:off x="55245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83" name="Line 282"/>
          <p:cNvSpPr>
            <a:spLocks noChangeShapeType="1"/>
          </p:cNvSpPr>
          <p:nvPr/>
        </p:nvSpPr>
        <p:spPr bwMode="auto">
          <a:xfrm>
            <a:off x="56673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84" name="Line 283"/>
          <p:cNvSpPr>
            <a:spLocks noChangeShapeType="1"/>
          </p:cNvSpPr>
          <p:nvPr/>
        </p:nvSpPr>
        <p:spPr bwMode="auto">
          <a:xfrm>
            <a:off x="56197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85" name="Line 284"/>
          <p:cNvSpPr>
            <a:spLocks noChangeShapeType="1"/>
          </p:cNvSpPr>
          <p:nvPr/>
        </p:nvSpPr>
        <p:spPr bwMode="auto">
          <a:xfrm>
            <a:off x="58578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86" name="Line 285"/>
          <p:cNvSpPr>
            <a:spLocks noChangeShapeType="1"/>
          </p:cNvSpPr>
          <p:nvPr/>
        </p:nvSpPr>
        <p:spPr bwMode="auto">
          <a:xfrm>
            <a:off x="56673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87" name="Line 286"/>
          <p:cNvSpPr>
            <a:spLocks noChangeShapeType="1"/>
          </p:cNvSpPr>
          <p:nvPr/>
        </p:nvSpPr>
        <p:spPr bwMode="auto">
          <a:xfrm>
            <a:off x="60642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88" name="Line 287"/>
          <p:cNvSpPr>
            <a:spLocks noChangeShapeType="1"/>
          </p:cNvSpPr>
          <p:nvPr/>
        </p:nvSpPr>
        <p:spPr bwMode="auto">
          <a:xfrm>
            <a:off x="58578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89" name="Line 288"/>
          <p:cNvSpPr>
            <a:spLocks noChangeShapeType="1"/>
          </p:cNvSpPr>
          <p:nvPr/>
        </p:nvSpPr>
        <p:spPr bwMode="auto">
          <a:xfrm>
            <a:off x="61118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90" name="Line 289"/>
          <p:cNvSpPr>
            <a:spLocks noChangeShapeType="1"/>
          </p:cNvSpPr>
          <p:nvPr/>
        </p:nvSpPr>
        <p:spPr bwMode="auto">
          <a:xfrm>
            <a:off x="60642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91" name="Line 290"/>
          <p:cNvSpPr>
            <a:spLocks noChangeShapeType="1"/>
          </p:cNvSpPr>
          <p:nvPr/>
        </p:nvSpPr>
        <p:spPr bwMode="auto">
          <a:xfrm flipV="1">
            <a:off x="611187" y="6303620"/>
            <a:ext cx="0" cy="635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92" name="Line 291"/>
          <p:cNvSpPr>
            <a:spLocks noChangeShapeType="1"/>
          </p:cNvSpPr>
          <p:nvPr/>
        </p:nvSpPr>
        <p:spPr bwMode="auto">
          <a:xfrm>
            <a:off x="61118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93" name="Line 292"/>
          <p:cNvSpPr>
            <a:spLocks noChangeShapeType="1"/>
          </p:cNvSpPr>
          <p:nvPr/>
        </p:nvSpPr>
        <p:spPr bwMode="auto">
          <a:xfrm>
            <a:off x="61595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94" name="Line 293"/>
          <p:cNvSpPr>
            <a:spLocks noChangeShapeType="1"/>
          </p:cNvSpPr>
          <p:nvPr/>
        </p:nvSpPr>
        <p:spPr bwMode="auto">
          <a:xfrm>
            <a:off x="61118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95" name="Line 294"/>
          <p:cNvSpPr>
            <a:spLocks noChangeShapeType="1"/>
          </p:cNvSpPr>
          <p:nvPr/>
        </p:nvSpPr>
        <p:spPr bwMode="auto">
          <a:xfrm>
            <a:off x="62547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96" name="Line 295"/>
          <p:cNvSpPr>
            <a:spLocks noChangeShapeType="1"/>
          </p:cNvSpPr>
          <p:nvPr/>
        </p:nvSpPr>
        <p:spPr bwMode="auto">
          <a:xfrm>
            <a:off x="61595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97" name="Line 296"/>
          <p:cNvSpPr>
            <a:spLocks noChangeShapeType="1"/>
          </p:cNvSpPr>
          <p:nvPr/>
        </p:nvSpPr>
        <p:spPr bwMode="auto">
          <a:xfrm>
            <a:off x="63500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98" name="Line 297"/>
          <p:cNvSpPr>
            <a:spLocks noChangeShapeType="1"/>
          </p:cNvSpPr>
          <p:nvPr/>
        </p:nvSpPr>
        <p:spPr bwMode="auto">
          <a:xfrm>
            <a:off x="62547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99" name="Line 298"/>
          <p:cNvSpPr>
            <a:spLocks noChangeShapeType="1"/>
          </p:cNvSpPr>
          <p:nvPr/>
        </p:nvSpPr>
        <p:spPr bwMode="auto">
          <a:xfrm>
            <a:off x="63500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00" name="Line 299"/>
          <p:cNvSpPr>
            <a:spLocks noChangeShapeType="1"/>
          </p:cNvSpPr>
          <p:nvPr/>
        </p:nvSpPr>
        <p:spPr bwMode="auto">
          <a:xfrm>
            <a:off x="63500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01" name="Line 300"/>
          <p:cNvSpPr>
            <a:spLocks noChangeShapeType="1"/>
          </p:cNvSpPr>
          <p:nvPr/>
        </p:nvSpPr>
        <p:spPr bwMode="auto">
          <a:xfrm>
            <a:off x="63976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02" name="Line 301"/>
          <p:cNvSpPr>
            <a:spLocks noChangeShapeType="1"/>
          </p:cNvSpPr>
          <p:nvPr/>
        </p:nvSpPr>
        <p:spPr bwMode="auto">
          <a:xfrm>
            <a:off x="63500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03" name="Line 302"/>
          <p:cNvSpPr>
            <a:spLocks noChangeShapeType="1"/>
          </p:cNvSpPr>
          <p:nvPr/>
        </p:nvSpPr>
        <p:spPr bwMode="auto">
          <a:xfrm>
            <a:off x="64452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04" name="Line 303"/>
          <p:cNvSpPr>
            <a:spLocks noChangeShapeType="1"/>
          </p:cNvSpPr>
          <p:nvPr/>
        </p:nvSpPr>
        <p:spPr bwMode="auto">
          <a:xfrm>
            <a:off x="63976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05" name="Line 304"/>
          <p:cNvSpPr>
            <a:spLocks noChangeShapeType="1"/>
          </p:cNvSpPr>
          <p:nvPr/>
        </p:nvSpPr>
        <p:spPr bwMode="auto">
          <a:xfrm>
            <a:off x="64928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06" name="Line 305"/>
          <p:cNvSpPr>
            <a:spLocks noChangeShapeType="1"/>
          </p:cNvSpPr>
          <p:nvPr/>
        </p:nvSpPr>
        <p:spPr bwMode="auto">
          <a:xfrm>
            <a:off x="64452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07" name="Line 306"/>
          <p:cNvSpPr>
            <a:spLocks noChangeShapeType="1"/>
          </p:cNvSpPr>
          <p:nvPr/>
        </p:nvSpPr>
        <p:spPr bwMode="auto">
          <a:xfrm>
            <a:off x="65405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08" name="Line 307"/>
          <p:cNvSpPr>
            <a:spLocks noChangeShapeType="1"/>
          </p:cNvSpPr>
          <p:nvPr/>
        </p:nvSpPr>
        <p:spPr bwMode="auto">
          <a:xfrm>
            <a:off x="64928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09" name="Line 308"/>
          <p:cNvSpPr>
            <a:spLocks noChangeShapeType="1"/>
          </p:cNvSpPr>
          <p:nvPr/>
        </p:nvSpPr>
        <p:spPr bwMode="auto">
          <a:xfrm>
            <a:off x="65881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10" name="Line 309"/>
          <p:cNvSpPr>
            <a:spLocks noChangeShapeType="1"/>
          </p:cNvSpPr>
          <p:nvPr/>
        </p:nvSpPr>
        <p:spPr bwMode="auto">
          <a:xfrm>
            <a:off x="65405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11" name="Line 310"/>
          <p:cNvSpPr>
            <a:spLocks noChangeShapeType="1"/>
          </p:cNvSpPr>
          <p:nvPr/>
        </p:nvSpPr>
        <p:spPr bwMode="auto">
          <a:xfrm>
            <a:off x="65881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12" name="Line 311"/>
          <p:cNvSpPr>
            <a:spLocks noChangeShapeType="1"/>
          </p:cNvSpPr>
          <p:nvPr/>
        </p:nvSpPr>
        <p:spPr bwMode="auto">
          <a:xfrm>
            <a:off x="65881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13" name="Line 312"/>
          <p:cNvSpPr>
            <a:spLocks noChangeShapeType="1"/>
          </p:cNvSpPr>
          <p:nvPr/>
        </p:nvSpPr>
        <p:spPr bwMode="auto">
          <a:xfrm>
            <a:off x="66357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14" name="Line 313"/>
          <p:cNvSpPr>
            <a:spLocks noChangeShapeType="1"/>
          </p:cNvSpPr>
          <p:nvPr/>
        </p:nvSpPr>
        <p:spPr bwMode="auto">
          <a:xfrm>
            <a:off x="65881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15" name="Line 314"/>
          <p:cNvSpPr>
            <a:spLocks noChangeShapeType="1"/>
          </p:cNvSpPr>
          <p:nvPr/>
        </p:nvSpPr>
        <p:spPr bwMode="auto">
          <a:xfrm>
            <a:off x="66833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16" name="Line 315"/>
          <p:cNvSpPr>
            <a:spLocks noChangeShapeType="1"/>
          </p:cNvSpPr>
          <p:nvPr/>
        </p:nvSpPr>
        <p:spPr bwMode="auto">
          <a:xfrm>
            <a:off x="66357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17" name="Line 316"/>
          <p:cNvSpPr>
            <a:spLocks noChangeShapeType="1"/>
          </p:cNvSpPr>
          <p:nvPr/>
        </p:nvSpPr>
        <p:spPr bwMode="auto">
          <a:xfrm>
            <a:off x="67310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18" name="Line 317"/>
          <p:cNvSpPr>
            <a:spLocks noChangeShapeType="1"/>
          </p:cNvSpPr>
          <p:nvPr/>
        </p:nvSpPr>
        <p:spPr bwMode="auto">
          <a:xfrm>
            <a:off x="66833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19" name="Line 318"/>
          <p:cNvSpPr>
            <a:spLocks noChangeShapeType="1"/>
          </p:cNvSpPr>
          <p:nvPr/>
        </p:nvSpPr>
        <p:spPr bwMode="auto">
          <a:xfrm>
            <a:off x="67786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20" name="Line 319"/>
          <p:cNvSpPr>
            <a:spLocks noChangeShapeType="1"/>
          </p:cNvSpPr>
          <p:nvPr/>
        </p:nvSpPr>
        <p:spPr bwMode="auto">
          <a:xfrm>
            <a:off x="67310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21" name="Line 320"/>
          <p:cNvSpPr>
            <a:spLocks noChangeShapeType="1"/>
          </p:cNvSpPr>
          <p:nvPr/>
        </p:nvSpPr>
        <p:spPr bwMode="auto">
          <a:xfrm flipV="1">
            <a:off x="677862" y="6303620"/>
            <a:ext cx="0" cy="635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22" name="Line 321"/>
          <p:cNvSpPr>
            <a:spLocks noChangeShapeType="1"/>
          </p:cNvSpPr>
          <p:nvPr/>
        </p:nvSpPr>
        <p:spPr bwMode="auto">
          <a:xfrm>
            <a:off x="68262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23" name="Line 322"/>
          <p:cNvSpPr>
            <a:spLocks noChangeShapeType="1"/>
          </p:cNvSpPr>
          <p:nvPr/>
        </p:nvSpPr>
        <p:spPr bwMode="auto">
          <a:xfrm>
            <a:off x="677862" y="6303620"/>
            <a:ext cx="0" cy="635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24" name="Line 323"/>
          <p:cNvSpPr>
            <a:spLocks noChangeShapeType="1"/>
          </p:cNvSpPr>
          <p:nvPr/>
        </p:nvSpPr>
        <p:spPr bwMode="auto">
          <a:xfrm flipV="1">
            <a:off x="682625" y="5725770"/>
            <a:ext cx="0" cy="5842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25" name="Line 324"/>
          <p:cNvSpPr>
            <a:spLocks noChangeShapeType="1"/>
          </p:cNvSpPr>
          <p:nvPr/>
        </p:nvSpPr>
        <p:spPr bwMode="auto">
          <a:xfrm>
            <a:off x="68262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26" name="Line 325"/>
          <p:cNvSpPr>
            <a:spLocks noChangeShapeType="1"/>
          </p:cNvSpPr>
          <p:nvPr/>
        </p:nvSpPr>
        <p:spPr bwMode="auto">
          <a:xfrm>
            <a:off x="68897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27" name="Line 326"/>
          <p:cNvSpPr>
            <a:spLocks noChangeShapeType="1"/>
          </p:cNvSpPr>
          <p:nvPr/>
        </p:nvSpPr>
        <p:spPr bwMode="auto">
          <a:xfrm>
            <a:off x="68262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28" name="Line 327"/>
          <p:cNvSpPr>
            <a:spLocks noChangeShapeType="1"/>
          </p:cNvSpPr>
          <p:nvPr/>
        </p:nvSpPr>
        <p:spPr bwMode="auto">
          <a:xfrm>
            <a:off x="69373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29" name="Line 328"/>
          <p:cNvSpPr>
            <a:spLocks noChangeShapeType="1"/>
          </p:cNvSpPr>
          <p:nvPr/>
        </p:nvSpPr>
        <p:spPr bwMode="auto">
          <a:xfrm>
            <a:off x="68897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30" name="Line 329"/>
          <p:cNvSpPr>
            <a:spLocks noChangeShapeType="1"/>
          </p:cNvSpPr>
          <p:nvPr/>
        </p:nvSpPr>
        <p:spPr bwMode="auto">
          <a:xfrm flipV="1">
            <a:off x="693737" y="6303620"/>
            <a:ext cx="0" cy="635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31" name="Line 330"/>
          <p:cNvSpPr>
            <a:spLocks noChangeShapeType="1"/>
          </p:cNvSpPr>
          <p:nvPr/>
        </p:nvSpPr>
        <p:spPr bwMode="auto">
          <a:xfrm>
            <a:off x="69373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32" name="Line 331"/>
          <p:cNvSpPr>
            <a:spLocks noChangeShapeType="1"/>
          </p:cNvSpPr>
          <p:nvPr/>
        </p:nvSpPr>
        <p:spPr bwMode="auto">
          <a:xfrm>
            <a:off x="69850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33" name="Line 332"/>
          <p:cNvSpPr>
            <a:spLocks noChangeShapeType="1"/>
          </p:cNvSpPr>
          <p:nvPr/>
        </p:nvSpPr>
        <p:spPr bwMode="auto">
          <a:xfrm>
            <a:off x="69373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34" name="Line 333"/>
          <p:cNvSpPr>
            <a:spLocks noChangeShapeType="1"/>
          </p:cNvSpPr>
          <p:nvPr/>
        </p:nvSpPr>
        <p:spPr bwMode="auto">
          <a:xfrm flipV="1">
            <a:off x="698500" y="6297270"/>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35" name="Line 334"/>
          <p:cNvSpPr>
            <a:spLocks noChangeShapeType="1"/>
          </p:cNvSpPr>
          <p:nvPr/>
        </p:nvSpPr>
        <p:spPr bwMode="auto">
          <a:xfrm>
            <a:off x="69850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36" name="Line 335"/>
          <p:cNvSpPr>
            <a:spLocks noChangeShapeType="1"/>
          </p:cNvSpPr>
          <p:nvPr/>
        </p:nvSpPr>
        <p:spPr bwMode="auto">
          <a:xfrm>
            <a:off x="70326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37" name="Line 336"/>
          <p:cNvSpPr>
            <a:spLocks noChangeShapeType="1"/>
          </p:cNvSpPr>
          <p:nvPr/>
        </p:nvSpPr>
        <p:spPr bwMode="auto">
          <a:xfrm>
            <a:off x="69850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38" name="Line 337"/>
          <p:cNvSpPr>
            <a:spLocks noChangeShapeType="1"/>
          </p:cNvSpPr>
          <p:nvPr/>
        </p:nvSpPr>
        <p:spPr bwMode="auto">
          <a:xfrm>
            <a:off x="70326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39" name="Line 338"/>
          <p:cNvSpPr>
            <a:spLocks noChangeShapeType="1"/>
          </p:cNvSpPr>
          <p:nvPr/>
        </p:nvSpPr>
        <p:spPr bwMode="auto">
          <a:xfrm>
            <a:off x="70326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40" name="Line 339"/>
          <p:cNvSpPr>
            <a:spLocks noChangeShapeType="1"/>
          </p:cNvSpPr>
          <p:nvPr/>
        </p:nvSpPr>
        <p:spPr bwMode="auto">
          <a:xfrm>
            <a:off x="70802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41" name="Line 340"/>
          <p:cNvSpPr>
            <a:spLocks noChangeShapeType="1"/>
          </p:cNvSpPr>
          <p:nvPr/>
        </p:nvSpPr>
        <p:spPr bwMode="auto">
          <a:xfrm>
            <a:off x="70326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42" name="Line 341"/>
          <p:cNvSpPr>
            <a:spLocks noChangeShapeType="1"/>
          </p:cNvSpPr>
          <p:nvPr/>
        </p:nvSpPr>
        <p:spPr bwMode="auto">
          <a:xfrm flipV="1">
            <a:off x="708025" y="6303620"/>
            <a:ext cx="0" cy="635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43" name="Line 342"/>
          <p:cNvSpPr>
            <a:spLocks noChangeShapeType="1"/>
          </p:cNvSpPr>
          <p:nvPr/>
        </p:nvSpPr>
        <p:spPr bwMode="auto">
          <a:xfrm>
            <a:off x="70802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44" name="Line 343"/>
          <p:cNvSpPr>
            <a:spLocks noChangeShapeType="1"/>
          </p:cNvSpPr>
          <p:nvPr/>
        </p:nvSpPr>
        <p:spPr bwMode="auto">
          <a:xfrm>
            <a:off x="71278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45" name="Line 344"/>
          <p:cNvSpPr>
            <a:spLocks noChangeShapeType="1"/>
          </p:cNvSpPr>
          <p:nvPr/>
        </p:nvSpPr>
        <p:spPr bwMode="auto">
          <a:xfrm>
            <a:off x="70802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46" name="Line 345"/>
          <p:cNvSpPr>
            <a:spLocks noChangeShapeType="1"/>
          </p:cNvSpPr>
          <p:nvPr/>
        </p:nvSpPr>
        <p:spPr bwMode="auto">
          <a:xfrm>
            <a:off x="71278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47" name="Line 346"/>
          <p:cNvSpPr>
            <a:spLocks noChangeShapeType="1"/>
          </p:cNvSpPr>
          <p:nvPr/>
        </p:nvSpPr>
        <p:spPr bwMode="auto">
          <a:xfrm>
            <a:off x="71278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48" name="Line 347"/>
          <p:cNvSpPr>
            <a:spLocks noChangeShapeType="1"/>
          </p:cNvSpPr>
          <p:nvPr/>
        </p:nvSpPr>
        <p:spPr bwMode="auto">
          <a:xfrm>
            <a:off x="71755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49" name="Line 348"/>
          <p:cNvSpPr>
            <a:spLocks noChangeShapeType="1"/>
          </p:cNvSpPr>
          <p:nvPr/>
        </p:nvSpPr>
        <p:spPr bwMode="auto">
          <a:xfrm>
            <a:off x="71278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50" name="Line 349"/>
          <p:cNvSpPr>
            <a:spLocks noChangeShapeType="1"/>
          </p:cNvSpPr>
          <p:nvPr/>
        </p:nvSpPr>
        <p:spPr bwMode="auto">
          <a:xfrm>
            <a:off x="72231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51" name="Line 350"/>
          <p:cNvSpPr>
            <a:spLocks noChangeShapeType="1"/>
          </p:cNvSpPr>
          <p:nvPr/>
        </p:nvSpPr>
        <p:spPr bwMode="auto">
          <a:xfrm>
            <a:off x="71755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52" name="Line 351"/>
          <p:cNvSpPr>
            <a:spLocks noChangeShapeType="1"/>
          </p:cNvSpPr>
          <p:nvPr/>
        </p:nvSpPr>
        <p:spPr bwMode="auto">
          <a:xfrm>
            <a:off x="72707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53" name="Line 352"/>
          <p:cNvSpPr>
            <a:spLocks noChangeShapeType="1"/>
          </p:cNvSpPr>
          <p:nvPr/>
        </p:nvSpPr>
        <p:spPr bwMode="auto">
          <a:xfrm>
            <a:off x="72231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54" name="Line 353"/>
          <p:cNvSpPr>
            <a:spLocks noChangeShapeType="1"/>
          </p:cNvSpPr>
          <p:nvPr/>
        </p:nvSpPr>
        <p:spPr bwMode="auto">
          <a:xfrm>
            <a:off x="73183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55" name="Line 354"/>
          <p:cNvSpPr>
            <a:spLocks noChangeShapeType="1"/>
          </p:cNvSpPr>
          <p:nvPr/>
        </p:nvSpPr>
        <p:spPr bwMode="auto">
          <a:xfrm>
            <a:off x="72707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56" name="Line 355"/>
          <p:cNvSpPr>
            <a:spLocks noChangeShapeType="1"/>
          </p:cNvSpPr>
          <p:nvPr/>
        </p:nvSpPr>
        <p:spPr bwMode="auto">
          <a:xfrm>
            <a:off x="73660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57" name="Line 356"/>
          <p:cNvSpPr>
            <a:spLocks noChangeShapeType="1"/>
          </p:cNvSpPr>
          <p:nvPr/>
        </p:nvSpPr>
        <p:spPr bwMode="auto">
          <a:xfrm>
            <a:off x="73183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58" name="Line 357"/>
          <p:cNvSpPr>
            <a:spLocks noChangeShapeType="1"/>
          </p:cNvSpPr>
          <p:nvPr/>
        </p:nvSpPr>
        <p:spPr bwMode="auto">
          <a:xfrm>
            <a:off x="74136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59" name="Line 358"/>
          <p:cNvSpPr>
            <a:spLocks noChangeShapeType="1"/>
          </p:cNvSpPr>
          <p:nvPr/>
        </p:nvSpPr>
        <p:spPr bwMode="auto">
          <a:xfrm>
            <a:off x="73660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60" name="Line 359"/>
          <p:cNvSpPr>
            <a:spLocks noChangeShapeType="1"/>
          </p:cNvSpPr>
          <p:nvPr/>
        </p:nvSpPr>
        <p:spPr bwMode="auto">
          <a:xfrm>
            <a:off x="74612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61" name="Line 360"/>
          <p:cNvSpPr>
            <a:spLocks noChangeShapeType="1"/>
          </p:cNvSpPr>
          <p:nvPr/>
        </p:nvSpPr>
        <p:spPr bwMode="auto">
          <a:xfrm>
            <a:off x="74136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62" name="Line 361"/>
          <p:cNvSpPr>
            <a:spLocks noChangeShapeType="1"/>
          </p:cNvSpPr>
          <p:nvPr/>
        </p:nvSpPr>
        <p:spPr bwMode="auto">
          <a:xfrm>
            <a:off x="75088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63" name="Line 362"/>
          <p:cNvSpPr>
            <a:spLocks noChangeShapeType="1"/>
          </p:cNvSpPr>
          <p:nvPr/>
        </p:nvSpPr>
        <p:spPr bwMode="auto">
          <a:xfrm>
            <a:off x="74612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64" name="Line 363"/>
          <p:cNvSpPr>
            <a:spLocks noChangeShapeType="1"/>
          </p:cNvSpPr>
          <p:nvPr/>
        </p:nvSpPr>
        <p:spPr bwMode="auto">
          <a:xfrm>
            <a:off x="76041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65" name="Line 364"/>
          <p:cNvSpPr>
            <a:spLocks noChangeShapeType="1"/>
          </p:cNvSpPr>
          <p:nvPr/>
        </p:nvSpPr>
        <p:spPr bwMode="auto">
          <a:xfrm>
            <a:off x="75088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66" name="Line 365"/>
          <p:cNvSpPr>
            <a:spLocks noChangeShapeType="1"/>
          </p:cNvSpPr>
          <p:nvPr/>
        </p:nvSpPr>
        <p:spPr bwMode="auto">
          <a:xfrm>
            <a:off x="76041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67" name="Line 366"/>
          <p:cNvSpPr>
            <a:spLocks noChangeShapeType="1"/>
          </p:cNvSpPr>
          <p:nvPr/>
        </p:nvSpPr>
        <p:spPr bwMode="auto">
          <a:xfrm>
            <a:off x="76041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68" name="Line 367"/>
          <p:cNvSpPr>
            <a:spLocks noChangeShapeType="1"/>
          </p:cNvSpPr>
          <p:nvPr/>
        </p:nvSpPr>
        <p:spPr bwMode="auto">
          <a:xfrm>
            <a:off x="77152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69" name="Line 368"/>
          <p:cNvSpPr>
            <a:spLocks noChangeShapeType="1"/>
          </p:cNvSpPr>
          <p:nvPr/>
        </p:nvSpPr>
        <p:spPr bwMode="auto">
          <a:xfrm>
            <a:off x="76041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70" name="Line 369"/>
          <p:cNvSpPr>
            <a:spLocks noChangeShapeType="1"/>
          </p:cNvSpPr>
          <p:nvPr/>
        </p:nvSpPr>
        <p:spPr bwMode="auto">
          <a:xfrm>
            <a:off x="77628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71" name="Line 370"/>
          <p:cNvSpPr>
            <a:spLocks noChangeShapeType="1"/>
          </p:cNvSpPr>
          <p:nvPr/>
        </p:nvSpPr>
        <p:spPr bwMode="auto">
          <a:xfrm>
            <a:off x="77152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72" name="Line 371"/>
          <p:cNvSpPr>
            <a:spLocks noChangeShapeType="1"/>
          </p:cNvSpPr>
          <p:nvPr/>
        </p:nvSpPr>
        <p:spPr bwMode="auto">
          <a:xfrm>
            <a:off x="78105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73" name="Line 372"/>
          <p:cNvSpPr>
            <a:spLocks noChangeShapeType="1"/>
          </p:cNvSpPr>
          <p:nvPr/>
        </p:nvSpPr>
        <p:spPr bwMode="auto">
          <a:xfrm>
            <a:off x="77628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74" name="Line 373"/>
          <p:cNvSpPr>
            <a:spLocks noChangeShapeType="1"/>
          </p:cNvSpPr>
          <p:nvPr/>
        </p:nvSpPr>
        <p:spPr bwMode="auto">
          <a:xfrm>
            <a:off x="78581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75" name="Line 374"/>
          <p:cNvSpPr>
            <a:spLocks noChangeShapeType="1"/>
          </p:cNvSpPr>
          <p:nvPr/>
        </p:nvSpPr>
        <p:spPr bwMode="auto">
          <a:xfrm>
            <a:off x="78105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76" name="Line 375"/>
          <p:cNvSpPr>
            <a:spLocks noChangeShapeType="1"/>
          </p:cNvSpPr>
          <p:nvPr/>
        </p:nvSpPr>
        <p:spPr bwMode="auto">
          <a:xfrm>
            <a:off x="80010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77" name="Line 376"/>
          <p:cNvSpPr>
            <a:spLocks noChangeShapeType="1"/>
          </p:cNvSpPr>
          <p:nvPr/>
        </p:nvSpPr>
        <p:spPr bwMode="auto">
          <a:xfrm>
            <a:off x="78581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78" name="Line 377"/>
          <p:cNvSpPr>
            <a:spLocks noChangeShapeType="1"/>
          </p:cNvSpPr>
          <p:nvPr/>
        </p:nvSpPr>
        <p:spPr bwMode="auto">
          <a:xfrm>
            <a:off x="80010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79" name="Line 378"/>
          <p:cNvSpPr>
            <a:spLocks noChangeShapeType="1"/>
          </p:cNvSpPr>
          <p:nvPr/>
        </p:nvSpPr>
        <p:spPr bwMode="auto">
          <a:xfrm>
            <a:off x="80010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80" name="Line 379"/>
          <p:cNvSpPr>
            <a:spLocks noChangeShapeType="1"/>
          </p:cNvSpPr>
          <p:nvPr/>
        </p:nvSpPr>
        <p:spPr bwMode="auto">
          <a:xfrm>
            <a:off x="80962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81" name="Line 380"/>
          <p:cNvSpPr>
            <a:spLocks noChangeShapeType="1"/>
          </p:cNvSpPr>
          <p:nvPr/>
        </p:nvSpPr>
        <p:spPr bwMode="auto">
          <a:xfrm>
            <a:off x="80010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82" name="Line 381"/>
          <p:cNvSpPr>
            <a:spLocks noChangeShapeType="1"/>
          </p:cNvSpPr>
          <p:nvPr/>
        </p:nvSpPr>
        <p:spPr bwMode="auto">
          <a:xfrm>
            <a:off x="80962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83" name="Line 382"/>
          <p:cNvSpPr>
            <a:spLocks noChangeShapeType="1"/>
          </p:cNvSpPr>
          <p:nvPr/>
        </p:nvSpPr>
        <p:spPr bwMode="auto">
          <a:xfrm>
            <a:off x="80962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84" name="Line 383"/>
          <p:cNvSpPr>
            <a:spLocks noChangeShapeType="1"/>
          </p:cNvSpPr>
          <p:nvPr/>
        </p:nvSpPr>
        <p:spPr bwMode="auto">
          <a:xfrm>
            <a:off x="80962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85" name="Line 384"/>
          <p:cNvSpPr>
            <a:spLocks noChangeShapeType="1"/>
          </p:cNvSpPr>
          <p:nvPr/>
        </p:nvSpPr>
        <p:spPr bwMode="auto">
          <a:xfrm>
            <a:off x="80962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86" name="Line 385"/>
          <p:cNvSpPr>
            <a:spLocks noChangeShapeType="1"/>
          </p:cNvSpPr>
          <p:nvPr/>
        </p:nvSpPr>
        <p:spPr bwMode="auto">
          <a:xfrm>
            <a:off x="82867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87" name="Line 386"/>
          <p:cNvSpPr>
            <a:spLocks noChangeShapeType="1"/>
          </p:cNvSpPr>
          <p:nvPr/>
        </p:nvSpPr>
        <p:spPr bwMode="auto">
          <a:xfrm>
            <a:off x="80962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88" name="Line 387"/>
          <p:cNvSpPr>
            <a:spLocks noChangeShapeType="1"/>
          </p:cNvSpPr>
          <p:nvPr/>
        </p:nvSpPr>
        <p:spPr bwMode="auto">
          <a:xfrm>
            <a:off x="83343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89" name="Line 388"/>
          <p:cNvSpPr>
            <a:spLocks noChangeShapeType="1"/>
          </p:cNvSpPr>
          <p:nvPr/>
        </p:nvSpPr>
        <p:spPr bwMode="auto">
          <a:xfrm>
            <a:off x="82867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90" name="Line 389"/>
          <p:cNvSpPr>
            <a:spLocks noChangeShapeType="1"/>
          </p:cNvSpPr>
          <p:nvPr/>
        </p:nvSpPr>
        <p:spPr bwMode="auto">
          <a:xfrm>
            <a:off x="83343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91" name="Line 390"/>
          <p:cNvSpPr>
            <a:spLocks noChangeShapeType="1"/>
          </p:cNvSpPr>
          <p:nvPr/>
        </p:nvSpPr>
        <p:spPr bwMode="auto">
          <a:xfrm>
            <a:off x="83343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92" name="Line 391"/>
          <p:cNvSpPr>
            <a:spLocks noChangeShapeType="1"/>
          </p:cNvSpPr>
          <p:nvPr/>
        </p:nvSpPr>
        <p:spPr bwMode="auto">
          <a:xfrm>
            <a:off x="84931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93" name="Line 392"/>
          <p:cNvSpPr>
            <a:spLocks noChangeShapeType="1"/>
          </p:cNvSpPr>
          <p:nvPr/>
        </p:nvSpPr>
        <p:spPr bwMode="auto">
          <a:xfrm>
            <a:off x="83343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94" name="Line 393"/>
          <p:cNvSpPr>
            <a:spLocks noChangeShapeType="1"/>
          </p:cNvSpPr>
          <p:nvPr/>
        </p:nvSpPr>
        <p:spPr bwMode="auto">
          <a:xfrm>
            <a:off x="85407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95" name="Line 394"/>
          <p:cNvSpPr>
            <a:spLocks noChangeShapeType="1"/>
          </p:cNvSpPr>
          <p:nvPr/>
        </p:nvSpPr>
        <p:spPr bwMode="auto">
          <a:xfrm>
            <a:off x="84931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96" name="Line 395"/>
          <p:cNvSpPr>
            <a:spLocks noChangeShapeType="1"/>
          </p:cNvSpPr>
          <p:nvPr/>
        </p:nvSpPr>
        <p:spPr bwMode="auto">
          <a:xfrm>
            <a:off x="85883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97" name="Line 396"/>
          <p:cNvSpPr>
            <a:spLocks noChangeShapeType="1"/>
          </p:cNvSpPr>
          <p:nvPr/>
        </p:nvSpPr>
        <p:spPr bwMode="auto">
          <a:xfrm>
            <a:off x="85407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98" name="Line 397"/>
          <p:cNvSpPr>
            <a:spLocks noChangeShapeType="1"/>
          </p:cNvSpPr>
          <p:nvPr/>
        </p:nvSpPr>
        <p:spPr bwMode="auto">
          <a:xfrm>
            <a:off x="86360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99" name="Line 398"/>
          <p:cNvSpPr>
            <a:spLocks noChangeShapeType="1"/>
          </p:cNvSpPr>
          <p:nvPr/>
        </p:nvSpPr>
        <p:spPr bwMode="auto">
          <a:xfrm>
            <a:off x="85883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00" name="Line 399"/>
          <p:cNvSpPr>
            <a:spLocks noChangeShapeType="1"/>
          </p:cNvSpPr>
          <p:nvPr/>
        </p:nvSpPr>
        <p:spPr bwMode="auto">
          <a:xfrm>
            <a:off x="86836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01" name="Line 400"/>
          <p:cNvSpPr>
            <a:spLocks noChangeShapeType="1"/>
          </p:cNvSpPr>
          <p:nvPr/>
        </p:nvSpPr>
        <p:spPr bwMode="auto">
          <a:xfrm>
            <a:off x="86360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02" name="Line 401"/>
          <p:cNvSpPr>
            <a:spLocks noChangeShapeType="1"/>
          </p:cNvSpPr>
          <p:nvPr/>
        </p:nvSpPr>
        <p:spPr bwMode="auto">
          <a:xfrm>
            <a:off x="88265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03" name="Line 402"/>
          <p:cNvSpPr>
            <a:spLocks noChangeShapeType="1"/>
          </p:cNvSpPr>
          <p:nvPr/>
        </p:nvSpPr>
        <p:spPr bwMode="auto">
          <a:xfrm>
            <a:off x="86836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04" name="Line 403"/>
          <p:cNvSpPr>
            <a:spLocks noChangeShapeType="1"/>
          </p:cNvSpPr>
          <p:nvPr/>
        </p:nvSpPr>
        <p:spPr bwMode="auto">
          <a:xfrm>
            <a:off x="88741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05" name="Line 404"/>
          <p:cNvSpPr>
            <a:spLocks noChangeShapeType="1"/>
          </p:cNvSpPr>
          <p:nvPr/>
        </p:nvSpPr>
        <p:spPr bwMode="auto">
          <a:xfrm>
            <a:off x="88265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06" name="Line 405"/>
          <p:cNvSpPr>
            <a:spLocks noChangeShapeType="1"/>
          </p:cNvSpPr>
          <p:nvPr/>
        </p:nvSpPr>
        <p:spPr bwMode="auto">
          <a:xfrm>
            <a:off x="89217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nvGrpSpPr>
          <p:cNvPr id="6" name="Group 607"/>
          <p:cNvGrpSpPr>
            <a:grpSpLocks/>
          </p:cNvGrpSpPr>
          <p:nvPr/>
        </p:nvGrpSpPr>
        <p:grpSpPr bwMode="auto">
          <a:xfrm>
            <a:off x="887412" y="6206782"/>
            <a:ext cx="534988" cy="103188"/>
            <a:chOff x="559" y="4107"/>
            <a:chExt cx="337" cy="65"/>
          </a:xfrm>
        </p:grpSpPr>
        <p:sp>
          <p:nvSpPr>
            <p:cNvPr id="4007" name="Line 407"/>
            <p:cNvSpPr>
              <a:spLocks noChangeShapeType="1"/>
            </p:cNvSpPr>
            <p:nvPr/>
          </p:nvSpPr>
          <p:spPr bwMode="auto">
            <a:xfrm>
              <a:off x="55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08" name="Line 408"/>
            <p:cNvSpPr>
              <a:spLocks noChangeShapeType="1"/>
            </p:cNvSpPr>
            <p:nvPr/>
          </p:nvSpPr>
          <p:spPr bwMode="auto">
            <a:xfrm>
              <a:off x="56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09" name="Line 409"/>
            <p:cNvSpPr>
              <a:spLocks noChangeShapeType="1"/>
            </p:cNvSpPr>
            <p:nvPr/>
          </p:nvSpPr>
          <p:spPr bwMode="auto">
            <a:xfrm>
              <a:off x="56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10" name="Line 410"/>
            <p:cNvSpPr>
              <a:spLocks noChangeShapeType="1"/>
            </p:cNvSpPr>
            <p:nvPr/>
          </p:nvSpPr>
          <p:spPr bwMode="auto">
            <a:xfrm>
              <a:off x="57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11" name="Line 411"/>
            <p:cNvSpPr>
              <a:spLocks noChangeShapeType="1"/>
            </p:cNvSpPr>
            <p:nvPr/>
          </p:nvSpPr>
          <p:spPr bwMode="auto">
            <a:xfrm>
              <a:off x="56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12" name="Line 412"/>
            <p:cNvSpPr>
              <a:spLocks noChangeShapeType="1"/>
            </p:cNvSpPr>
            <p:nvPr/>
          </p:nvSpPr>
          <p:spPr bwMode="auto">
            <a:xfrm>
              <a:off x="57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13" name="Line 413"/>
            <p:cNvSpPr>
              <a:spLocks noChangeShapeType="1"/>
            </p:cNvSpPr>
            <p:nvPr/>
          </p:nvSpPr>
          <p:spPr bwMode="auto">
            <a:xfrm>
              <a:off x="57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14" name="Line 414"/>
            <p:cNvSpPr>
              <a:spLocks noChangeShapeType="1"/>
            </p:cNvSpPr>
            <p:nvPr/>
          </p:nvSpPr>
          <p:spPr bwMode="auto">
            <a:xfrm>
              <a:off x="57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15" name="Line 415"/>
            <p:cNvSpPr>
              <a:spLocks noChangeShapeType="1"/>
            </p:cNvSpPr>
            <p:nvPr/>
          </p:nvSpPr>
          <p:spPr bwMode="auto">
            <a:xfrm>
              <a:off x="57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16" name="Line 416"/>
            <p:cNvSpPr>
              <a:spLocks noChangeShapeType="1"/>
            </p:cNvSpPr>
            <p:nvPr/>
          </p:nvSpPr>
          <p:spPr bwMode="auto">
            <a:xfrm>
              <a:off x="58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17" name="Line 417"/>
            <p:cNvSpPr>
              <a:spLocks noChangeShapeType="1"/>
            </p:cNvSpPr>
            <p:nvPr/>
          </p:nvSpPr>
          <p:spPr bwMode="auto">
            <a:xfrm>
              <a:off x="57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18" name="Line 418"/>
            <p:cNvSpPr>
              <a:spLocks noChangeShapeType="1"/>
            </p:cNvSpPr>
            <p:nvPr/>
          </p:nvSpPr>
          <p:spPr bwMode="auto">
            <a:xfrm>
              <a:off x="58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19" name="Line 419"/>
            <p:cNvSpPr>
              <a:spLocks noChangeShapeType="1"/>
            </p:cNvSpPr>
            <p:nvPr/>
          </p:nvSpPr>
          <p:spPr bwMode="auto">
            <a:xfrm>
              <a:off x="58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20" name="Line 420"/>
            <p:cNvSpPr>
              <a:spLocks noChangeShapeType="1"/>
            </p:cNvSpPr>
            <p:nvPr/>
          </p:nvSpPr>
          <p:spPr bwMode="auto">
            <a:xfrm>
              <a:off x="59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21" name="Line 421"/>
            <p:cNvSpPr>
              <a:spLocks noChangeShapeType="1"/>
            </p:cNvSpPr>
            <p:nvPr/>
          </p:nvSpPr>
          <p:spPr bwMode="auto">
            <a:xfrm>
              <a:off x="58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22" name="Line 422"/>
            <p:cNvSpPr>
              <a:spLocks noChangeShapeType="1"/>
            </p:cNvSpPr>
            <p:nvPr/>
          </p:nvSpPr>
          <p:spPr bwMode="auto">
            <a:xfrm>
              <a:off x="59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23" name="Line 423"/>
            <p:cNvSpPr>
              <a:spLocks noChangeShapeType="1"/>
            </p:cNvSpPr>
            <p:nvPr/>
          </p:nvSpPr>
          <p:spPr bwMode="auto">
            <a:xfrm>
              <a:off x="59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24" name="Line 424"/>
            <p:cNvSpPr>
              <a:spLocks noChangeShapeType="1"/>
            </p:cNvSpPr>
            <p:nvPr/>
          </p:nvSpPr>
          <p:spPr bwMode="auto">
            <a:xfrm>
              <a:off x="59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25" name="Line 425"/>
            <p:cNvSpPr>
              <a:spLocks noChangeShapeType="1"/>
            </p:cNvSpPr>
            <p:nvPr/>
          </p:nvSpPr>
          <p:spPr bwMode="auto">
            <a:xfrm>
              <a:off x="59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26" name="Line 426"/>
            <p:cNvSpPr>
              <a:spLocks noChangeShapeType="1"/>
            </p:cNvSpPr>
            <p:nvPr/>
          </p:nvSpPr>
          <p:spPr bwMode="auto">
            <a:xfrm>
              <a:off x="59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27" name="Line 427"/>
            <p:cNvSpPr>
              <a:spLocks noChangeShapeType="1"/>
            </p:cNvSpPr>
            <p:nvPr/>
          </p:nvSpPr>
          <p:spPr bwMode="auto">
            <a:xfrm>
              <a:off x="59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28" name="Line 428"/>
            <p:cNvSpPr>
              <a:spLocks noChangeShapeType="1"/>
            </p:cNvSpPr>
            <p:nvPr/>
          </p:nvSpPr>
          <p:spPr bwMode="auto">
            <a:xfrm>
              <a:off x="59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29" name="Line 429"/>
            <p:cNvSpPr>
              <a:spLocks noChangeShapeType="1"/>
            </p:cNvSpPr>
            <p:nvPr/>
          </p:nvSpPr>
          <p:spPr bwMode="auto">
            <a:xfrm>
              <a:off x="59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30" name="Line 430"/>
            <p:cNvSpPr>
              <a:spLocks noChangeShapeType="1"/>
            </p:cNvSpPr>
            <p:nvPr/>
          </p:nvSpPr>
          <p:spPr bwMode="auto">
            <a:xfrm>
              <a:off x="60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31" name="Line 431"/>
            <p:cNvSpPr>
              <a:spLocks noChangeShapeType="1"/>
            </p:cNvSpPr>
            <p:nvPr/>
          </p:nvSpPr>
          <p:spPr bwMode="auto">
            <a:xfrm>
              <a:off x="59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32" name="Line 432"/>
            <p:cNvSpPr>
              <a:spLocks noChangeShapeType="1"/>
            </p:cNvSpPr>
            <p:nvPr/>
          </p:nvSpPr>
          <p:spPr bwMode="auto">
            <a:xfrm>
              <a:off x="60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33" name="Line 433"/>
            <p:cNvSpPr>
              <a:spLocks noChangeShapeType="1"/>
            </p:cNvSpPr>
            <p:nvPr/>
          </p:nvSpPr>
          <p:spPr bwMode="auto">
            <a:xfrm>
              <a:off x="60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34" name="Line 434"/>
            <p:cNvSpPr>
              <a:spLocks noChangeShapeType="1"/>
            </p:cNvSpPr>
            <p:nvPr/>
          </p:nvSpPr>
          <p:spPr bwMode="auto">
            <a:xfrm flipV="1">
              <a:off x="605" y="4147"/>
              <a:ext cx="0" cy="25"/>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35" name="Line 435"/>
            <p:cNvSpPr>
              <a:spLocks noChangeShapeType="1"/>
            </p:cNvSpPr>
            <p:nvPr/>
          </p:nvSpPr>
          <p:spPr bwMode="auto">
            <a:xfrm>
              <a:off x="61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36" name="Line 436"/>
            <p:cNvSpPr>
              <a:spLocks noChangeShapeType="1"/>
            </p:cNvSpPr>
            <p:nvPr/>
          </p:nvSpPr>
          <p:spPr bwMode="auto">
            <a:xfrm>
              <a:off x="60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37" name="Line 437"/>
            <p:cNvSpPr>
              <a:spLocks noChangeShapeType="1"/>
            </p:cNvSpPr>
            <p:nvPr/>
          </p:nvSpPr>
          <p:spPr bwMode="auto">
            <a:xfrm>
              <a:off x="61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38" name="Line 438"/>
            <p:cNvSpPr>
              <a:spLocks noChangeShapeType="1"/>
            </p:cNvSpPr>
            <p:nvPr/>
          </p:nvSpPr>
          <p:spPr bwMode="auto">
            <a:xfrm>
              <a:off x="61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39" name="Line 439"/>
            <p:cNvSpPr>
              <a:spLocks noChangeShapeType="1"/>
            </p:cNvSpPr>
            <p:nvPr/>
          </p:nvSpPr>
          <p:spPr bwMode="auto">
            <a:xfrm>
              <a:off x="61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40" name="Line 440"/>
            <p:cNvSpPr>
              <a:spLocks noChangeShapeType="1"/>
            </p:cNvSpPr>
            <p:nvPr/>
          </p:nvSpPr>
          <p:spPr bwMode="auto">
            <a:xfrm>
              <a:off x="61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41" name="Line 441"/>
            <p:cNvSpPr>
              <a:spLocks noChangeShapeType="1"/>
            </p:cNvSpPr>
            <p:nvPr/>
          </p:nvSpPr>
          <p:spPr bwMode="auto">
            <a:xfrm>
              <a:off x="61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42" name="Line 442"/>
            <p:cNvSpPr>
              <a:spLocks noChangeShapeType="1"/>
            </p:cNvSpPr>
            <p:nvPr/>
          </p:nvSpPr>
          <p:spPr bwMode="auto">
            <a:xfrm>
              <a:off x="61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43" name="Line 443"/>
            <p:cNvSpPr>
              <a:spLocks noChangeShapeType="1"/>
            </p:cNvSpPr>
            <p:nvPr/>
          </p:nvSpPr>
          <p:spPr bwMode="auto">
            <a:xfrm>
              <a:off x="62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44" name="Line 444"/>
            <p:cNvSpPr>
              <a:spLocks noChangeShapeType="1"/>
            </p:cNvSpPr>
            <p:nvPr/>
          </p:nvSpPr>
          <p:spPr bwMode="auto">
            <a:xfrm>
              <a:off x="61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45" name="Line 445"/>
            <p:cNvSpPr>
              <a:spLocks noChangeShapeType="1"/>
            </p:cNvSpPr>
            <p:nvPr/>
          </p:nvSpPr>
          <p:spPr bwMode="auto">
            <a:xfrm flipV="1">
              <a:off x="620" y="4168"/>
              <a:ext cx="0" cy="4"/>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46" name="Line 446"/>
            <p:cNvSpPr>
              <a:spLocks noChangeShapeType="1"/>
            </p:cNvSpPr>
            <p:nvPr/>
          </p:nvSpPr>
          <p:spPr bwMode="auto">
            <a:xfrm>
              <a:off x="62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47" name="Line 447"/>
            <p:cNvSpPr>
              <a:spLocks noChangeShapeType="1"/>
            </p:cNvSpPr>
            <p:nvPr/>
          </p:nvSpPr>
          <p:spPr bwMode="auto">
            <a:xfrm>
              <a:off x="62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48" name="Line 448"/>
            <p:cNvSpPr>
              <a:spLocks noChangeShapeType="1"/>
            </p:cNvSpPr>
            <p:nvPr/>
          </p:nvSpPr>
          <p:spPr bwMode="auto">
            <a:xfrm>
              <a:off x="62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49" name="Line 449"/>
            <p:cNvSpPr>
              <a:spLocks noChangeShapeType="1"/>
            </p:cNvSpPr>
            <p:nvPr/>
          </p:nvSpPr>
          <p:spPr bwMode="auto">
            <a:xfrm>
              <a:off x="62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50" name="Line 450"/>
            <p:cNvSpPr>
              <a:spLocks noChangeShapeType="1"/>
            </p:cNvSpPr>
            <p:nvPr/>
          </p:nvSpPr>
          <p:spPr bwMode="auto">
            <a:xfrm>
              <a:off x="62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51" name="Line 451"/>
            <p:cNvSpPr>
              <a:spLocks noChangeShapeType="1"/>
            </p:cNvSpPr>
            <p:nvPr/>
          </p:nvSpPr>
          <p:spPr bwMode="auto">
            <a:xfrm>
              <a:off x="62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52" name="Line 452"/>
            <p:cNvSpPr>
              <a:spLocks noChangeShapeType="1"/>
            </p:cNvSpPr>
            <p:nvPr/>
          </p:nvSpPr>
          <p:spPr bwMode="auto">
            <a:xfrm>
              <a:off x="62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53" name="Line 453"/>
            <p:cNvSpPr>
              <a:spLocks noChangeShapeType="1"/>
            </p:cNvSpPr>
            <p:nvPr/>
          </p:nvSpPr>
          <p:spPr bwMode="auto">
            <a:xfrm>
              <a:off x="63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54" name="Line 454"/>
            <p:cNvSpPr>
              <a:spLocks noChangeShapeType="1"/>
            </p:cNvSpPr>
            <p:nvPr/>
          </p:nvSpPr>
          <p:spPr bwMode="auto">
            <a:xfrm>
              <a:off x="62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55" name="Line 455"/>
            <p:cNvSpPr>
              <a:spLocks noChangeShapeType="1"/>
            </p:cNvSpPr>
            <p:nvPr/>
          </p:nvSpPr>
          <p:spPr bwMode="auto">
            <a:xfrm>
              <a:off x="63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56" name="Line 456"/>
            <p:cNvSpPr>
              <a:spLocks noChangeShapeType="1"/>
            </p:cNvSpPr>
            <p:nvPr/>
          </p:nvSpPr>
          <p:spPr bwMode="auto">
            <a:xfrm>
              <a:off x="63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57" name="Line 457"/>
            <p:cNvSpPr>
              <a:spLocks noChangeShapeType="1"/>
            </p:cNvSpPr>
            <p:nvPr/>
          </p:nvSpPr>
          <p:spPr bwMode="auto">
            <a:xfrm>
              <a:off x="63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58" name="Line 458"/>
            <p:cNvSpPr>
              <a:spLocks noChangeShapeType="1"/>
            </p:cNvSpPr>
            <p:nvPr/>
          </p:nvSpPr>
          <p:spPr bwMode="auto">
            <a:xfrm>
              <a:off x="63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59" name="Line 459"/>
            <p:cNvSpPr>
              <a:spLocks noChangeShapeType="1"/>
            </p:cNvSpPr>
            <p:nvPr/>
          </p:nvSpPr>
          <p:spPr bwMode="auto">
            <a:xfrm>
              <a:off x="64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60" name="Line 460"/>
            <p:cNvSpPr>
              <a:spLocks noChangeShapeType="1"/>
            </p:cNvSpPr>
            <p:nvPr/>
          </p:nvSpPr>
          <p:spPr bwMode="auto">
            <a:xfrm>
              <a:off x="63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61" name="Line 461"/>
            <p:cNvSpPr>
              <a:spLocks noChangeShapeType="1"/>
            </p:cNvSpPr>
            <p:nvPr/>
          </p:nvSpPr>
          <p:spPr bwMode="auto">
            <a:xfrm>
              <a:off x="65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62" name="Line 462"/>
            <p:cNvSpPr>
              <a:spLocks noChangeShapeType="1"/>
            </p:cNvSpPr>
            <p:nvPr/>
          </p:nvSpPr>
          <p:spPr bwMode="auto">
            <a:xfrm>
              <a:off x="64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63" name="Line 463"/>
            <p:cNvSpPr>
              <a:spLocks noChangeShapeType="1"/>
            </p:cNvSpPr>
            <p:nvPr/>
          </p:nvSpPr>
          <p:spPr bwMode="auto">
            <a:xfrm>
              <a:off x="65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64" name="Line 464"/>
            <p:cNvSpPr>
              <a:spLocks noChangeShapeType="1"/>
            </p:cNvSpPr>
            <p:nvPr/>
          </p:nvSpPr>
          <p:spPr bwMode="auto">
            <a:xfrm>
              <a:off x="65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65" name="Line 465"/>
            <p:cNvSpPr>
              <a:spLocks noChangeShapeType="1"/>
            </p:cNvSpPr>
            <p:nvPr/>
          </p:nvSpPr>
          <p:spPr bwMode="auto">
            <a:xfrm>
              <a:off x="66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66" name="Line 466"/>
            <p:cNvSpPr>
              <a:spLocks noChangeShapeType="1"/>
            </p:cNvSpPr>
            <p:nvPr/>
          </p:nvSpPr>
          <p:spPr bwMode="auto">
            <a:xfrm>
              <a:off x="65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67" name="Line 467"/>
            <p:cNvSpPr>
              <a:spLocks noChangeShapeType="1"/>
            </p:cNvSpPr>
            <p:nvPr/>
          </p:nvSpPr>
          <p:spPr bwMode="auto">
            <a:xfrm>
              <a:off x="66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68" name="Line 468"/>
            <p:cNvSpPr>
              <a:spLocks noChangeShapeType="1"/>
            </p:cNvSpPr>
            <p:nvPr/>
          </p:nvSpPr>
          <p:spPr bwMode="auto">
            <a:xfrm>
              <a:off x="66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69" name="Line 469"/>
            <p:cNvSpPr>
              <a:spLocks noChangeShapeType="1"/>
            </p:cNvSpPr>
            <p:nvPr/>
          </p:nvSpPr>
          <p:spPr bwMode="auto">
            <a:xfrm>
              <a:off x="66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70" name="Line 470"/>
            <p:cNvSpPr>
              <a:spLocks noChangeShapeType="1"/>
            </p:cNvSpPr>
            <p:nvPr/>
          </p:nvSpPr>
          <p:spPr bwMode="auto">
            <a:xfrm>
              <a:off x="66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71" name="Line 471"/>
            <p:cNvSpPr>
              <a:spLocks noChangeShapeType="1"/>
            </p:cNvSpPr>
            <p:nvPr/>
          </p:nvSpPr>
          <p:spPr bwMode="auto">
            <a:xfrm>
              <a:off x="67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72" name="Line 472"/>
            <p:cNvSpPr>
              <a:spLocks noChangeShapeType="1"/>
            </p:cNvSpPr>
            <p:nvPr/>
          </p:nvSpPr>
          <p:spPr bwMode="auto">
            <a:xfrm>
              <a:off x="66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73" name="Line 473"/>
            <p:cNvSpPr>
              <a:spLocks noChangeShapeType="1"/>
            </p:cNvSpPr>
            <p:nvPr/>
          </p:nvSpPr>
          <p:spPr bwMode="auto">
            <a:xfrm>
              <a:off x="67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74" name="Line 474"/>
            <p:cNvSpPr>
              <a:spLocks noChangeShapeType="1"/>
            </p:cNvSpPr>
            <p:nvPr/>
          </p:nvSpPr>
          <p:spPr bwMode="auto">
            <a:xfrm>
              <a:off x="67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75" name="Line 475"/>
            <p:cNvSpPr>
              <a:spLocks noChangeShapeType="1"/>
            </p:cNvSpPr>
            <p:nvPr/>
          </p:nvSpPr>
          <p:spPr bwMode="auto">
            <a:xfrm>
              <a:off x="67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76" name="Line 476"/>
            <p:cNvSpPr>
              <a:spLocks noChangeShapeType="1"/>
            </p:cNvSpPr>
            <p:nvPr/>
          </p:nvSpPr>
          <p:spPr bwMode="auto">
            <a:xfrm>
              <a:off x="67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77" name="Line 477"/>
            <p:cNvSpPr>
              <a:spLocks noChangeShapeType="1"/>
            </p:cNvSpPr>
            <p:nvPr/>
          </p:nvSpPr>
          <p:spPr bwMode="auto">
            <a:xfrm>
              <a:off x="68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78" name="Line 478"/>
            <p:cNvSpPr>
              <a:spLocks noChangeShapeType="1"/>
            </p:cNvSpPr>
            <p:nvPr/>
          </p:nvSpPr>
          <p:spPr bwMode="auto">
            <a:xfrm>
              <a:off x="67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79" name="Line 479"/>
            <p:cNvSpPr>
              <a:spLocks noChangeShapeType="1"/>
            </p:cNvSpPr>
            <p:nvPr/>
          </p:nvSpPr>
          <p:spPr bwMode="auto">
            <a:xfrm>
              <a:off x="68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80" name="Line 480"/>
            <p:cNvSpPr>
              <a:spLocks noChangeShapeType="1"/>
            </p:cNvSpPr>
            <p:nvPr/>
          </p:nvSpPr>
          <p:spPr bwMode="auto">
            <a:xfrm>
              <a:off x="68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81" name="Line 481"/>
            <p:cNvSpPr>
              <a:spLocks noChangeShapeType="1"/>
            </p:cNvSpPr>
            <p:nvPr/>
          </p:nvSpPr>
          <p:spPr bwMode="auto">
            <a:xfrm>
              <a:off x="69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82" name="Line 482"/>
            <p:cNvSpPr>
              <a:spLocks noChangeShapeType="1"/>
            </p:cNvSpPr>
            <p:nvPr/>
          </p:nvSpPr>
          <p:spPr bwMode="auto">
            <a:xfrm>
              <a:off x="68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83" name="Line 483"/>
            <p:cNvSpPr>
              <a:spLocks noChangeShapeType="1"/>
            </p:cNvSpPr>
            <p:nvPr/>
          </p:nvSpPr>
          <p:spPr bwMode="auto">
            <a:xfrm>
              <a:off x="69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84" name="Line 484"/>
            <p:cNvSpPr>
              <a:spLocks noChangeShapeType="1"/>
            </p:cNvSpPr>
            <p:nvPr/>
          </p:nvSpPr>
          <p:spPr bwMode="auto">
            <a:xfrm>
              <a:off x="69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85" name="Line 485"/>
            <p:cNvSpPr>
              <a:spLocks noChangeShapeType="1"/>
            </p:cNvSpPr>
            <p:nvPr/>
          </p:nvSpPr>
          <p:spPr bwMode="auto">
            <a:xfrm>
              <a:off x="69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86" name="Line 486"/>
            <p:cNvSpPr>
              <a:spLocks noChangeShapeType="1"/>
            </p:cNvSpPr>
            <p:nvPr/>
          </p:nvSpPr>
          <p:spPr bwMode="auto">
            <a:xfrm>
              <a:off x="69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87" name="Line 487"/>
            <p:cNvSpPr>
              <a:spLocks noChangeShapeType="1"/>
            </p:cNvSpPr>
            <p:nvPr/>
          </p:nvSpPr>
          <p:spPr bwMode="auto">
            <a:xfrm>
              <a:off x="70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88" name="Line 488"/>
            <p:cNvSpPr>
              <a:spLocks noChangeShapeType="1"/>
            </p:cNvSpPr>
            <p:nvPr/>
          </p:nvSpPr>
          <p:spPr bwMode="auto">
            <a:xfrm>
              <a:off x="69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89" name="Line 489"/>
            <p:cNvSpPr>
              <a:spLocks noChangeShapeType="1"/>
            </p:cNvSpPr>
            <p:nvPr/>
          </p:nvSpPr>
          <p:spPr bwMode="auto">
            <a:xfrm>
              <a:off x="70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90" name="Line 490"/>
            <p:cNvSpPr>
              <a:spLocks noChangeShapeType="1"/>
            </p:cNvSpPr>
            <p:nvPr/>
          </p:nvSpPr>
          <p:spPr bwMode="auto">
            <a:xfrm>
              <a:off x="70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91" name="Line 491"/>
            <p:cNvSpPr>
              <a:spLocks noChangeShapeType="1"/>
            </p:cNvSpPr>
            <p:nvPr/>
          </p:nvSpPr>
          <p:spPr bwMode="auto">
            <a:xfrm>
              <a:off x="70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92" name="Line 492"/>
            <p:cNvSpPr>
              <a:spLocks noChangeShapeType="1"/>
            </p:cNvSpPr>
            <p:nvPr/>
          </p:nvSpPr>
          <p:spPr bwMode="auto">
            <a:xfrm>
              <a:off x="70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93" name="Line 493"/>
            <p:cNvSpPr>
              <a:spLocks noChangeShapeType="1"/>
            </p:cNvSpPr>
            <p:nvPr/>
          </p:nvSpPr>
          <p:spPr bwMode="auto">
            <a:xfrm>
              <a:off x="70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94" name="Line 494"/>
            <p:cNvSpPr>
              <a:spLocks noChangeShapeType="1"/>
            </p:cNvSpPr>
            <p:nvPr/>
          </p:nvSpPr>
          <p:spPr bwMode="auto">
            <a:xfrm>
              <a:off x="70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95" name="Line 495"/>
            <p:cNvSpPr>
              <a:spLocks noChangeShapeType="1"/>
            </p:cNvSpPr>
            <p:nvPr/>
          </p:nvSpPr>
          <p:spPr bwMode="auto">
            <a:xfrm>
              <a:off x="71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96" name="Line 496"/>
            <p:cNvSpPr>
              <a:spLocks noChangeShapeType="1"/>
            </p:cNvSpPr>
            <p:nvPr/>
          </p:nvSpPr>
          <p:spPr bwMode="auto">
            <a:xfrm>
              <a:off x="70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97" name="Line 497"/>
            <p:cNvSpPr>
              <a:spLocks noChangeShapeType="1"/>
            </p:cNvSpPr>
            <p:nvPr/>
          </p:nvSpPr>
          <p:spPr bwMode="auto">
            <a:xfrm>
              <a:off x="72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98" name="Line 498"/>
            <p:cNvSpPr>
              <a:spLocks noChangeShapeType="1"/>
            </p:cNvSpPr>
            <p:nvPr/>
          </p:nvSpPr>
          <p:spPr bwMode="auto">
            <a:xfrm>
              <a:off x="71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99" name="Line 499"/>
            <p:cNvSpPr>
              <a:spLocks noChangeShapeType="1"/>
            </p:cNvSpPr>
            <p:nvPr/>
          </p:nvSpPr>
          <p:spPr bwMode="auto">
            <a:xfrm>
              <a:off x="73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00" name="Line 500"/>
            <p:cNvSpPr>
              <a:spLocks noChangeShapeType="1"/>
            </p:cNvSpPr>
            <p:nvPr/>
          </p:nvSpPr>
          <p:spPr bwMode="auto">
            <a:xfrm>
              <a:off x="72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01" name="Line 501"/>
            <p:cNvSpPr>
              <a:spLocks noChangeShapeType="1"/>
            </p:cNvSpPr>
            <p:nvPr/>
          </p:nvSpPr>
          <p:spPr bwMode="auto">
            <a:xfrm>
              <a:off x="73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02" name="Line 502"/>
            <p:cNvSpPr>
              <a:spLocks noChangeShapeType="1"/>
            </p:cNvSpPr>
            <p:nvPr/>
          </p:nvSpPr>
          <p:spPr bwMode="auto">
            <a:xfrm>
              <a:off x="73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03" name="Line 503"/>
            <p:cNvSpPr>
              <a:spLocks noChangeShapeType="1"/>
            </p:cNvSpPr>
            <p:nvPr/>
          </p:nvSpPr>
          <p:spPr bwMode="auto">
            <a:xfrm>
              <a:off x="73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04" name="Line 504"/>
            <p:cNvSpPr>
              <a:spLocks noChangeShapeType="1"/>
            </p:cNvSpPr>
            <p:nvPr/>
          </p:nvSpPr>
          <p:spPr bwMode="auto">
            <a:xfrm>
              <a:off x="74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05" name="Line 505"/>
            <p:cNvSpPr>
              <a:spLocks noChangeShapeType="1"/>
            </p:cNvSpPr>
            <p:nvPr/>
          </p:nvSpPr>
          <p:spPr bwMode="auto">
            <a:xfrm>
              <a:off x="73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06" name="Line 506"/>
            <p:cNvSpPr>
              <a:spLocks noChangeShapeType="1"/>
            </p:cNvSpPr>
            <p:nvPr/>
          </p:nvSpPr>
          <p:spPr bwMode="auto">
            <a:xfrm>
              <a:off x="74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07" name="Line 507"/>
            <p:cNvSpPr>
              <a:spLocks noChangeShapeType="1"/>
            </p:cNvSpPr>
            <p:nvPr/>
          </p:nvSpPr>
          <p:spPr bwMode="auto">
            <a:xfrm>
              <a:off x="74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08" name="Line 508"/>
            <p:cNvSpPr>
              <a:spLocks noChangeShapeType="1"/>
            </p:cNvSpPr>
            <p:nvPr/>
          </p:nvSpPr>
          <p:spPr bwMode="auto">
            <a:xfrm>
              <a:off x="74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09" name="Line 509"/>
            <p:cNvSpPr>
              <a:spLocks noChangeShapeType="1"/>
            </p:cNvSpPr>
            <p:nvPr/>
          </p:nvSpPr>
          <p:spPr bwMode="auto">
            <a:xfrm>
              <a:off x="74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10" name="Line 510"/>
            <p:cNvSpPr>
              <a:spLocks noChangeShapeType="1"/>
            </p:cNvSpPr>
            <p:nvPr/>
          </p:nvSpPr>
          <p:spPr bwMode="auto">
            <a:xfrm flipV="1">
              <a:off x="749" y="4168"/>
              <a:ext cx="0" cy="4"/>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11" name="Line 511"/>
            <p:cNvSpPr>
              <a:spLocks noChangeShapeType="1"/>
            </p:cNvSpPr>
            <p:nvPr/>
          </p:nvSpPr>
          <p:spPr bwMode="auto">
            <a:xfrm>
              <a:off x="75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12" name="Line 512"/>
            <p:cNvSpPr>
              <a:spLocks noChangeShapeType="1"/>
            </p:cNvSpPr>
            <p:nvPr/>
          </p:nvSpPr>
          <p:spPr bwMode="auto">
            <a:xfrm>
              <a:off x="749" y="4168"/>
              <a:ext cx="0" cy="4"/>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13" name="Line 513"/>
            <p:cNvSpPr>
              <a:spLocks noChangeShapeType="1"/>
            </p:cNvSpPr>
            <p:nvPr/>
          </p:nvSpPr>
          <p:spPr bwMode="auto">
            <a:xfrm flipV="1">
              <a:off x="755" y="4127"/>
              <a:ext cx="0" cy="45"/>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14" name="Line 514"/>
            <p:cNvSpPr>
              <a:spLocks noChangeShapeType="1"/>
            </p:cNvSpPr>
            <p:nvPr/>
          </p:nvSpPr>
          <p:spPr bwMode="auto">
            <a:xfrm>
              <a:off x="75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15" name="Line 515"/>
            <p:cNvSpPr>
              <a:spLocks noChangeShapeType="1"/>
            </p:cNvSpPr>
            <p:nvPr/>
          </p:nvSpPr>
          <p:spPr bwMode="auto">
            <a:xfrm flipV="1">
              <a:off x="755" y="4119"/>
              <a:ext cx="0" cy="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16" name="Line 516"/>
            <p:cNvSpPr>
              <a:spLocks noChangeShapeType="1"/>
            </p:cNvSpPr>
            <p:nvPr/>
          </p:nvSpPr>
          <p:spPr bwMode="auto">
            <a:xfrm flipV="1">
              <a:off x="755" y="4107"/>
              <a:ext cx="0" cy="12"/>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17" name="Line 517"/>
            <p:cNvSpPr>
              <a:spLocks noChangeShapeType="1"/>
            </p:cNvSpPr>
            <p:nvPr/>
          </p:nvSpPr>
          <p:spPr bwMode="auto">
            <a:xfrm>
              <a:off x="75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18" name="Line 518"/>
            <p:cNvSpPr>
              <a:spLocks noChangeShapeType="1"/>
            </p:cNvSpPr>
            <p:nvPr/>
          </p:nvSpPr>
          <p:spPr bwMode="auto">
            <a:xfrm>
              <a:off x="755" y="4107"/>
              <a:ext cx="0" cy="65"/>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19" name="Line 519"/>
            <p:cNvSpPr>
              <a:spLocks noChangeShapeType="1"/>
            </p:cNvSpPr>
            <p:nvPr/>
          </p:nvSpPr>
          <p:spPr bwMode="auto">
            <a:xfrm>
              <a:off x="75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20" name="Line 520"/>
            <p:cNvSpPr>
              <a:spLocks noChangeShapeType="1"/>
            </p:cNvSpPr>
            <p:nvPr/>
          </p:nvSpPr>
          <p:spPr bwMode="auto">
            <a:xfrm>
              <a:off x="75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21" name="Line 521"/>
            <p:cNvSpPr>
              <a:spLocks noChangeShapeType="1"/>
            </p:cNvSpPr>
            <p:nvPr/>
          </p:nvSpPr>
          <p:spPr bwMode="auto">
            <a:xfrm>
              <a:off x="76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22" name="Line 522"/>
            <p:cNvSpPr>
              <a:spLocks noChangeShapeType="1"/>
            </p:cNvSpPr>
            <p:nvPr/>
          </p:nvSpPr>
          <p:spPr bwMode="auto">
            <a:xfrm>
              <a:off x="75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23" name="Line 523"/>
            <p:cNvSpPr>
              <a:spLocks noChangeShapeType="1"/>
            </p:cNvSpPr>
            <p:nvPr/>
          </p:nvSpPr>
          <p:spPr bwMode="auto">
            <a:xfrm flipV="1">
              <a:off x="761" y="4168"/>
              <a:ext cx="0" cy="4"/>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24" name="Line 524"/>
            <p:cNvSpPr>
              <a:spLocks noChangeShapeType="1"/>
            </p:cNvSpPr>
            <p:nvPr/>
          </p:nvSpPr>
          <p:spPr bwMode="auto">
            <a:xfrm>
              <a:off x="76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25" name="Line 525"/>
            <p:cNvSpPr>
              <a:spLocks noChangeShapeType="1"/>
            </p:cNvSpPr>
            <p:nvPr/>
          </p:nvSpPr>
          <p:spPr bwMode="auto">
            <a:xfrm>
              <a:off x="76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26" name="Line 526"/>
            <p:cNvSpPr>
              <a:spLocks noChangeShapeType="1"/>
            </p:cNvSpPr>
            <p:nvPr/>
          </p:nvSpPr>
          <p:spPr bwMode="auto">
            <a:xfrm>
              <a:off x="76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27" name="Line 527"/>
            <p:cNvSpPr>
              <a:spLocks noChangeShapeType="1"/>
            </p:cNvSpPr>
            <p:nvPr/>
          </p:nvSpPr>
          <p:spPr bwMode="auto">
            <a:xfrm>
              <a:off x="76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28" name="Line 528"/>
            <p:cNvSpPr>
              <a:spLocks noChangeShapeType="1"/>
            </p:cNvSpPr>
            <p:nvPr/>
          </p:nvSpPr>
          <p:spPr bwMode="auto">
            <a:xfrm>
              <a:off x="76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29" name="Line 529"/>
            <p:cNvSpPr>
              <a:spLocks noChangeShapeType="1"/>
            </p:cNvSpPr>
            <p:nvPr/>
          </p:nvSpPr>
          <p:spPr bwMode="auto">
            <a:xfrm>
              <a:off x="77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30" name="Line 530"/>
            <p:cNvSpPr>
              <a:spLocks noChangeShapeType="1"/>
            </p:cNvSpPr>
            <p:nvPr/>
          </p:nvSpPr>
          <p:spPr bwMode="auto">
            <a:xfrm>
              <a:off x="76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31" name="Line 531"/>
            <p:cNvSpPr>
              <a:spLocks noChangeShapeType="1"/>
            </p:cNvSpPr>
            <p:nvPr/>
          </p:nvSpPr>
          <p:spPr bwMode="auto">
            <a:xfrm>
              <a:off x="77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32" name="Line 532"/>
            <p:cNvSpPr>
              <a:spLocks noChangeShapeType="1"/>
            </p:cNvSpPr>
            <p:nvPr/>
          </p:nvSpPr>
          <p:spPr bwMode="auto">
            <a:xfrm>
              <a:off x="77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33" name="Line 533"/>
            <p:cNvSpPr>
              <a:spLocks noChangeShapeType="1"/>
            </p:cNvSpPr>
            <p:nvPr/>
          </p:nvSpPr>
          <p:spPr bwMode="auto">
            <a:xfrm>
              <a:off x="77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34" name="Line 534"/>
            <p:cNvSpPr>
              <a:spLocks noChangeShapeType="1"/>
            </p:cNvSpPr>
            <p:nvPr/>
          </p:nvSpPr>
          <p:spPr bwMode="auto">
            <a:xfrm>
              <a:off x="77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35" name="Line 535"/>
            <p:cNvSpPr>
              <a:spLocks noChangeShapeType="1"/>
            </p:cNvSpPr>
            <p:nvPr/>
          </p:nvSpPr>
          <p:spPr bwMode="auto">
            <a:xfrm>
              <a:off x="77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36" name="Line 536"/>
            <p:cNvSpPr>
              <a:spLocks noChangeShapeType="1"/>
            </p:cNvSpPr>
            <p:nvPr/>
          </p:nvSpPr>
          <p:spPr bwMode="auto">
            <a:xfrm>
              <a:off x="77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37" name="Line 537"/>
            <p:cNvSpPr>
              <a:spLocks noChangeShapeType="1"/>
            </p:cNvSpPr>
            <p:nvPr/>
          </p:nvSpPr>
          <p:spPr bwMode="auto">
            <a:xfrm>
              <a:off x="78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38" name="Line 538"/>
            <p:cNvSpPr>
              <a:spLocks noChangeShapeType="1"/>
            </p:cNvSpPr>
            <p:nvPr/>
          </p:nvSpPr>
          <p:spPr bwMode="auto">
            <a:xfrm>
              <a:off x="77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39" name="Line 539"/>
            <p:cNvSpPr>
              <a:spLocks noChangeShapeType="1"/>
            </p:cNvSpPr>
            <p:nvPr/>
          </p:nvSpPr>
          <p:spPr bwMode="auto">
            <a:xfrm>
              <a:off x="78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40" name="Line 540"/>
            <p:cNvSpPr>
              <a:spLocks noChangeShapeType="1"/>
            </p:cNvSpPr>
            <p:nvPr/>
          </p:nvSpPr>
          <p:spPr bwMode="auto">
            <a:xfrm>
              <a:off x="78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41" name="Line 541"/>
            <p:cNvSpPr>
              <a:spLocks noChangeShapeType="1"/>
            </p:cNvSpPr>
            <p:nvPr/>
          </p:nvSpPr>
          <p:spPr bwMode="auto">
            <a:xfrm>
              <a:off x="79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42" name="Line 542"/>
            <p:cNvSpPr>
              <a:spLocks noChangeShapeType="1"/>
            </p:cNvSpPr>
            <p:nvPr/>
          </p:nvSpPr>
          <p:spPr bwMode="auto">
            <a:xfrm>
              <a:off x="78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43" name="Line 543"/>
            <p:cNvSpPr>
              <a:spLocks noChangeShapeType="1"/>
            </p:cNvSpPr>
            <p:nvPr/>
          </p:nvSpPr>
          <p:spPr bwMode="auto">
            <a:xfrm>
              <a:off x="79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44" name="Line 544"/>
            <p:cNvSpPr>
              <a:spLocks noChangeShapeType="1"/>
            </p:cNvSpPr>
            <p:nvPr/>
          </p:nvSpPr>
          <p:spPr bwMode="auto">
            <a:xfrm>
              <a:off x="79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45" name="Line 545"/>
            <p:cNvSpPr>
              <a:spLocks noChangeShapeType="1"/>
            </p:cNvSpPr>
            <p:nvPr/>
          </p:nvSpPr>
          <p:spPr bwMode="auto">
            <a:xfrm>
              <a:off x="79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46" name="Line 546"/>
            <p:cNvSpPr>
              <a:spLocks noChangeShapeType="1"/>
            </p:cNvSpPr>
            <p:nvPr/>
          </p:nvSpPr>
          <p:spPr bwMode="auto">
            <a:xfrm>
              <a:off x="79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47" name="Line 547"/>
            <p:cNvSpPr>
              <a:spLocks noChangeShapeType="1"/>
            </p:cNvSpPr>
            <p:nvPr/>
          </p:nvSpPr>
          <p:spPr bwMode="auto">
            <a:xfrm>
              <a:off x="79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48" name="Line 548"/>
            <p:cNvSpPr>
              <a:spLocks noChangeShapeType="1"/>
            </p:cNvSpPr>
            <p:nvPr/>
          </p:nvSpPr>
          <p:spPr bwMode="auto">
            <a:xfrm>
              <a:off x="79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49" name="Line 549"/>
            <p:cNvSpPr>
              <a:spLocks noChangeShapeType="1"/>
            </p:cNvSpPr>
            <p:nvPr/>
          </p:nvSpPr>
          <p:spPr bwMode="auto">
            <a:xfrm>
              <a:off x="80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50" name="Line 550"/>
            <p:cNvSpPr>
              <a:spLocks noChangeShapeType="1"/>
            </p:cNvSpPr>
            <p:nvPr/>
          </p:nvSpPr>
          <p:spPr bwMode="auto">
            <a:xfrm>
              <a:off x="79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51" name="Line 551"/>
            <p:cNvSpPr>
              <a:spLocks noChangeShapeType="1"/>
            </p:cNvSpPr>
            <p:nvPr/>
          </p:nvSpPr>
          <p:spPr bwMode="auto">
            <a:xfrm>
              <a:off x="81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52" name="Line 552"/>
            <p:cNvSpPr>
              <a:spLocks noChangeShapeType="1"/>
            </p:cNvSpPr>
            <p:nvPr/>
          </p:nvSpPr>
          <p:spPr bwMode="auto">
            <a:xfrm>
              <a:off x="80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53" name="Line 553"/>
            <p:cNvSpPr>
              <a:spLocks noChangeShapeType="1"/>
            </p:cNvSpPr>
            <p:nvPr/>
          </p:nvSpPr>
          <p:spPr bwMode="auto">
            <a:xfrm>
              <a:off x="81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54" name="Line 554"/>
            <p:cNvSpPr>
              <a:spLocks noChangeShapeType="1"/>
            </p:cNvSpPr>
            <p:nvPr/>
          </p:nvSpPr>
          <p:spPr bwMode="auto">
            <a:xfrm>
              <a:off x="81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55" name="Line 555"/>
            <p:cNvSpPr>
              <a:spLocks noChangeShapeType="1"/>
            </p:cNvSpPr>
            <p:nvPr/>
          </p:nvSpPr>
          <p:spPr bwMode="auto">
            <a:xfrm>
              <a:off x="81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56" name="Line 556"/>
            <p:cNvSpPr>
              <a:spLocks noChangeShapeType="1"/>
            </p:cNvSpPr>
            <p:nvPr/>
          </p:nvSpPr>
          <p:spPr bwMode="auto">
            <a:xfrm>
              <a:off x="81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57" name="Line 557"/>
            <p:cNvSpPr>
              <a:spLocks noChangeShapeType="1"/>
            </p:cNvSpPr>
            <p:nvPr/>
          </p:nvSpPr>
          <p:spPr bwMode="auto">
            <a:xfrm>
              <a:off x="81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58" name="Line 558"/>
            <p:cNvSpPr>
              <a:spLocks noChangeShapeType="1"/>
            </p:cNvSpPr>
            <p:nvPr/>
          </p:nvSpPr>
          <p:spPr bwMode="auto">
            <a:xfrm>
              <a:off x="81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59" name="Line 559"/>
            <p:cNvSpPr>
              <a:spLocks noChangeShapeType="1"/>
            </p:cNvSpPr>
            <p:nvPr/>
          </p:nvSpPr>
          <p:spPr bwMode="auto">
            <a:xfrm>
              <a:off x="81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60" name="Line 560"/>
            <p:cNvSpPr>
              <a:spLocks noChangeShapeType="1"/>
            </p:cNvSpPr>
            <p:nvPr/>
          </p:nvSpPr>
          <p:spPr bwMode="auto">
            <a:xfrm>
              <a:off x="81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61" name="Line 561"/>
            <p:cNvSpPr>
              <a:spLocks noChangeShapeType="1"/>
            </p:cNvSpPr>
            <p:nvPr/>
          </p:nvSpPr>
          <p:spPr bwMode="auto">
            <a:xfrm>
              <a:off x="82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62" name="Line 562"/>
            <p:cNvSpPr>
              <a:spLocks noChangeShapeType="1"/>
            </p:cNvSpPr>
            <p:nvPr/>
          </p:nvSpPr>
          <p:spPr bwMode="auto">
            <a:xfrm>
              <a:off x="81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63" name="Line 563"/>
            <p:cNvSpPr>
              <a:spLocks noChangeShapeType="1"/>
            </p:cNvSpPr>
            <p:nvPr/>
          </p:nvSpPr>
          <p:spPr bwMode="auto">
            <a:xfrm>
              <a:off x="82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64" name="Line 564"/>
            <p:cNvSpPr>
              <a:spLocks noChangeShapeType="1"/>
            </p:cNvSpPr>
            <p:nvPr/>
          </p:nvSpPr>
          <p:spPr bwMode="auto">
            <a:xfrm>
              <a:off x="82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65" name="Line 565"/>
            <p:cNvSpPr>
              <a:spLocks noChangeShapeType="1"/>
            </p:cNvSpPr>
            <p:nvPr/>
          </p:nvSpPr>
          <p:spPr bwMode="auto">
            <a:xfrm>
              <a:off x="83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66" name="Line 566"/>
            <p:cNvSpPr>
              <a:spLocks noChangeShapeType="1"/>
            </p:cNvSpPr>
            <p:nvPr/>
          </p:nvSpPr>
          <p:spPr bwMode="auto">
            <a:xfrm>
              <a:off x="82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67" name="Line 567"/>
            <p:cNvSpPr>
              <a:spLocks noChangeShapeType="1"/>
            </p:cNvSpPr>
            <p:nvPr/>
          </p:nvSpPr>
          <p:spPr bwMode="auto">
            <a:xfrm>
              <a:off x="83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68" name="Line 568"/>
            <p:cNvSpPr>
              <a:spLocks noChangeShapeType="1"/>
            </p:cNvSpPr>
            <p:nvPr/>
          </p:nvSpPr>
          <p:spPr bwMode="auto">
            <a:xfrm>
              <a:off x="83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69" name="Line 569"/>
            <p:cNvSpPr>
              <a:spLocks noChangeShapeType="1"/>
            </p:cNvSpPr>
            <p:nvPr/>
          </p:nvSpPr>
          <p:spPr bwMode="auto">
            <a:xfrm>
              <a:off x="83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70" name="Line 570"/>
            <p:cNvSpPr>
              <a:spLocks noChangeShapeType="1"/>
            </p:cNvSpPr>
            <p:nvPr/>
          </p:nvSpPr>
          <p:spPr bwMode="auto">
            <a:xfrm>
              <a:off x="83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71" name="Line 571"/>
            <p:cNvSpPr>
              <a:spLocks noChangeShapeType="1"/>
            </p:cNvSpPr>
            <p:nvPr/>
          </p:nvSpPr>
          <p:spPr bwMode="auto">
            <a:xfrm>
              <a:off x="84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72" name="Line 572"/>
            <p:cNvSpPr>
              <a:spLocks noChangeShapeType="1"/>
            </p:cNvSpPr>
            <p:nvPr/>
          </p:nvSpPr>
          <p:spPr bwMode="auto">
            <a:xfrm>
              <a:off x="83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73" name="Line 573"/>
            <p:cNvSpPr>
              <a:spLocks noChangeShapeType="1"/>
            </p:cNvSpPr>
            <p:nvPr/>
          </p:nvSpPr>
          <p:spPr bwMode="auto">
            <a:xfrm>
              <a:off x="84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74" name="Line 574"/>
            <p:cNvSpPr>
              <a:spLocks noChangeShapeType="1"/>
            </p:cNvSpPr>
            <p:nvPr/>
          </p:nvSpPr>
          <p:spPr bwMode="auto">
            <a:xfrm>
              <a:off x="84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75" name="Line 575"/>
            <p:cNvSpPr>
              <a:spLocks noChangeShapeType="1"/>
            </p:cNvSpPr>
            <p:nvPr/>
          </p:nvSpPr>
          <p:spPr bwMode="auto">
            <a:xfrm>
              <a:off x="85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76" name="Line 576"/>
            <p:cNvSpPr>
              <a:spLocks noChangeShapeType="1"/>
            </p:cNvSpPr>
            <p:nvPr/>
          </p:nvSpPr>
          <p:spPr bwMode="auto">
            <a:xfrm>
              <a:off x="84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77" name="Line 577"/>
            <p:cNvSpPr>
              <a:spLocks noChangeShapeType="1"/>
            </p:cNvSpPr>
            <p:nvPr/>
          </p:nvSpPr>
          <p:spPr bwMode="auto">
            <a:xfrm>
              <a:off x="85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78" name="Line 578"/>
            <p:cNvSpPr>
              <a:spLocks noChangeShapeType="1"/>
            </p:cNvSpPr>
            <p:nvPr/>
          </p:nvSpPr>
          <p:spPr bwMode="auto">
            <a:xfrm>
              <a:off x="85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79" name="Line 579"/>
            <p:cNvSpPr>
              <a:spLocks noChangeShapeType="1"/>
            </p:cNvSpPr>
            <p:nvPr/>
          </p:nvSpPr>
          <p:spPr bwMode="auto">
            <a:xfrm>
              <a:off x="85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80" name="Line 580"/>
            <p:cNvSpPr>
              <a:spLocks noChangeShapeType="1"/>
            </p:cNvSpPr>
            <p:nvPr/>
          </p:nvSpPr>
          <p:spPr bwMode="auto">
            <a:xfrm>
              <a:off x="85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81" name="Line 581"/>
            <p:cNvSpPr>
              <a:spLocks noChangeShapeType="1"/>
            </p:cNvSpPr>
            <p:nvPr/>
          </p:nvSpPr>
          <p:spPr bwMode="auto">
            <a:xfrm>
              <a:off x="86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82" name="Line 582"/>
            <p:cNvSpPr>
              <a:spLocks noChangeShapeType="1"/>
            </p:cNvSpPr>
            <p:nvPr/>
          </p:nvSpPr>
          <p:spPr bwMode="auto">
            <a:xfrm>
              <a:off x="85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83" name="Line 583"/>
            <p:cNvSpPr>
              <a:spLocks noChangeShapeType="1"/>
            </p:cNvSpPr>
            <p:nvPr/>
          </p:nvSpPr>
          <p:spPr bwMode="auto">
            <a:xfrm>
              <a:off x="86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84" name="Line 584"/>
            <p:cNvSpPr>
              <a:spLocks noChangeShapeType="1"/>
            </p:cNvSpPr>
            <p:nvPr/>
          </p:nvSpPr>
          <p:spPr bwMode="auto">
            <a:xfrm>
              <a:off x="86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85" name="Line 585"/>
            <p:cNvSpPr>
              <a:spLocks noChangeShapeType="1"/>
            </p:cNvSpPr>
            <p:nvPr/>
          </p:nvSpPr>
          <p:spPr bwMode="auto">
            <a:xfrm>
              <a:off x="86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86" name="Line 586"/>
            <p:cNvSpPr>
              <a:spLocks noChangeShapeType="1"/>
            </p:cNvSpPr>
            <p:nvPr/>
          </p:nvSpPr>
          <p:spPr bwMode="auto">
            <a:xfrm>
              <a:off x="86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87" name="Line 587"/>
            <p:cNvSpPr>
              <a:spLocks noChangeShapeType="1"/>
            </p:cNvSpPr>
            <p:nvPr/>
          </p:nvSpPr>
          <p:spPr bwMode="auto">
            <a:xfrm>
              <a:off x="87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88" name="Line 588"/>
            <p:cNvSpPr>
              <a:spLocks noChangeShapeType="1"/>
            </p:cNvSpPr>
            <p:nvPr/>
          </p:nvSpPr>
          <p:spPr bwMode="auto">
            <a:xfrm>
              <a:off x="86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89" name="Line 589"/>
            <p:cNvSpPr>
              <a:spLocks noChangeShapeType="1"/>
            </p:cNvSpPr>
            <p:nvPr/>
          </p:nvSpPr>
          <p:spPr bwMode="auto">
            <a:xfrm>
              <a:off x="87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90" name="Line 590"/>
            <p:cNvSpPr>
              <a:spLocks noChangeShapeType="1"/>
            </p:cNvSpPr>
            <p:nvPr/>
          </p:nvSpPr>
          <p:spPr bwMode="auto">
            <a:xfrm>
              <a:off x="87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91" name="Line 591"/>
            <p:cNvSpPr>
              <a:spLocks noChangeShapeType="1"/>
            </p:cNvSpPr>
            <p:nvPr/>
          </p:nvSpPr>
          <p:spPr bwMode="auto">
            <a:xfrm>
              <a:off x="88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92" name="Line 592"/>
            <p:cNvSpPr>
              <a:spLocks noChangeShapeType="1"/>
            </p:cNvSpPr>
            <p:nvPr/>
          </p:nvSpPr>
          <p:spPr bwMode="auto">
            <a:xfrm>
              <a:off x="87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93" name="Line 593"/>
            <p:cNvSpPr>
              <a:spLocks noChangeShapeType="1"/>
            </p:cNvSpPr>
            <p:nvPr/>
          </p:nvSpPr>
          <p:spPr bwMode="auto">
            <a:xfrm>
              <a:off x="88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94" name="Line 594"/>
            <p:cNvSpPr>
              <a:spLocks noChangeShapeType="1"/>
            </p:cNvSpPr>
            <p:nvPr/>
          </p:nvSpPr>
          <p:spPr bwMode="auto">
            <a:xfrm>
              <a:off x="88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95" name="Line 595"/>
            <p:cNvSpPr>
              <a:spLocks noChangeShapeType="1"/>
            </p:cNvSpPr>
            <p:nvPr/>
          </p:nvSpPr>
          <p:spPr bwMode="auto">
            <a:xfrm>
              <a:off x="88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96" name="Line 596"/>
            <p:cNvSpPr>
              <a:spLocks noChangeShapeType="1"/>
            </p:cNvSpPr>
            <p:nvPr/>
          </p:nvSpPr>
          <p:spPr bwMode="auto">
            <a:xfrm>
              <a:off x="88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97" name="Line 597"/>
            <p:cNvSpPr>
              <a:spLocks noChangeShapeType="1"/>
            </p:cNvSpPr>
            <p:nvPr/>
          </p:nvSpPr>
          <p:spPr bwMode="auto">
            <a:xfrm>
              <a:off x="89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98" name="Line 598"/>
            <p:cNvSpPr>
              <a:spLocks noChangeShapeType="1"/>
            </p:cNvSpPr>
            <p:nvPr/>
          </p:nvSpPr>
          <p:spPr bwMode="auto">
            <a:xfrm>
              <a:off x="88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99" name="Line 599"/>
            <p:cNvSpPr>
              <a:spLocks noChangeShapeType="1"/>
            </p:cNvSpPr>
            <p:nvPr/>
          </p:nvSpPr>
          <p:spPr bwMode="auto">
            <a:xfrm flipV="1">
              <a:off x="890" y="4131"/>
              <a:ext cx="0" cy="41"/>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00" name="Line 600"/>
            <p:cNvSpPr>
              <a:spLocks noChangeShapeType="1"/>
            </p:cNvSpPr>
            <p:nvPr/>
          </p:nvSpPr>
          <p:spPr bwMode="auto">
            <a:xfrm>
              <a:off x="89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01" name="Line 601"/>
            <p:cNvSpPr>
              <a:spLocks noChangeShapeType="1"/>
            </p:cNvSpPr>
            <p:nvPr/>
          </p:nvSpPr>
          <p:spPr bwMode="auto">
            <a:xfrm>
              <a:off x="89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02" name="Line 602"/>
            <p:cNvSpPr>
              <a:spLocks noChangeShapeType="1"/>
            </p:cNvSpPr>
            <p:nvPr/>
          </p:nvSpPr>
          <p:spPr bwMode="auto">
            <a:xfrm>
              <a:off x="89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03" name="Line 603"/>
            <p:cNvSpPr>
              <a:spLocks noChangeShapeType="1"/>
            </p:cNvSpPr>
            <p:nvPr/>
          </p:nvSpPr>
          <p:spPr bwMode="auto">
            <a:xfrm>
              <a:off x="89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04" name="Line 604"/>
            <p:cNvSpPr>
              <a:spLocks noChangeShapeType="1"/>
            </p:cNvSpPr>
            <p:nvPr/>
          </p:nvSpPr>
          <p:spPr bwMode="auto">
            <a:xfrm>
              <a:off x="89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05" name="Line 605"/>
            <p:cNvSpPr>
              <a:spLocks noChangeShapeType="1"/>
            </p:cNvSpPr>
            <p:nvPr/>
          </p:nvSpPr>
          <p:spPr bwMode="auto">
            <a:xfrm>
              <a:off x="89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06" name="Line 606"/>
            <p:cNvSpPr>
              <a:spLocks noChangeShapeType="1"/>
            </p:cNvSpPr>
            <p:nvPr/>
          </p:nvSpPr>
          <p:spPr bwMode="auto">
            <a:xfrm>
              <a:off x="89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7" name="Group 808"/>
          <p:cNvGrpSpPr>
            <a:grpSpLocks/>
          </p:cNvGrpSpPr>
          <p:nvPr/>
        </p:nvGrpSpPr>
        <p:grpSpPr bwMode="auto">
          <a:xfrm>
            <a:off x="1422400" y="923582"/>
            <a:ext cx="504825" cy="5386388"/>
            <a:chOff x="896" y="779"/>
            <a:chExt cx="318" cy="3393"/>
          </a:xfrm>
        </p:grpSpPr>
        <p:sp>
          <p:nvSpPr>
            <p:cNvPr id="3807" name="Line 608"/>
            <p:cNvSpPr>
              <a:spLocks noChangeShapeType="1"/>
            </p:cNvSpPr>
            <p:nvPr/>
          </p:nvSpPr>
          <p:spPr bwMode="auto">
            <a:xfrm flipV="1">
              <a:off x="896" y="779"/>
              <a:ext cx="0" cy="3393"/>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08" name="Line 609"/>
            <p:cNvSpPr>
              <a:spLocks noChangeShapeType="1"/>
            </p:cNvSpPr>
            <p:nvPr/>
          </p:nvSpPr>
          <p:spPr bwMode="auto">
            <a:xfrm>
              <a:off x="89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09" name="Line 610"/>
            <p:cNvSpPr>
              <a:spLocks noChangeShapeType="1"/>
            </p:cNvSpPr>
            <p:nvPr/>
          </p:nvSpPr>
          <p:spPr bwMode="auto">
            <a:xfrm>
              <a:off x="89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10" name="Line 611"/>
            <p:cNvSpPr>
              <a:spLocks noChangeShapeType="1"/>
            </p:cNvSpPr>
            <p:nvPr/>
          </p:nvSpPr>
          <p:spPr bwMode="auto">
            <a:xfrm>
              <a:off x="89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11" name="Line 612"/>
            <p:cNvSpPr>
              <a:spLocks noChangeShapeType="1"/>
            </p:cNvSpPr>
            <p:nvPr/>
          </p:nvSpPr>
          <p:spPr bwMode="auto">
            <a:xfrm flipV="1">
              <a:off x="899" y="4168"/>
              <a:ext cx="0" cy="4"/>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12" name="Line 613"/>
            <p:cNvSpPr>
              <a:spLocks noChangeShapeType="1"/>
            </p:cNvSpPr>
            <p:nvPr/>
          </p:nvSpPr>
          <p:spPr bwMode="auto">
            <a:xfrm>
              <a:off x="89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13" name="Line 614"/>
            <p:cNvSpPr>
              <a:spLocks noChangeShapeType="1"/>
            </p:cNvSpPr>
            <p:nvPr/>
          </p:nvSpPr>
          <p:spPr bwMode="auto">
            <a:xfrm>
              <a:off x="90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14" name="Line 615"/>
            <p:cNvSpPr>
              <a:spLocks noChangeShapeType="1"/>
            </p:cNvSpPr>
            <p:nvPr/>
          </p:nvSpPr>
          <p:spPr bwMode="auto">
            <a:xfrm>
              <a:off x="89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15" name="Line 616"/>
            <p:cNvSpPr>
              <a:spLocks noChangeShapeType="1"/>
            </p:cNvSpPr>
            <p:nvPr/>
          </p:nvSpPr>
          <p:spPr bwMode="auto">
            <a:xfrm flipV="1">
              <a:off x="902" y="4013"/>
              <a:ext cx="0" cy="159"/>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16" name="Line 617"/>
            <p:cNvSpPr>
              <a:spLocks noChangeShapeType="1"/>
            </p:cNvSpPr>
            <p:nvPr/>
          </p:nvSpPr>
          <p:spPr bwMode="auto">
            <a:xfrm>
              <a:off x="90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17" name="Line 618"/>
            <p:cNvSpPr>
              <a:spLocks noChangeShapeType="1"/>
            </p:cNvSpPr>
            <p:nvPr/>
          </p:nvSpPr>
          <p:spPr bwMode="auto">
            <a:xfrm>
              <a:off x="90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18" name="Line 619"/>
            <p:cNvSpPr>
              <a:spLocks noChangeShapeType="1"/>
            </p:cNvSpPr>
            <p:nvPr/>
          </p:nvSpPr>
          <p:spPr bwMode="auto">
            <a:xfrm>
              <a:off x="90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19" name="Line 620"/>
            <p:cNvSpPr>
              <a:spLocks noChangeShapeType="1"/>
            </p:cNvSpPr>
            <p:nvPr/>
          </p:nvSpPr>
          <p:spPr bwMode="auto">
            <a:xfrm flipV="1">
              <a:off x="905" y="4168"/>
              <a:ext cx="0" cy="4"/>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20" name="Line 621"/>
            <p:cNvSpPr>
              <a:spLocks noChangeShapeType="1"/>
            </p:cNvSpPr>
            <p:nvPr/>
          </p:nvSpPr>
          <p:spPr bwMode="auto">
            <a:xfrm>
              <a:off x="90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21" name="Line 622"/>
            <p:cNvSpPr>
              <a:spLocks noChangeShapeType="1"/>
            </p:cNvSpPr>
            <p:nvPr/>
          </p:nvSpPr>
          <p:spPr bwMode="auto">
            <a:xfrm>
              <a:off x="90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22" name="Line 623"/>
            <p:cNvSpPr>
              <a:spLocks noChangeShapeType="1"/>
            </p:cNvSpPr>
            <p:nvPr/>
          </p:nvSpPr>
          <p:spPr bwMode="auto">
            <a:xfrm>
              <a:off x="90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23" name="Line 624"/>
            <p:cNvSpPr>
              <a:spLocks noChangeShapeType="1"/>
            </p:cNvSpPr>
            <p:nvPr/>
          </p:nvSpPr>
          <p:spPr bwMode="auto">
            <a:xfrm>
              <a:off x="90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24" name="Line 625"/>
            <p:cNvSpPr>
              <a:spLocks noChangeShapeType="1"/>
            </p:cNvSpPr>
            <p:nvPr/>
          </p:nvSpPr>
          <p:spPr bwMode="auto">
            <a:xfrm flipV="1">
              <a:off x="908" y="4168"/>
              <a:ext cx="0" cy="4"/>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25" name="Line 626"/>
            <p:cNvSpPr>
              <a:spLocks noChangeShapeType="1"/>
            </p:cNvSpPr>
            <p:nvPr/>
          </p:nvSpPr>
          <p:spPr bwMode="auto">
            <a:xfrm>
              <a:off x="90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26" name="Line 627"/>
            <p:cNvSpPr>
              <a:spLocks noChangeShapeType="1"/>
            </p:cNvSpPr>
            <p:nvPr/>
          </p:nvSpPr>
          <p:spPr bwMode="auto">
            <a:xfrm>
              <a:off x="91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27" name="Line 628"/>
            <p:cNvSpPr>
              <a:spLocks noChangeShapeType="1"/>
            </p:cNvSpPr>
            <p:nvPr/>
          </p:nvSpPr>
          <p:spPr bwMode="auto">
            <a:xfrm>
              <a:off x="90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28" name="Line 629"/>
            <p:cNvSpPr>
              <a:spLocks noChangeShapeType="1"/>
            </p:cNvSpPr>
            <p:nvPr/>
          </p:nvSpPr>
          <p:spPr bwMode="auto">
            <a:xfrm flipV="1">
              <a:off x="911" y="4160"/>
              <a:ext cx="0" cy="12"/>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29" name="Line 630"/>
            <p:cNvSpPr>
              <a:spLocks noChangeShapeType="1"/>
            </p:cNvSpPr>
            <p:nvPr/>
          </p:nvSpPr>
          <p:spPr bwMode="auto">
            <a:xfrm>
              <a:off x="91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30" name="Line 631"/>
            <p:cNvSpPr>
              <a:spLocks noChangeShapeType="1"/>
            </p:cNvSpPr>
            <p:nvPr/>
          </p:nvSpPr>
          <p:spPr bwMode="auto">
            <a:xfrm>
              <a:off x="91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31" name="Line 632"/>
            <p:cNvSpPr>
              <a:spLocks noChangeShapeType="1"/>
            </p:cNvSpPr>
            <p:nvPr/>
          </p:nvSpPr>
          <p:spPr bwMode="auto">
            <a:xfrm>
              <a:off x="91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32" name="Line 633"/>
            <p:cNvSpPr>
              <a:spLocks noChangeShapeType="1"/>
            </p:cNvSpPr>
            <p:nvPr/>
          </p:nvSpPr>
          <p:spPr bwMode="auto">
            <a:xfrm>
              <a:off x="91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33" name="Line 634"/>
            <p:cNvSpPr>
              <a:spLocks noChangeShapeType="1"/>
            </p:cNvSpPr>
            <p:nvPr/>
          </p:nvSpPr>
          <p:spPr bwMode="auto">
            <a:xfrm>
              <a:off x="91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34" name="Line 635"/>
            <p:cNvSpPr>
              <a:spLocks noChangeShapeType="1"/>
            </p:cNvSpPr>
            <p:nvPr/>
          </p:nvSpPr>
          <p:spPr bwMode="auto">
            <a:xfrm flipV="1">
              <a:off x="914" y="4168"/>
              <a:ext cx="0" cy="4"/>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35" name="Line 636"/>
            <p:cNvSpPr>
              <a:spLocks noChangeShapeType="1"/>
            </p:cNvSpPr>
            <p:nvPr/>
          </p:nvSpPr>
          <p:spPr bwMode="auto">
            <a:xfrm>
              <a:off x="91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36" name="Line 637"/>
            <p:cNvSpPr>
              <a:spLocks noChangeShapeType="1"/>
            </p:cNvSpPr>
            <p:nvPr/>
          </p:nvSpPr>
          <p:spPr bwMode="auto">
            <a:xfrm>
              <a:off x="91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37" name="Line 638"/>
            <p:cNvSpPr>
              <a:spLocks noChangeShapeType="1"/>
            </p:cNvSpPr>
            <p:nvPr/>
          </p:nvSpPr>
          <p:spPr bwMode="auto">
            <a:xfrm>
              <a:off x="91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38" name="Line 639"/>
            <p:cNvSpPr>
              <a:spLocks noChangeShapeType="1"/>
            </p:cNvSpPr>
            <p:nvPr/>
          </p:nvSpPr>
          <p:spPr bwMode="auto">
            <a:xfrm flipV="1">
              <a:off x="917" y="4168"/>
              <a:ext cx="0" cy="4"/>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39" name="Line 640"/>
            <p:cNvSpPr>
              <a:spLocks noChangeShapeType="1"/>
            </p:cNvSpPr>
            <p:nvPr/>
          </p:nvSpPr>
          <p:spPr bwMode="auto">
            <a:xfrm>
              <a:off x="91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40" name="Line 641"/>
            <p:cNvSpPr>
              <a:spLocks noChangeShapeType="1"/>
            </p:cNvSpPr>
            <p:nvPr/>
          </p:nvSpPr>
          <p:spPr bwMode="auto">
            <a:xfrm>
              <a:off x="92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41" name="Line 642"/>
            <p:cNvSpPr>
              <a:spLocks noChangeShapeType="1"/>
            </p:cNvSpPr>
            <p:nvPr/>
          </p:nvSpPr>
          <p:spPr bwMode="auto">
            <a:xfrm>
              <a:off x="91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42" name="Line 643"/>
            <p:cNvSpPr>
              <a:spLocks noChangeShapeType="1"/>
            </p:cNvSpPr>
            <p:nvPr/>
          </p:nvSpPr>
          <p:spPr bwMode="auto">
            <a:xfrm>
              <a:off x="92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43" name="Line 644"/>
            <p:cNvSpPr>
              <a:spLocks noChangeShapeType="1"/>
            </p:cNvSpPr>
            <p:nvPr/>
          </p:nvSpPr>
          <p:spPr bwMode="auto">
            <a:xfrm>
              <a:off x="92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44" name="Line 645"/>
            <p:cNvSpPr>
              <a:spLocks noChangeShapeType="1"/>
            </p:cNvSpPr>
            <p:nvPr/>
          </p:nvSpPr>
          <p:spPr bwMode="auto">
            <a:xfrm flipV="1">
              <a:off x="920" y="4168"/>
              <a:ext cx="0" cy="4"/>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45" name="Line 646"/>
            <p:cNvSpPr>
              <a:spLocks noChangeShapeType="1"/>
            </p:cNvSpPr>
            <p:nvPr/>
          </p:nvSpPr>
          <p:spPr bwMode="auto">
            <a:xfrm>
              <a:off x="92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46" name="Line 647"/>
            <p:cNvSpPr>
              <a:spLocks noChangeShapeType="1"/>
            </p:cNvSpPr>
            <p:nvPr/>
          </p:nvSpPr>
          <p:spPr bwMode="auto">
            <a:xfrm>
              <a:off x="92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47" name="Line 648"/>
            <p:cNvSpPr>
              <a:spLocks noChangeShapeType="1"/>
            </p:cNvSpPr>
            <p:nvPr/>
          </p:nvSpPr>
          <p:spPr bwMode="auto">
            <a:xfrm>
              <a:off x="92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48" name="Line 649"/>
            <p:cNvSpPr>
              <a:spLocks noChangeShapeType="1"/>
            </p:cNvSpPr>
            <p:nvPr/>
          </p:nvSpPr>
          <p:spPr bwMode="auto">
            <a:xfrm flipV="1">
              <a:off x="923" y="4168"/>
              <a:ext cx="0" cy="4"/>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49" name="Line 650"/>
            <p:cNvSpPr>
              <a:spLocks noChangeShapeType="1"/>
            </p:cNvSpPr>
            <p:nvPr/>
          </p:nvSpPr>
          <p:spPr bwMode="auto">
            <a:xfrm>
              <a:off x="92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50" name="Line 651"/>
            <p:cNvSpPr>
              <a:spLocks noChangeShapeType="1"/>
            </p:cNvSpPr>
            <p:nvPr/>
          </p:nvSpPr>
          <p:spPr bwMode="auto">
            <a:xfrm>
              <a:off x="92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51" name="Line 652"/>
            <p:cNvSpPr>
              <a:spLocks noChangeShapeType="1"/>
            </p:cNvSpPr>
            <p:nvPr/>
          </p:nvSpPr>
          <p:spPr bwMode="auto">
            <a:xfrm>
              <a:off x="92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52" name="Line 653"/>
            <p:cNvSpPr>
              <a:spLocks noChangeShapeType="1"/>
            </p:cNvSpPr>
            <p:nvPr/>
          </p:nvSpPr>
          <p:spPr bwMode="auto">
            <a:xfrm>
              <a:off x="92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53" name="Line 654"/>
            <p:cNvSpPr>
              <a:spLocks noChangeShapeType="1"/>
            </p:cNvSpPr>
            <p:nvPr/>
          </p:nvSpPr>
          <p:spPr bwMode="auto">
            <a:xfrm>
              <a:off x="92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54" name="Line 655"/>
            <p:cNvSpPr>
              <a:spLocks noChangeShapeType="1"/>
            </p:cNvSpPr>
            <p:nvPr/>
          </p:nvSpPr>
          <p:spPr bwMode="auto">
            <a:xfrm>
              <a:off x="92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55" name="Line 656"/>
            <p:cNvSpPr>
              <a:spLocks noChangeShapeType="1"/>
            </p:cNvSpPr>
            <p:nvPr/>
          </p:nvSpPr>
          <p:spPr bwMode="auto">
            <a:xfrm>
              <a:off x="92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56" name="Line 657"/>
            <p:cNvSpPr>
              <a:spLocks noChangeShapeType="1"/>
            </p:cNvSpPr>
            <p:nvPr/>
          </p:nvSpPr>
          <p:spPr bwMode="auto">
            <a:xfrm>
              <a:off x="92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57" name="Line 658"/>
            <p:cNvSpPr>
              <a:spLocks noChangeShapeType="1"/>
            </p:cNvSpPr>
            <p:nvPr/>
          </p:nvSpPr>
          <p:spPr bwMode="auto">
            <a:xfrm>
              <a:off x="92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58" name="Line 659"/>
            <p:cNvSpPr>
              <a:spLocks noChangeShapeType="1"/>
            </p:cNvSpPr>
            <p:nvPr/>
          </p:nvSpPr>
          <p:spPr bwMode="auto">
            <a:xfrm>
              <a:off x="93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59" name="Line 660"/>
            <p:cNvSpPr>
              <a:spLocks noChangeShapeType="1"/>
            </p:cNvSpPr>
            <p:nvPr/>
          </p:nvSpPr>
          <p:spPr bwMode="auto">
            <a:xfrm>
              <a:off x="92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60" name="Line 661"/>
            <p:cNvSpPr>
              <a:spLocks noChangeShapeType="1"/>
            </p:cNvSpPr>
            <p:nvPr/>
          </p:nvSpPr>
          <p:spPr bwMode="auto">
            <a:xfrm>
              <a:off x="93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61" name="Line 662"/>
            <p:cNvSpPr>
              <a:spLocks noChangeShapeType="1"/>
            </p:cNvSpPr>
            <p:nvPr/>
          </p:nvSpPr>
          <p:spPr bwMode="auto">
            <a:xfrm>
              <a:off x="93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62" name="Line 663"/>
            <p:cNvSpPr>
              <a:spLocks noChangeShapeType="1"/>
            </p:cNvSpPr>
            <p:nvPr/>
          </p:nvSpPr>
          <p:spPr bwMode="auto">
            <a:xfrm>
              <a:off x="93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63" name="Line 664"/>
            <p:cNvSpPr>
              <a:spLocks noChangeShapeType="1"/>
            </p:cNvSpPr>
            <p:nvPr/>
          </p:nvSpPr>
          <p:spPr bwMode="auto">
            <a:xfrm>
              <a:off x="93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64" name="Line 665"/>
            <p:cNvSpPr>
              <a:spLocks noChangeShapeType="1"/>
            </p:cNvSpPr>
            <p:nvPr/>
          </p:nvSpPr>
          <p:spPr bwMode="auto">
            <a:xfrm>
              <a:off x="93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65" name="Line 666"/>
            <p:cNvSpPr>
              <a:spLocks noChangeShapeType="1"/>
            </p:cNvSpPr>
            <p:nvPr/>
          </p:nvSpPr>
          <p:spPr bwMode="auto">
            <a:xfrm>
              <a:off x="93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66" name="Line 667"/>
            <p:cNvSpPr>
              <a:spLocks noChangeShapeType="1"/>
            </p:cNvSpPr>
            <p:nvPr/>
          </p:nvSpPr>
          <p:spPr bwMode="auto">
            <a:xfrm>
              <a:off x="93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67" name="Line 668"/>
            <p:cNvSpPr>
              <a:spLocks noChangeShapeType="1"/>
            </p:cNvSpPr>
            <p:nvPr/>
          </p:nvSpPr>
          <p:spPr bwMode="auto">
            <a:xfrm>
              <a:off x="93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68" name="Line 669"/>
            <p:cNvSpPr>
              <a:spLocks noChangeShapeType="1"/>
            </p:cNvSpPr>
            <p:nvPr/>
          </p:nvSpPr>
          <p:spPr bwMode="auto">
            <a:xfrm>
              <a:off x="94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69" name="Line 670"/>
            <p:cNvSpPr>
              <a:spLocks noChangeShapeType="1"/>
            </p:cNvSpPr>
            <p:nvPr/>
          </p:nvSpPr>
          <p:spPr bwMode="auto">
            <a:xfrm>
              <a:off x="93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70" name="Line 671"/>
            <p:cNvSpPr>
              <a:spLocks noChangeShapeType="1"/>
            </p:cNvSpPr>
            <p:nvPr/>
          </p:nvSpPr>
          <p:spPr bwMode="auto">
            <a:xfrm>
              <a:off x="94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71" name="Line 672"/>
            <p:cNvSpPr>
              <a:spLocks noChangeShapeType="1"/>
            </p:cNvSpPr>
            <p:nvPr/>
          </p:nvSpPr>
          <p:spPr bwMode="auto">
            <a:xfrm>
              <a:off x="94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72" name="Line 673"/>
            <p:cNvSpPr>
              <a:spLocks noChangeShapeType="1"/>
            </p:cNvSpPr>
            <p:nvPr/>
          </p:nvSpPr>
          <p:spPr bwMode="auto">
            <a:xfrm>
              <a:off x="94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73" name="Line 674"/>
            <p:cNvSpPr>
              <a:spLocks noChangeShapeType="1"/>
            </p:cNvSpPr>
            <p:nvPr/>
          </p:nvSpPr>
          <p:spPr bwMode="auto">
            <a:xfrm>
              <a:off x="94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74" name="Line 675"/>
            <p:cNvSpPr>
              <a:spLocks noChangeShapeType="1"/>
            </p:cNvSpPr>
            <p:nvPr/>
          </p:nvSpPr>
          <p:spPr bwMode="auto">
            <a:xfrm>
              <a:off x="94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75" name="Line 676"/>
            <p:cNvSpPr>
              <a:spLocks noChangeShapeType="1"/>
            </p:cNvSpPr>
            <p:nvPr/>
          </p:nvSpPr>
          <p:spPr bwMode="auto">
            <a:xfrm>
              <a:off x="94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76" name="Line 677"/>
            <p:cNvSpPr>
              <a:spLocks noChangeShapeType="1"/>
            </p:cNvSpPr>
            <p:nvPr/>
          </p:nvSpPr>
          <p:spPr bwMode="auto">
            <a:xfrm>
              <a:off x="95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77" name="Line 678"/>
            <p:cNvSpPr>
              <a:spLocks noChangeShapeType="1"/>
            </p:cNvSpPr>
            <p:nvPr/>
          </p:nvSpPr>
          <p:spPr bwMode="auto">
            <a:xfrm>
              <a:off x="94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78" name="Line 679"/>
            <p:cNvSpPr>
              <a:spLocks noChangeShapeType="1"/>
            </p:cNvSpPr>
            <p:nvPr/>
          </p:nvSpPr>
          <p:spPr bwMode="auto">
            <a:xfrm>
              <a:off x="95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79" name="Line 680"/>
            <p:cNvSpPr>
              <a:spLocks noChangeShapeType="1"/>
            </p:cNvSpPr>
            <p:nvPr/>
          </p:nvSpPr>
          <p:spPr bwMode="auto">
            <a:xfrm>
              <a:off x="95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80" name="Line 681"/>
            <p:cNvSpPr>
              <a:spLocks noChangeShapeType="1"/>
            </p:cNvSpPr>
            <p:nvPr/>
          </p:nvSpPr>
          <p:spPr bwMode="auto">
            <a:xfrm>
              <a:off x="95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81" name="Line 682"/>
            <p:cNvSpPr>
              <a:spLocks noChangeShapeType="1"/>
            </p:cNvSpPr>
            <p:nvPr/>
          </p:nvSpPr>
          <p:spPr bwMode="auto">
            <a:xfrm>
              <a:off x="95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82" name="Line 683"/>
            <p:cNvSpPr>
              <a:spLocks noChangeShapeType="1"/>
            </p:cNvSpPr>
            <p:nvPr/>
          </p:nvSpPr>
          <p:spPr bwMode="auto">
            <a:xfrm>
              <a:off x="96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83" name="Line 684"/>
            <p:cNvSpPr>
              <a:spLocks noChangeShapeType="1"/>
            </p:cNvSpPr>
            <p:nvPr/>
          </p:nvSpPr>
          <p:spPr bwMode="auto">
            <a:xfrm>
              <a:off x="95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84" name="Line 685"/>
            <p:cNvSpPr>
              <a:spLocks noChangeShapeType="1"/>
            </p:cNvSpPr>
            <p:nvPr/>
          </p:nvSpPr>
          <p:spPr bwMode="auto">
            <a:xfrm>
              <a:off x="96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85" name="Line 686"/>
            <p:cNvSpPr>
              <a:spLocks noChangeShapeType="1"/>
            </p:cNvSpPr>
            <p:nvPr/>
          </p:nvSpPr>
          <p:spPr bwMode="auto">
            <a:xfrm>
              <a:off x="96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86" name="Line 687"/>
            <p:cNvSpPr>
              <a:spLocks noChangeShapeType="1"/>
            </p:cNvSpPr>
            <p:nvPr/>
          </p:nvSpPr>
          <p:spPr bwMode="auto">
            <a:xfrm>
              <a:off x="96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87" name="Line 688"/>
            <p:cNvSpPr>
              <a:spLocks noChangeShapeType="1"/>
            </p:cNvSpPr>
            <p:nvPr/>
          </p:nvSpPr>
          <p:spPr bwMode="auto">
            <a:xfrm>
              <a:off x="96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88" name="Line 689"/>
            <p:cNvSpPr>
              <a:spLocks noChangeShapeType="1"/>
            </p:cNvSpPr>
            <p:nvPr/>
          </p:nvSpPr>
          <p:spPr bwMode="auto">
            <a:xfrm>
              <a:off x="96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89" name="Line 690"/>
            <p:cNvSpPr>
              <a:spLocks noChangeShapeType="1"/>
            </p:cNvSpPr>
            <p:nvPr/>
          </p:nvSpPr>
          <p:spPr bwMode="auto">
            <a:xfrm>
              <a:off x="96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90" name="Line 691"/>
            <p:cNvSpPr>
              <a:spLocks noChangeShapeType="1"/>
            </p:cNvSpPr>
            <p:nvPr/>
          </p:nvSpPr>
          <p:spPr bwMode="auto">
            <a:xfrm>
              <a:off x="96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91" name="Line 692"/>
            <p:cNvSpPr>
              <a:spLocks noChangeShapeType="1"/>
            </p:cNvSpPr>
            <p:nvPr/>
          </p:nvSpPr>
          <p:spPr bwMode="auto">
            <a:xfrm>
              <a:off x="96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92" name="Line 693"/>
            <p:cNvSpPr>
              <a:spLocks noChangeShapeType="1"/>
            </p:cNvSpPr>
            <p:nvPr/>
          </p:nvSpPr>
          <p:spPr bwMode="auto">
            <a:xfrm>
              <a:off x="97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93" name="Line 694"/>
            <p:cNvSpPr>
              <a:spLocks noChangeShapeType="1"/>
            </p:cNvSpPr>
            <p:nvPr/>
          </p:nvSpPr>
          <p:spPr bwMode="auto">
            <a:xfrm>
              <a:off x="96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94" name="Line 695"/>
            <p:cNvSpPr>
              <a:spLocks noChangeShapeType="1"/>
            </p:cNvSpPr>
            <p:nvPr/>
          </p:nvSpPr>
          <p:spPr bwMode="auto">
            <a:xfrm>
              <a:off x="97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95" name="Line 696"/>
            <p:cNvSpPr>
              <a:spLocks noChangeShapeType="1"/>
            </p:cNvSpPr>
            <p:nvPr/>
          </p:nvSpPr>
          <p:spPr bwMode="auto">
            <a:xfrm>
              <a:off x="97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96" name="Line 697"/>
            <p:cNvSpPr>
              <a:spLocks noChangeShapeType="1"/>
            </p:cNvSpPr>
            <p:nvPr/>
          </p:nvSpPr>
          <p:spPr bwMode="auto">
            <a:xfrm>
              <a:off x="98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97" name="Line 698"/>
            <p:cNvSpPr>
              <a:spLocks noChangeShapeType="1"/>
            </p:cNvSpPr>
            <p:nvPr/>
          </p:nvSpPr>
          <p:spPr bwMode="auto">
            <a:xfrm>
              <a:off x="97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98" name="Line 699"/>
            <p:cNvSpPr>
              <a:spLocks noChangeShapeType="1"/>
            </p:cNvSpPr>
            <p:nvPr/>
          </p:nvSpPr>
          <p:spPr bwMode="auto">
            <a:xfrm>
              <a:off x="98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99" name="Line 700"/>
            <p:cNvSpPr>
              <a:spLocks noChangeShapeType="1"/>
            </p:cNvSpPr>
            <p:nvPr/>
          </p:nvSpPr>
          <p:spPr bwMode="auto">
            <a:xfrm>
              <a:off x="98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00" name="Line 701"/>
            <p:cNvSpPr>
              <a:spLocks noChangeShapeType="1"/>
            </p:cNvSpPr>
            <p:nvPr/>
          </p:nvSpPr>
          <p:spPr bwMode="auto">
            <a:xfrm>
              <a:off x="98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01" name="Line 702"/>
            <p:cNvSpPr>
              <a:spLocks noChangeShapeType="1"/>
            </p:cNvSpPr>
            <p:nvPr/>
          </p:nvSpPr>
          <p:spPr bwMode="auto">
            <a:xfrm>
              <a:off x="98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02" name="Line 703"/>
            <p:cNvSpPr>
              <a:spLocks noChangeShapeType="1"/>
            </p:cNvSpPr>
            <p:nvPr/>
          </p:nvSpPr>
          <p:spPr bwMode="auto">
            <a:xfrm>
              <a:off x="98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03" name="Line 704"/>
            <p:cNvSpPr>
              <a:spLocks noChangeShapeType="1"/>
            </p:cNvSpPr>
            <p:nvPr/>
          </p:nvSpPr>
          <p:spPr bwMode="auto">
            <a:xfrm>
              <a:off x="98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04" name="Line 705"/>
            <p:cNvSpPr>
              <a:spLocks noChangeShapeType="1"/>
            </p:cNvSpPr>
            <p:nvPr/>
          </p:nvSpPr>
          <p:spPr bwMode="auto">
            <a:xfrm>
              <a:off x="99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05" name="Line 706"/>
            <p:cNvSpPr>
              <a:spLocks noChangeShapeType="1"/>
            </p:cNvSpPr>
            <p:nvPr/>
          </p:nvSpPr>
          <p:spPr bwMode="auto">
            <a:xfrm>
              <a:off x="98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06" name="Line 707"/>
            <p:cNvSpPr>
              <a:spLocks noChangeShapeType="1"/>
            </p:cNvSpPr>
            <p:nvPr/>
          </p:nvSpPr>
          <p:spPr bwMode="auto">
            <a:xfrm>
              <a:off x="99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07" name="Line 708"/>
            <p:cNvSpPr>
              <a:spLocks noChangeShapeType="1"/>
            </p:cNvSpPr>
            <p:nvPr/>
          </p:nvSpPr>
          <p:spPr bwMode="auto">
            <a:xfrm>
              <a:off x="99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08" name="Line 709"/>
            <p:cNvSpPr>
              <a:spLocks noChangeShapeType="1"/>
            </p:cNvSpPr>
            <p:nvPr/>
          </p:nvSpPr>
          <p:spPr bwMode="auto">
            <a:xfrm>
              <a:off x="99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09" name="Line 710"/>
            <p:cNvSpPr>
              <a:spLocks noChangeShapeType="1"/>
            </p:cNvSpPr>
            <p:nvPr/>
          </p:nvSpPr>
          <p:spPr bwMode="auto">
            <a:xfrm>
              <a:off x="99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10" name="Line 711"/>
            <p:cNvSpPr>
              <a:spLocks noChangeShapeType="1"/>
            </p:cNvSpPr>
            <p:nvPr/>
          </p:nvSpPr>
          <p:spPr bwMode="auto">
            <a:xfrm>
              <a:off x="99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11" name="Line 712"/>
            <p:cNvSpPr>
              <a:spLocks noChangeShapeType="1"/>
            </p:cNvSpPr>
            <p:nvPr/>
          </p:nvSpPr>
          <p:spPr bwMode="auto">
            <a:xfrm>
              <a:off x="99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12" name="Line 713"/>
            <p:cNvSpPr>
              <a:spLocks noChangeShapeType="1"/>
            </p:cNvSpPr>
            <p:nvPr/>
          </p:nvSpPr>
          <p:spPr bwMode="auto">
            <a:xfrm>
              <a:off x="100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13" name="Line 714"/>
            <p:cNvSpPr>
              <a:spLocks noChangeShapeType="1"/>
            </p:cNvSpPr>
            <p:nvPr/>
          </p:nvSpPr>
          <p:spPr bwMode="auto">
            <a:xfrm>
              <a:off x="99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14" name="Line 715"/>
            <p:cNvSpPr>
              <a:spLocks noChangeShapeType="1"/>
            </p:cNvSpPr>
            <p:nvPr/>
          </p:nvSpPr>
          <p:spPr bwMode="auto">
            <a:xfrm>
              <a:off x="100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15" name="Line 716"/>
            <p:cNvSpPr>
              <a:spLocks noChangeShapeType="1"/>
            </p:cNvSpPr>
            <p:nvPr/>
          </p:nvSpPr>
          <p:spPr bwMode="auto">
            <a:xfrm>
              <a:off x="100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16" name="Line 717"/>
            <p:cNvSpPr>
              <a:spLocks noChangeShapeType="1"/>
            </p:cNvSpPr>
            <p:nvPr/>
          </p:nvSpPr>
          <p:spPr bwMode="auto">
            <a:xfrm>
              <a:off x="100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17" name="Line 718"/>
            <p:cNvSpPr>
              <a:spLocks noChangeShapeType="1"/>
            </p:cNvSpPr>
            <p:nvPr/>
          </p:nvSpPr>
          <p:spPr bwMode="auto">
            <a:xfrm>
              <a:off x="100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18" name="Line 719"/>
            <p:cNvSpPr>
              <a:spLocks noChangeShapeType="1"/>
            </p:cNvSpPr>
            <p:nvPr/>
          </p:nvSpPr>
          <p:spPr bwMode="auto">
            <a:xfrm>
              <a:off x="101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19" name="Line 720"/>
            <p:cNvSpPr>
              <a:spLocks noChangeShapeType="1"/>
            </p:cNvSpPr>
            <p:nvPr/>
          </p:nvSpPr>
          <p:spPr bwMode="auto">
            <a:xfrm>
              <a:off x="100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20" name="Line 721"/>
            <p:cNvSpPr>
              <a:spLocks noChangeShapeType="1"/>
            </p:cNvSpPr>
            <p:nvPr/>
          </p:nvSpPr>
          <p:spPr bwMode="auto">
            <a:xfrm flipV="1">
              <a:off x="1012" y="4168"/>
              <a:ext cx="0" cy="4"/>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21" name="Line 722"/>
            <p:cNvSpPr>
              <a:spLocks noChangeShapeType="1"/>
            </p:cNvSpPr>
            <p:nvPr/>
          </p:nvSpPr>
          <p:spPr bwMode="auto">
            <a:xfrm>
              <a:off x="101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22" name="Line 723"/>
            <p:cNvSpPr>
              <a:spLocks noChangeShapeType="1"/>
            </p:cNvSpPr>
            <p:nvPr/>
          </p:nvSpPr>
          <p:spPr bwMode="auto">
            <a:xfrm>
              <a:off x="101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23" name="Line 724"/>
            <p:cNvSpPr>
              <a:spLocks noChangeShapeType="1"/>
            </p:cNvSpPr>
            <p:nvPr/>
          </p:nvSpPr>
          <p:spPr bwMode="auto">
            <a:xfrm>
              <a:off x="102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24" name="Line 725"/>
            <p:cNvSpPr>
              <a:spLocks noChangeShapeType="1"/>
            </p:cNvSpPr>
            <p:nvPr/>
          </p:nvSpPr>
          <p:spPr bwMode="auto">
            <a:xfrm>
              <a:off x="101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25" name="Line 726"/>
            <p:cNvSpPr>
              <a:spLocks noChangeShapeType="1"/>
            </p:cNvSpPr>
            <p:nvPr/>
          </p:nvSpPr>
          <p:spPr bwMode="auto">
            <a:xfrm>
              <a:off x="102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26" name="Line 727"/>
            <p:cNvSpPr>
              <a:spLocks noChangeShapeType="1"/>
            </p:cNvSpPr>
            <p:nvPr/>
          </p:nvSpPr>
          <p:spPr bwMode="auto">
            <a:xfrm>
              <a:off x="102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27" name="Line 728"/>
            <p:cNvSpPr>
              <a:spLocks noChangeShapeType="1"/>
            </p:cNvSpPr>
            <p:nvPr/>
          </p:nvSpPr>
          <p:spPr bwMode="auto">
            <a:xfrm>
              <a:off x="102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28" name="Line 729"/>
            <p:cNvSpPr>
              <a:spLocks noChangeShapeType="1"/>
            </p:cNvSpPr>
            <p:nvPr/>
          </p:nvSpPr>
          <p:spPr bwMode="auto">
            <a:xfrm>
              <a:off x="102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29" name="Line 730"/>
            <p:cNvSpPr>
              <a:spLocks noChangeShapeType="1"/>
            </p:cNvSpPr>
            <p:nvPr/>
          </p:nvSpPr>
          <p:spPr bwMode="auto">
            <a:xfrm>
              <a:off x="103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30" name="Line 731"/>
            <p:cNvSpPr>
              <a:spLocks noChangeShapeType="1"/>
            </p:cNvSpPr>
            <p:nvPr/>
          </p:nvSpPr>
          <p:spPr bwMode="auto">
            <a:xfrm>
              <a:off x="102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31" name="Line 732"/>
            <p:cNvSpPr>
              <a:spLocks noChangeShapeType="1"/>
            </p:cNvSpPr>
            <p:nvPr/>
          </p:nvSpPr>
          <p:spPr bwMode="auto">
            <a:xfrm>
              <a:off x="103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32" name="Line 733"/>
            <p:cNvSpPr>
              <a:spLocks noChangeShapeType="1"/>
            </p:cNvSpPr>
            <p:nvPr/>
          </p:nvSpPr>
          <p:spPr bwMode="auto">
            <a:xfrm>
              <a:off x="103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33" name="Line 734"/>
            <p:cNvSpPr>
              <a:spLocks noChangeShapeType="1"/>
            </p:cNvSpPr>
            <p:nvPr/>
          </p:nvSpPr>
          <p:spPr bwMode="auto">
            <a:xfrm>
              <a:off x="104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34" name="Line 735"/>
            <p:cNvSpPr>
              <a:spLocks noChangeShapeType="1"/>
            </p:cNvSpPr>
            <p:nvPr/>
          </p:nvSpPr>
          <p:spPr bwMode="auto">
            <a:xfrm>
              <a:off x="103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35" name="Line 736"/>
            <p:cNvSpPr>
              <a:spLocks noChangeShapeType="1"/>
            </p:cNvSpPr>
            <p:nvPr/>
          </p:nvSpPr>
          <p:spPr bwMode="auto">
            <a:xfrm>
              <a:off x="104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36" name="Line 737"/>
            <p:cNvSpPr>
              <a:spLocks noChangeShapeType="1"/>
            </p:cNvSpPr>
            <p:nvPr/>
          </p:nvSpPr>
          <p:spPr bwMode="auto">
            <a:xfrm>
              <a:off x="104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37" name="Line 738"/>
            <p:cNvSpPr>
              <a:spLocks noChangeShapeType="1"/>
            </p:cNvSpPr>
            <p:nvPr/>
          </p:nvSpPr>
          <p:spPr bwMode="auto">
            <a:xfrm>
              <a:off x="104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38" name="Line 739"/>
            <p:cNvSpPr>
              <a:spLocks noChangeShapeType="1"/>
            </p:cNvSpPr>
            <p:nvPr/>
          </p:nvSpPr>
          <p:spPr bwMode="auto">
            <a:xfrm>
              <a:off x="104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39" name="Line 740"/>
            <p:cNvSpPr>
              <a:spLocks noChangeShapeType="1"/>
            </p:cNvSpPr>
            <p:nvPr/>
          </p:nvSpPr>
          <p:spPr bwMode="auto">
            <a:xfrm>
              <a:off x="105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40" name="Line 741"/>
            <p:cNvSpPr>
              <a:spLocks noChangeShapeType="1"/>
            </p:cNvSpPr>
            <p:nvPr/>
          </p:nvSpPr>
          <p:spPr bwMode="auto">
            <a:xfrm>
              <a:off x="104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41" name="Line 742"/>
            <p:cNvSpPr>
              <a:spLocks noChangeShapeType="1"/>
            </p:cNvSpPr>
            <p:nvPr/>
          </p:nvSpPr>
          <p:spPr bwMode="auto">
            <a:xfrm>
              <a:off x="106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42" name="Line 743"/>
            <p:cNvSpPr>
              <a:spLocks noChangeShapeType="1"/>
            </p:cNvSpPr>
            <p:nvPr/>
          </p:nvSpPr>
          <p:spPr bwMode="auto">
            <a:xfrm>
              <a:off x="105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43" name="Line 744"/>
            <p:cNvSpPr>
              <a:spLocks noChangeShapeType="1"/>
            </p:cNvSpPr>
            <p:nvPr/>
          </p:nvSpPr>
          <p:spPr bwMode="auto">
            <a:xfrm>
              <a:off x="106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44" name="Line 745"/>
            <p:cNvSpPr>
              <a:spLocks noChangeShapeType="1"/>
            </p:cNvSpPr>
            <p:nvPr/>
          </p:nvSpPr>
          <p:spPr bwMode="auto">
            <a:xfrm>
              <a:off x="106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45" name="Line 746"/>
            <p:cNvSpPr>
              <a:spLocks noChangeShapeType="1"/>
            </p:cNvSpPr>
            <p:nvPr/>
          </p:nvSpPr>
          <p:spPr bwMode="auto">
            <a:xfrm>
              <a:off x="106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46" name="Line 747"/>
            <p:cNvSpPr>
              <a:spLocks noChangeShapeType="1"/>
            </p:cNvSpPr>
            <p:nvPr/>
          </p:nvSpPr>
          <p:spPr bwMode="auto">
            <a:xfrm>
              <a:off x="106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47" name="Line 748"/>
            <p:cNvSpPr>
              <a:spLocks noChangeShapeType="1"/>
            </p:cNvSpPr>
            <p:nvPr/>
          </p:nvSpPr>
          <p:spPr bwMode="auto">
            <a:xfrm>
              <a:off x="107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48" name="Line 749"/>
            <p:cNvSpPr>
              <a:spLocks noChangeShapeType="1"/>
            </p:cNvSpPr>
            <p:nvPr/>
          </p:nvSpPr>
          <p:spPr bwMode="auto">
            <a:xfrm>
              <a:off x="106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49" name="Line 750"/>
            <p:cNvSpPr>
              <a:spLocks noChangeShapeType="1"/>
            </p:cNvSpPr>
            <p:nvPr/>
          </p:nvSpPr>
          <p:spPr bwMode="auto">
            <a:xfrm>
              <a:off x="107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50" name="Line 751"/>
            <p:cNvSpPr>
              <a:spLocks noChangeShapeType="1"/>
            </p:cNvSpPr>
            <p:nvPr/>
          </p:nvSpPr>
          <p:spPr bwMode="auto">
            <a:xfrm>
              <a:off x="107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51" name="Line 752"/>
            <p:cNvSpPr>
              <a:spLocks noChangeShapeType="1"/>
            </p:cNvSpPr>
            <p:nvPr/>
          </p:nvSpPr>
          <p:spPr bwMode="auto">
            <a:xfrm>
              <a:off x="108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52" name="Line 753"/>
            <p:cNvSpPr>
              <a:spLocks noChangeShapeType="1"/>
            </p:cNvSpPr>
            <p:nvPr/>
          </p:nvSpPr>
          <p:spPr bwMode="auto">
            <a:xfrm>
              <a:off x="107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53" name="Line 754"/>
            <p:cNvSpPr>
              <a:spLocks noChangeShapeType="1"/>
            </p:cNvSpPr>
            <p:nvPr/>
          </p:nvSpPr>
          <p:spPr bwMode="auto">
            <a:xfrm>
              <a:off x="108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54" name="Line 755"/>
            <p:cNvSpPr>
              <a:spLocks noChangeShapeType="1"/>
            </p:cNvSpPr>
            <p:nvPr/>
          </p:nvSpPr>
          <p:spPr bwMode="auto">
            <a:xfrm>
              <a:off x="108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55" name="Line 756"/>
            <p:cNvSpPr>
              <a:spLocks noChangeShapeType="1"/>
            </p:cNvSpPr>
            <p:nvPr/>
          </p:nvSpPr>
          <p:spPr bwMode="auto">
            <a:xfrm>
              <a:off x="109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56" name="Line 757"/>
            <p:cNvSpPr>
              <a:spLocks noChangeShapeType="1"/>
            </p:cNvSpPr>
            <p:nvPr/>
          </p:nvSpPr>
          <p:spPr bwMode="auto">
            <a:xfrm>
              <a:off x="108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57" name="Line 758"/>
            <p:cNvSpPr>
              <a:spLocks noChangeShapeType="1"/>
            </p:cNvSpPr>
            <p:nvPr/>
          </p:nvSpPr>
          <p:spPr bwMode="auto">
            <a:xfrm>
              <a:off x="109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58" name="Line 759"/>
            <p:cNvSpPr>
              <a:spLocks noChangeShapeType="1"/>
            </p:cNvSpPr>
            <p:nvPr/>
          </p:nvSpPr>
          <p:spPr bwMode="auto">
            <a:xfrm>
              <a:off x="109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59" name="Line 760"/>
            <p:cNvSpPr>
              <a:spLocks noChangeShapeType="1"/>
            </p:cNvSpPr>
            <p:nvPr/>
          </p:nvSpPr>
          <p:spPr bwMode="auto">
            <a:xfrm>
              <a:off x="110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60" name="Line 761"/>
            <p:cNvSpPr>
              <a:spLocks noChangeShapeType="1"/>
            </p:cNvSpPr>
            <p:nvPr/>
          </p:nvSpPr>
          <p:spPr bwMode="auto">
            <a:xfrm>
              <a:off x="109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61" name="Line 762"/>
            <p:cNvSpPr>
              <a:spLocks noChangeShapeType="1"/>
            </p:cNvSpPr>
            <p:nvPr/>
          </p:nvSpPr>
          <p:spPr bwMode="auto">
            <a:xfrm>
              <a:off x="110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62" name="Line 763"/>
            <p:cNvSpPr>
              <a:spLocks noChangeShapeType="1"/>
            </p:cNvSpPr>
            <p:nvPr/>
          </p:nvSpPr>
          <p:spPr bwMode="auto">
            <a:xfrm>
              <a:off x="110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63" name="Line 764"/>
            <p:cNvSpPr>
              <a:spLocks noChangeShapeType="1"/>
            </p:cNvSpPr>
            <p:nvPr/>
          </p:nvSpPr>
          <p:spPr bwMode="auto">
            <a:xfrm>
              <a:off x="111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64" name="Line 765"/>
            <p:cNvSpPr>
              <a:spLocks noChangeShapeType="1"/>
            </p:cNvSpPr>
            <p:nvPr/>
          </p:nvSpPr>
          <p:spPr bwMode="auto">
            <a:xfrm>
              <a:off x="110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65" name="Line 766"/>
            <p:cNvSpPr>
              <a:spLocks noChangeShapeType="1"/>
            </p:cNvSpPr>
            <p:nvPr/>
          </p:nvSpPr>
          <p:spPr bwMode="auto">
            <a:xfrm>
              <a:off x="111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66" name="Line 767"/>
            <p:cNvSpPr>
              <a:spLocks noChangeShapeType="1"/>
            </p:cNvSpPr>
            <p:nvPr/>
          </p:nvSpPr>
          <p:spPr bwMode="auto">
            <a:xfrm>
              <a:off x="111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67" name="Line 768"/>
            <p:cNvSpPr>
              <a:spLocks noChangeShapeType="1"/>
            </p:cNvSpPr>
            <p:nvPr/>
          </p:nvSpPr>
          <p:spPr bwMode="auto">
            <a:xfrm>
              <a:off x="111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68" name="Line 769"/>
            <p:cNvSpPr>
              <a:spLocks noChangeShapeType="1"/>
            </p:cNvSpPr>
            <p:nvPr/>
          </p:nvSpPr>
          <p:spPr bwMode="auto">
            <a:xfrm>
              <a:off x="111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69" name="Line 770"/>
            <p:cNvSpPr>
              <a:spLocks noChangeShapeType="1"/>
            </p:cNvSpPr>
            <p:nvPr/>
          </p:nvSpPr>
          <p:spPr bwMode="auto">
            <a:xfrm>
              <a:off x="111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70" name="Line 771"/>
            <p:cNvSpPr>
              <a:spLocks noChangeShapeType="1"/>
            </p:cNvSpPr>
            <p:nvPr/>
          </p:nvSpPr>
          <p:spPr bwMode="auto">
            <a:xfrm>
              <a:off x="111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71" name="Line 772"/>
            <p:cNvSpPr>
              <a:spLocks noChangeShapeType="1"/>
            </p:cNvSpPr>
            <p:nvPr/>
          </p:nvSpPr>
          <p:spPr bwMode="auto">
            <a:xfrm>
              <a:off x="112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72" name="Line 773"/>
            <p:cNvSpPr>
              <a:spLocks noChangeShapeType="1"/>
            </p:cNvSpPr>
            <p:nvPr/>
          </p:nvSpPr>
          <p:spPr bwMode="auto">
            <a:xfrm>
              <a:off x="111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73" name="Line 774"/>
            <p:cNvSpPr>
              <a:spLocks noChangeShapeType="1"/>
            </p:cNvSpPr>
            <p:nvPr/>
          </p:nvSpPr>
          <p:spPr bwMode="auto">
            <a:xfrm>
              <a:off x="112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74" name="Line 775"/>
            <p:cNvSpPr>
              <a:spLocks noChangeShapeType="1"/>
            </p:cNvSpPr>
            <p:nvPr/>
          </p:nvSpPr>
          <p:spPr bwMode="auto">
            <a:xfrm>
              <a:off x="112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75" name="Line 776"/>
            <p:cNvSpPr>
              <a:spLocks noChangeShapeType="1"/>
            </p:cNvSpPr>
            <p:nvPr/>
          </p:nvSpPr>
          <p:spPr bwMode="auto">
            <a:xfrm>
              <a:off x="113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76" name="Line 777"/>
            <p:cNvSpPr>
              <a:spLocks noChangeShapeType="1"/>
            </p:cNvSpPr>
            <p:nvPr/>
          </p:nvSpPr>
          <p:spPr bwMode="auto">
            <a:xfrm>
              <a:off x="112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77" name="Line 778"/>
            <p:cNvSpPr>
              <a:spLocks noChangeShapeType="1"/>
            </p:cNvSpPr>
            <p:nvPr/>
          </p:nvSpPr>
          <p:spPr bwMode="auto">
            <a:xfrm>
              <a:off x="113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78" name="Line 779"/>
            <p:cNvSpPr>
              <a:spLocks noChangeShapeType="1"/>
            </p:cNvSpPr>
            <p:nvPr/>
          </p:nvSpPr>
          <p:spPr bwMode="auto">
            <a:xfrm>
              <a:off x="113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79" name="Line 780"/>
            <p:cNvSpPr>
              <a:spLocks noChangeShapeType="1"/>
            </p:cNvSpPr>
            <p:nvPr/>
          </p:nvSpPr>
          <p:spPr bwMode="auto">
            <a:xfrm>
              <a:off x="114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80" name="Line 781"/>
            <p:cNvSpPr>
              <a:spLocks noChangeShapeType="1"/>
            </p:cNvSpPr>
            <p:nvPr/>
          </p:nvSpPr>
          <p:spPr bwMode="auto">
            <a:xfrm>
              <a:off x="113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81" name="Line 782"/>
            <p:cNvSpPr>
              <a:spLocks noChangeShapeType="1"/>
            </p:cNvSpPr>
            <p:nvPr/>
          </p:nvSpPr>
          <p:spPr bwMode="auto">
            <a:xfrm>
              <a:off x="114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82" name="Line 783"/>
            <p:cNvSpPr>
              <a:spLocks noChangeShapeType="1"/>
            </p:cNvSpPr>
            <p:nvPr/>
          </p:nvSpPr>
          <p:spPr bwMode="auto">
            <a:xfrm>
              <a:off x="114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83" name="Line 784"/>
            <p:cNvSpPr>
              <a:spLocks noChangeShapeType="1"/>
            </p:cNvSpPr>
            <p:nvPr/>
          </p:nvSpPr>
          <p:spPr bwMode="auto">
            <a:xfrm>
              <a:off x="115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84" name="Line 785"/>
            <p:cNvSpPr>
              <a:spLocks noChangeShapeType="1"/>
            </p:cNvSpPr>
            <p:nvPr/>
          </p:nvSpPr>
          <p:spPr bwMode="auto">
            <a:xfrm>
              <a:off x="114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85" name="Line 786"/>
            <p:cNvSpPr>
              <a:spLocks noChangeShapeType="1"/>
            </p:cNvSpPr>
            <p:nvPr/>
          </p:nvSpPr>
          <p:spPr bwMode="auto">
            <a:xfrm>
              <a:off x="115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86" name="Line 787"/>
            <p:cNvSpPr>
              <a:spLocks noChangeShapeType="1"/>
            </p:cNvSpPr>
            <p:nvPr/>
          </p:nvSpPr>
          <p:spPr bwMode="auto">
            <a:xfrm>
              <a:off x="115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87" name="Line 788"/>
            <p:cNvSpPr>
              <a:spLocks noChangeShapeType="1"/>
            </p:cNvSpPr>
            <p:nvPr/>
          </p:nvSpPr>
          <p:spPr bwMode="auto">
            <a:xfrm>
              <a:off x="116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88" name="Line 789"/>
            <p:cNvSpPr>
              <a:spLocks noChangeShapeType="1"/>
            </p:cNvSpPr>
            <p:nvPr/>
          </p:nvSpPr>
          <p:spPr bwMode="auto">
            <a:xfrm>
              <a:off x="115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89" name="Line 790"/>
            <p:cNvSpPr>
              <a:spLocks noChangeShapeType="1"/>
            </p:cNvSpPr>
            <p:nvPr/>
          </p:nvSpPr>
          <p:spPr bwMode="auto">
            <a:xfrm>
              <a:off x="117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90" name="Line 791"/>
            <p:cNvSpPr>
              <a:spLocks noChangeShapeType="1"/>
            </p:cNvSpPr>
            <p:nvPr/>
          </p:nvSpPr>
          <p:spPr bwMode="auto">
            <a:xfrm>
              <a:off x="116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91" name="Line 792"/>
            <p:cNvSpPr>
              <a:spLocks noChangeShapeType="1"/>
            </p:cNvSpPr>
            <p:nvPr/>
          </p:nvSpPr>
          <p:spPr bwMode="auto">
            <a:xfrm>
              <a:off x="117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92" name="Line 793"/>
            <p:cNvSpPr>
              <a:spLocks noChangeShapeType="1"/>
            </p:cNvSpPr>
            <p:nvPr/>
          </p:nvSpPr>
          <p:spPr bwMode="auto">
            <a:xfrm>
              <a:off x="117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93" name="Line 794"/>
            <p:cNvSpPr>
              <a:spLocks noChangeShapeType="1"/>
            </p:cNvSpPr>
            <p:nvPr/>
          </p:nvSpPr>
          <p:spPr bwMode="auto">
            <a:xfrm>
              <a:off x="118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94" name="Line 795"/>
            <p:cNvSpPr>
              <a:spLocks noChangeShapeType="1"/>
            </p:cNvSpPr>
            <p:nvPr/>
          </p:nvSpPr>
          <p:spPr bwMode="auto">
            <a:xfrm>
              <a:off x="117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95" name="Line 796"/>
            <p:cNvSpPr>
              <a:spLocks noChangeShapeType="1"/>
            </p:cNvSpPr>
            <p:nvPr/>
          </p:nvSpPr>
          <p:spPr bwMode="auto">
            <a:xfrm>
              <a:off x="118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96" name="Line 797"/>
            <p:cNvSpPr>
              <a:spLocks noChangeShapeType="1"/>
            </p:cNvSpPr>
            <p:nvPr/>
          </p:nvSpPr>
          <p:spPr bwMode="auto">
            <a:xfrm>
              <a:off x="118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97" name="Line 798"/>
            <p:cNvSpPr>
              <a:spLocks noChangeShapeType="1"/>
            </p:cNvSpPr>
            <p:nvPr/>
          </p:nvSpPr>
          <p:spPr bwMode="auto">
            <a:xfrm>
              <a:off x="119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98" name="Line 799"/>
            <p:cNvSpPr>
              <a:spLocks noChangeShapeType="1"/>
            </p:cNvSpPr>
            <p:nvPr/>
          </p:nvSpPr>
          <p:spPr bwMode="auto">
            <a:xfrm>
              <a:off x="118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99" name="Line 800"/>
            <p:cNvSpPr>
              <a:spLocks noChangeShapeType="1"/>
            </p:cNvSpPr>
            <p:nvPr/>
          </p:nvSpPr>
          <p:spPr bwMode="auto">
            <a:xfrm>
              <a:off x="120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00" name="Line 801"/>
            <p:cNvSpPr>
              <a:spLocks noChangeShapeType="1"/>
            </p:cNvSpPr>
            <p:nvPr/>
          </p:nvSpPr>
          <p:spPr bwMode="auto">
            <a:xfrm>
              <a:off x="119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01" name="Line 802"/>
            <p:cNvSpPr>
              <a:spLocks noChangeShapeType="1"/>
            </p:cNvSpPr>
            <p:nvPr/>
          </p:nvSpPr>
          <p:spPr bwMode="auto">
            <a:xfrm>
              <a:off x="120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02" name="Line 803"/>
            <p:cNvSpPr>
              <a:spLocks noChangeShapeType="1"/>
            </p:cNvSpPr>
            <p:nvPr/>
          </p:nvSpPr>
          <p:spPr bwMode="auto">
            <a:xfrm>
              <a:off x="120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03" name="Line 804"/>
            <p:cNvSpPr>
              <a:spLocks noChangeShapeType="1"/>
            </p:cNvSpPr>
            <p:nvPr/>
          </p:nvSpPr>
          <p:spPr bwMode="auto">
            <a:xfrm>
              <a:off x="121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04" name="Line 805"/>
            <p:cNvSpPr>
              <a:spLocks noChangeShapeType="1"/>
            </p:cNvSpPr>
            <p:nvPr/>
          </p:nvSpPr>
          <p:spPr bwMode="auto">
            <a:xfrm>
              <a:off x="120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05" name="Line 806"/>
            <p:cNvSpPr>
              <a:spLocks noChangeShapeType="1"/>
            </p:cNvSpPr>
            <p:nvPr/>
          </p:nvSpPr>
          <p:spPr bwMode="auto">
            <a:xfrm>
              <a:off x="121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06" name="Line 807"/>
            <p:cNvSpPr>
              <a:spLocks noChangeShapeType="1"/>
            </p:cNvSpPr>
            <p:nvPr/>
          </p:nvSpPr>
          <p:spPr bwMode="auto">
            <a:xfrm>
              <a:off x="121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8" name="Group 1009"/>
          <p:cNvGrpSpPr>
            <a:grpSpLocks/>
          </p:cNvGrpSpPr>
          <p:nvPr/>
        </p:nvGrpSpPr>
        <p:grpSpPr bwMode="auto">
          <a:xfrm>
            <a:off x="1927225" y="6303620"/>
            <a:ext cx="674688" cy="6350"/>
            <a:chOff x="1214" y="4168"/>
            <a:chExt cx="425" cy="4"/>
          </a:xfrm>
        </p:grpSpPr>
        <p:sp>
          <p:nvSpPr>
            <p:cNvPr id="3607" name="Line 809"/>
            <p:cNvSpPr>
              <a:spLocks noChangeShapeType="1"/>
            </p:cNvSpPr>
            <p:nvPr/>
          </p:nvSpPr>
          <p:spPr bwMode="auto">
            <a:xfrm>
              <a:off x="121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08" name="Line 810"/>
            <p:cNvSpPr>
              <a:spLocks noChangeShapeType="1"/>
            </p:cNvSpPr>
            <p:nvPr/>
          </p:nvSpPr>
          <p:spPr bwMode="auto">
            <a:xfrm>
              <a:off x="121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09" name="Line 811"/>
            <p:cNvSpPr>
              <a:spLocks noChangeShapeType="1"/>
            </p:cNvSpPr>
            <p:nvPr/>
          </p:nvSpPr>
          <p:spPr bwMode="auto">
            <a:xfrm>
              <a:off x="122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10" name="Line 812"/>
            <p:cNvSpPr>
              <a:spLocks noChangeShapeType="1"/>
            </p:cNvSpPr>
            <p:nvPr/>
          </p:nvSpPr>
          <p:spPr bwMode="auto">
            <a:xfrm>
              <a:off x="121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11" name="Line 813"/>
            <p:cNvSpPr>
              <a:spLocks noChangeShapeType="1"/>
            </p:cNvSpPr>
            <p:nvPr/>
          </p:nvSpPr>
          <p:spPr bwMode="auto">
            <a:xfrm>
              <a:off x="122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12" name="Line 814"/>
            <p:cNvSpPr>
              <a:spLocks noChangeShapeType="1"/>
            </p:cNvSpPr>
            <p:nvPr/>
          </p:nvSpPr>
          <p:spPr bwMode="auto">
            <a:xfrm>
              <a:off x="122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13" name="Line 815"/>
            <p:cNvSpPr>
              <a:spLocks noChangeShapeType="1"/>
            </p:cNvSpPr>
            <p:nvPr/>
          </p:nvSpPr>
          <p:spPr bwMode="auto">
            <a:xfrm>
              <a:off x="122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14" name="Line 816"/>
            <p:cNvSpPr>
              <a:spLocks noChangeShapeType="1"/>
            </p:cNvSpPr>
            <p:nvPr/>
          </p:nvSpPr>
          <p:spPr bwMode="auto">
            <a:xfrm>
              <a:off x="122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15" name="Line 817"/>
            <p:cNvSpPr>
              <a:spLocks noChangeShapeType="1"/>
            </p:cNvSpPr>
            <p:nvPr/>
          </p:nvSpPr>
          <p:spPr bwMode="auto">
            <a:xfrm>
              <a:off x="123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16" name="Line 818"/>
            <p:cNvSpPr>
              <a:spLocks noChangeShapeType="1"/>
            </p:cNvSpPr>
            <p:nvPr/>
          </p:nvSpPr>
          <p:spPr bwMode="auto">
            <a:xfrm>
              <a:off x="122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17" name="Line 819"/>
            <p:cNvSpPr>
              <a:spLocks noChangeShapeType="1"/>
            </p:cNvSpPr>
            <p:nvPr/>
          </p:nvSpPr>
          <p:spPr bwMode="auto">
            <a:xfrm>
              <a:off x="123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18" name="Line 820"/>
            <p:cNvSpPr>
              <a:spLocks noChangeShapeType="1"/>
            </p:cNvSpPr>
            <p:nvPr/>
          </p:nvSpPr>
          <p:spPr bwMode="auto">
            <a:xfrm>
              <a:off x="123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19" name="Line 821"/>
            <p:cNvSpPr>
              <a:spLocks noChangeShapeType="1"/>
            </p:cNvSpPr>
            <p:nvPr/>
          </p:nvSpPr>
          <p:spPr bwMode="auto">
            <a:xfrm>
              <a:off x="124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20" name="Line 822"/>
            <p:cNvSpPr>
              <a:spLocks noChangeShapeType="1"/>
            </p:cNvSpPr>
            <p:nvPr/>
          </p:nvSpPr>
          <p:spPr bwMode="auto">
            <a:xfrm>
              <a:off x="123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21" name="Line 823"/>
            <p:cNvSpPr>
              <a:spLocks noChangeShapeType="1"/>
            </p:cNvSpPr>
            <p:nvPr/>
          </p:nvSpPr>
          <p:spPr bwMode="auto">
            <a:xfrm>
              <a:off x="124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22" name="Line 824"/>
            <p:cNvSpPr>
              <a:spLocks noChangeShapeType="1"/>
            </p:cNvSpPr>
            <p:nvPr/>
          </p:nvSpPr>
          <p:spPr bwMode="auto">
            <a:xfrm>
              <a:off x="124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23" name="Line 825"/>
            <p:cNvSpPr>
              <a:spLocks noChangeShapeType="1"/>
            </p:cNvSpPr>
            <p:nvPr/>
          </p:nvSpPr>
          <p:spPr bwMode="auto">
            <a:xfrm>
              <a:off x="125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24" name="Line 826"/>
            <p:cNvSpPr>
              <a:spLocks noChangeShapeType="1"/>
            </p:cNvSpPr>
            <p:nvPr/>
          </p:nvSpPr>
          <p:spPr bwMode="auto">
            <a:xfrm>
              <a:off x="124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25" name="Line 827"/>
            <p:cNvSpPr>
              <a:spLocks noChangeShapeType="1"/>
            </p:cNvSpPr>
            <p:nvPr/>
          </p:nvSpPr>
          <p:spPr bwMode="auto">
            <a:xfrm>
              <a:off x="125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26" name="Line 828"/>
            <p:cNvSpPr>
              <a:spLocks noChangeShapeType="1"/>
            </p:cNvSpPr>
            <p:nvPr/>
          </p:nvSpPr>
          <p:spPr bwMode="auto">
            <a:xfrm>
              <a:off x="125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27" name="Line 829"/>
            <p:cNvSpPr>
              <a:spLocks noChangeShapeType="1"/>
            </p:cNvSpPr>
            <p:nvPr/>
          </p:nvSpPr>
          <p:spPr bwMode="auto">
            <a:xfrm>
              <a:off x="126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28" name="Line 830"/>
            <p:cNvSpPr>
              <a:spLocks noChangeShapeType="1"/>
            </p:cNvSpPr>
            <p:nvPr/>
          </p:nvSpPr>
          <p:spPr bwMode="auto">
            <a:xfrm>
              <a:off x="125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29" name="Line 831"/>
            <p:cNvSpPr>
              <a:spLocks noChangeShapeType="1"/>
            </p:cNvSpPr>
            <p:nvPr/>
          </p:nvSpPr>
          <p:spPr bwMode="auto">
            <a:xfrm>
              <a:off x="126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30" name="Line 832"/>
            <p:cNvSpPr>
              <a:spLocks noChangeShapeType="1"/>
            </p:cNvSpPr>
            <p:nvPr/>
          </p:nvSpPr>
          <p:spPr bwMode="auto">
            <a:xfrm>
              <a:off x="126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31" name="Line 833"/>
            <p:cNvSpPr>
              <a:spLocks noChangeShapeType="1"/>
            </p:cNvSpPr>
            <p:nvPr/>
          </p:nvSpPr>
          <p:spPr bwMode="auto">
            <a:xfrm>
              <a:off x="127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32" name="Line 834"/>
            <p:cNvSpPr>
              <a:spLocks noChangeShapeType="1"/>
            </p:cNvSpPr>
            <p:nvPr/>
          </p:nvSpPr>
          <p:spPr bwMode="auto">
            <a:xfrm>
              <a:off x="126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33" name="Line 835"/>
            <p:cNvSpPr>
              <a:spLocks noChangeShapeType="1"/>
            </p:cNvSpPr>
            <p:nvPr/>
          </p:nvSpPr>
          <p:spPr bwMode="auto">
            <a:xfrm>
              <a:off x="128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34" name="Line 836"/>
            <p:cNvSpPr>
              <a:spLocks noChangeShapeType="1"/>
            </p:cNvSpPr>
            <p:nvPr/>
          </p:nvSpPr>
          <p:spPr bwMode="auto">
            <a:xfrm>
              <a:off x="127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35" name="Line 837"/>
            <p:cNvSpPr>
              <a:spLocks noChangeShapeType="1"/>
            </p:cNvSpPr>
            <p:nvPr/>
          </p:nvSpPr>
          <p:spPr bwMode="auto">
            <a:xfrm>
              <a:off x="128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36" name="Line 838"/>
            <p:cNvSpPr>
              <a:spLocks noChangeShapeType="1"/>
            </p:cNvSpPr>
            <p:nvPr/>
          </p:nvSpPr>
          <p:spPr bwMode="auto">
            <a:xfrm>
              <a:off x="128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37" name="Line 839"/>
            <p:cNvSpPr>
              <a:spLocks noChangeShapeType="1"/>
            </p:cNvSpPr>
            <p:nvPr/>
          </p:nvSpPr>
          <p:spPr bwMode="auto">
            <a:xfrm>
              <a:off x="129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38" name="Line 840"/>
            <p:cNvSpPr>
              <a:spLocks noChangeShapeType="1"/>
            </p:cNvSpPr>
            <p:nvPr/>
          </p:nvSpPr>
          <p:spPr bwMode="auto">
            <a:xfrm>
              <a:off x="128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39" name="Line 841"/>
            <p:cNvSpPr>
              <a:spLocks noChangeShapeType="1"/>
            </p:cNvSpPr>
            <p:nvPr/>
          </p:nvSpPr>
          <p:spPr bwMode="auto">
            <a:xfrm>
              <a:off x="129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40" name="Line 842"/>
            <p:cNvSpPr>
              <a:spLocks noChangeShapeType="1"/>
            </p:cNvSpPr>
            <p:nvPr/>
          </p:nvSpPr>
          <p:spPr bwMode="auto">
            <a:xfrm>
              <a:off x="129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41" name="Line 843"/>
            <p:cNvSpPr>
              <a:spLocks noChangeShapeType="1"/>
            </p:cNvSpPr>
            <p:nvPr/>
          </p:nvSpPr>
          <p:spPr bwMode="auto">
            <a:xfrm>
              <a:off x="130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42" name="Line 844"/>
            <p:cNvSpPr>
              <a:spLocks noChangeShapeType="1"/>
            </p:cNvSpPr>
            <p:nvPr/>
          </p:nvSpPr>
          <p:spPr bwMode="auto">
            <a:xfrm>
              <a:off x="129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43" name="Line 845"/>
            <p:cNvSpPr>
              <a:spLocks noChangeShapeType="1"/>
            </p:cNvSpPr>
            <p:nvPr/>
          </p:nvSpPr>
          <p:spPr bwMode="auto">
            <a:xfrm>
              <a:off x="131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44" name="Line 846"/>
            <p:cNvSpPr>
              <a:spLocks noChangeShapeType="1"/>
            </p:cNvSpPr>
            <p:nvPr/>
          </p:nvSpPr>
          <p:spPr bwMode="auto">
            <a:xfrm>
              <a:off x="130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45" name="Line 847"/>
            <p:cNvSpPr>
              <a:spLocks noChangeShapeType="1"/>
            </p:cNvSpPr>
            <p:nvPr/>
          </p:nvSpPr>
          <p:spPr bwMode="auto">
            <a:xfrm>
              <a:off x="132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46" name="Line 848"/>
            <p:cNvSpPr>
              <a:spLocks noChangeShapeType="1"/>
            </p:cNvSpPr>
            <p:nvPr/>
          </p:nvSpPr>
          <p:spPr bwMode="auto">
            <a:xfrm>
              <a:off x="131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47" name="Line 849"/>
            <p:cNvSpPr>
              <a:spLocks noChangeShapeType="1"/>
            </p:cNvSpPr>
            <p:nvPr/>
          </p:nvSpPr>
          <p:spPr bwMode="auto">
            <a:xfrm>
              <a:off x="132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48" name="Line 850"/>
            <p:cNvSpPr>
              <a:spLocks noChangeShapeType="1"/>
            </p:cNvSpPr>
            <p:nvPr/>
          </p:nvSpPr>
          <p:spPr bwMode="auto">
            <a:xfrm>
              <a:off x="132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49" name="Line 851"/>
            <p:cNvSpPr>
              <a:spLocks noChangeShapeType="1"/>
            </p:cNvSpPr>
            <p:nvPr/>
          </p:nvSpPr>
          <p:spPr bwMode="auto">
            <a:xfrm>
              <a:off x="132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50" name="Line 852"/>
            <p:cNvSpPr>
              <a:spLocks noChangeShapeType="1"/>
            </p:cNvSpPr>
            <p:nvPr/>
          </p:nvSpPr>
          <p:spPr bwMode="auto">
            <a:xfrm>
              <a:off x="132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51" name="Line 853"/>
            <p:cNvSpPr>
              <a:spLocks noChangeShapeType="1"/>
            </p:cNvSpPr>
            <p:nvPr/>
          </p:nvSpPr>
          <p:spPr bwMode="auto">
            <a:xfrm>
              <a:off x="133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52" name="Line 854"/>
            <p:cNvSpPr>
              <a:spLocks noChangeShapeType="1"/>
            </p:cNvSpPr>
            <p:nvPr/>
          </p:nvSpPr>
          <p:spPr bwMode="auto">
            <a:xfrm>
              <a:off x="132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53" name="Line 855"/>
            <p:cNvSpPr>
              <a:spLocks noChangeShapeType="1"/>
            </p:cNvSpPr>
            <p:nvPr/>
          </p:nvSpPr>
          <p:spPr bwMode="auto">
            <a:xfrm>
              <a:off x="134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54" name="Line 856"/>
            <p:cNvSpPr>
              <a:spLocks noChangeShapeType="1"/>
            </p:cNvSpPr>
            <p:nvPr/>
          </p:nvSpPr>
          <p:spPr bwMode="auto">
            <a:xfrm>
              <a:off x="133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55" name="Line 857"/>
            <p:cNvSpPr>
              <a:spLocks noChangeShapeType="1"/>
            </p:cNvSpPr>
            <p:nvPr/>
          </p:nvSpPr>
          <p:spPr bwMode="auto">
            <a:xfrm>
              <a:off x="134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56" name="Line 858"/>
            <p:cNvSpPr>
              <a:spLocks noChangeShapeType="1"/>
            </p:cNvSpPr>
            <p:nvPr/>
          </p:nvSpPr>
          <p:spPr bwMode="auto">
            <a:xfrm>
              <a:off x="134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57" name="Line 859"/>
            <p:cNvSpPr>
              <a:spLocks noChangeShapeType="1"/>
            </p:cNvSpPr>
            <p:nvPr/>
          </p:nvSpPr>
          <p:spPr bwMode="auto">
            <a:xfrm>
              <a:off x="135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58" name="Line 860"/>
            <p:cNvSpPr>
              <a:spLocks noChangeShapeType="1"/>
            </p:cNvSpPr>
            <p:nvPr/>
          </p:nvSpPr>
          <p:spPr bwMode="auto">
            <a:xfrm>
              <a:off x="134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59" name="Line 861"/>
            <p:cNvSpPr>
              <a:spLocks noChangeShapeType="1"/>
            </p:cNvSpPr>
            <p:nvPr/>
          </p:nvSpPr>
          <p:spPr bwMode="auto">
            <a:xfrm>
              <a:off x="135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60" name="Line 862"/>
            <p:cNvSpPr>
              <a:spLocks noChangeShapeType="1"/>
            </p:cNvSpPr>
            <p:nvPr/>
          </p:nvSpPr>
          <p:spPr bwMode="auto">
            <a:xfrm>
              <a:off x="135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61" name="Line 863"/>
            <p:cNvSpPr>
              <a:spLocks noChangeShapeType="1"/>
            </p:cNvSpPr>
            <p:nvPr/>
          </p:nvSpPr>
          <p:spPr bwMode="auto">
            <a:xfrm>
              <a:off x="135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62" name="Line 864"/>
            <p:cNvSpPr>
              <a:spLocks noChangeShapeType="1"/>
            </p:cNvSpPr>
            <p:nvPr/>
          </p:nvSpPr>
          <p:spPr bwMode="auto">
            <a:xfrm>
              <a:off x="135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63" name="Line 865"/>
            <p:cNvSpPr>
              <a:spLocks noChangeShapeType="1"/>
            </p:cNvSpPr>
            <p:nvPr/>
          </p:nvSpPr>
          <p:spPr bwMode="auto">
            <a:xfrm>
              <a:off x="136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64" name="Line 866"/>
            <p:cNvSpPr>
              <a:spLocks noChangeShapeType="1"/>
            </p:cNvSpPr>
            <p:nvPr/>
          </p:nvSpPr>
          <p:spPr bwMode="auto">
            <a:xfrm>
              <a:off x="135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65" name="Line 867"/>
            <p:cNvSpPr>
              <a:spLocks noChangeShapeType="1"/>
            </p:cNvSpPr>
            <p:nvPr/>
          </p:nvSpPr>
          <p:spPr bwMode="auto">
            <a:xfrm>
              <a:off x="137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66" name="Line 868"/>
            <p:cNvSpPr>
              <a:spLocks noChangeShapeType="1"/>
            </p:cNvSpPr>
            <p:nvPr/>
          </p:nvSpPr>
          <p:spPr bwMode="auto">
            <a:xfrm>
              <a:off x="136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67" name="Line 869"/>
            <p:cNvSpPr>
              <a:spLocks noChangeShapeType="1"/>
            </p:cNvSpPr>
            <p:nvPr/>
          </p:nvSpPr>
          <p:spPr bwMode="auto">
            <a:xfrm>
              <a:off x="137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68" name="Line 870"/>
            <p:cNvSpPr>
              <a:spLocks noChangeShapeType="1"/>
            </p:cNvSpPr>
            <p:nvPr/>
          </p:nvSpPr>
          <p:spPr bwMode="auto">
            <a:xfrm>
              <a:off x="137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69" name="Line 871"/>
            <p:cNvSpPr>
              <a:spLocks noChangeShapeType="1"/>
            </p:cNvSpPr>
            <p:nvPr/>
          </p:nvSpPr>
          <p:spPr bwMode="auto">
            <a:xfrm>
              <a:off x="137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70" name="Line 872"/>
            <p:cNvSpPr>
              <a:spLocks noChangeShapeType="1"/>
            </p:cNvSpPr>
            <p:nvPr/>
          </p:nvSpPr>
          <p:spPr bwMode="auto">
            <a:xfrm>
              <a:off x="137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71" name="Line 873"/>
            <p:cNvSpPr>
              <a:spLocks noChangeShapeType="1"/>
            </p:cNvSpPr>
            <p:nvPr/>
          </p:nvSpPr>
          <p:spPr bwMode="auto">
            <a:xfrm>
              <a:off x="138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72" name="Line 874"/>
            <p:cNvSpPr>
              <a:spLocks noChangeShapeType="1"/>
            </p:cNvSpPr>
            <p:nvPr/>
          </p:nvSpPr>
          <p:spPr bwMode="auto">
            <a:xfrm>
              <a:off x="137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73" name="Line 875"/>
            <p:cNvSpPr>
              <a:spLocks noChangeShapeType="1"/>
            </p:cNvSpPr>
            <p:nvPr/>
          </p:nvSpPr>
          <p:spPr bwMode="auto">
            <a:xfrm>
              <a:off x="138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74" name="Line 876"/>
            <p:cNvSpPr>
              <a:spLocks noChangeShapeType="1"/>
            </p:cNvSpPr>
            <p:nvPr/>
          </p:nvSpPr>
          <p:spPr bwMode="auto">
            <a:xfrm>
              <a:off x="138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75" name="Line 877"/>
            <p:cNvSpPr>
              <a:spLocks noChangeShapeType="1"/>
            </p:cNvSpPr>
            <p:nvPr/>
          </p:nvSpPr>
          <p:spPr bwMode="auto">
            <a:xfrm>
              <a:off x="138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76" name="Line 878"/>
            <p:cNvSpPr>
              <a:spLocks noChangeShapeType="1"/>
            </p:cNvSpPr>
            <p:nvPr/>
          </p:nvSpPr>
          <p:spPr bwMode="auto">
            <a:xfrm>
              <a:off x="138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77" name="Line 879"/>
            <p:cNvSpPr>
              <a:spLocks noChangeShapeType="1"/>
            </p:cNvSpPr>
            <p:nvPr/>
          </p:nvSpPr>
          <p:spPr bwMode="auto">
            <a:xfrm>
              <a:off x="139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78" name="Line 880"/>
            <p:cNvSpPr>
              <a:spLocks noChangeShapeType="1"/>
            </p:cNvSpPr>
            <p:nvPr/>
          </p:nvSpPr>
          <p:spPr bwMode="auto">
            <a:xfrm>
              <a:off x="138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79" name="Line 881"/>
            <p:cNvSpPr>
              <a:spLocks noChangeShapeType="1"/>
            </p:cNvSpPr>
            <p:nvPr/>
          </p:nvSpPr>
          <p:spPr bwMode="auto">
            <a:xfrm>
              <a:off x="140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80" name="Line 882"/>
            <p:cNvSpPr>
              <a:spLocks noChangeShapeType="1"/>
            </p:cNvSpPr>
            <p:nvPr/>
          </p:nvSpPr>
          <p:spPr bwMode="auto">
            <a:xfrm>
              <a:off x="139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81" name="Line 883"/>
            <p:cNvSpPr>
              <a:spLocks noChangeShapeType="1"/>
            </p:cNvSpPr>
            <p:nvPr/>
          </p:nvSpPr>
          <p:spPr bwMode="auto">
            <a:xfrm>
              <a:off x="140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82" name="Line 884"/>
            <p:cNvSpPr>
              <a:spLocks noChangeShapeType="1"/>
            </p:cNvSpPr>
            <p:nvPr/>
          </p:nvSpPr>
          <p:spPr bwMode="auto">
            <a:xfrm>
              <a:off x="140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83" name="Line 885"/>
            <p:cNvSpPr>
              <a:spLocks noChangeShapeType="1"/>
            </p:cNvSpPr>
            <p:nvPr/>
          </p:nvSpPr>
          <p:spPr bwMode="auto">
            <a:xfrm>
              <a:off x="141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84" name="Line 886"/>
            <p:cNvSpPr>
              <a:spLocks noChangeShapeType="1"/>
            </p:cNvSpPr>
            <p:nvPr/>
          </p:nvSpPr>
          <p:spPr bwMode="auto">
            <a:xfrm>
              <a:off x="140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85" name="Line 887"/>
            <p:cNvSpPr>
              <a:spLocks noChangeShapeType="1"/>
            </p:cNvSpPr>
            <p:nvPr/>
          </p:nvSpPr>
          <p:spPr bwMode="auto">
            <a:xfrm>
              <a:off x="141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86" name="Line 888"/>
            <p:cNvSpPr>
              <a:spLocks noChangeShapeType="1"/>
            </p:cNvSpPr>
            <p:nvPr/>
          </p:nvSpPr>
          <p:spPr bwMode="auto">
            <a:xfrm>
              <a:off x="141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87" name="Line 889"/>
            <p:cNvSpPr>
              <a:spLocks noChangeShapeType="1"/>
            </p:cNvSpPr>
            <p:nvPr/>
          </p:nvSpPr>
          <p:spPr bwMode="auto">
            <a:xfrm>
              <a:off x="142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88" name="Line 890"/>
            <p:cNvSpPr>
              <a:spLocks noChangeShapeType="1"/>
            </p:cNvSpPr>
            <p:nvPr/>
          </p:nvSpPr>
          <p:spPr bwMode="auto">
            <a:xfrm>
              <a:off x="141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89" name="Line 891"/>
            <p:cNvSpPr>
              <a:spLocks noChangeShapeType="1"/>
            </p:cNvSpPr>
            <p:nvPr/>
          </p:nvSpPr>
          <p:spPr bwMode="auto">
            <a:xfrm>
              <a:off x="142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90" name="Line 892"/>
            <p:cNvSpPr>
              <a:spLocks noChangeShapeType="1"/>
            </p:cNvSpPr>
            <p:nvPr/>
          </p:nvSpPr>
          <p:spPr bwMode="auto">
            <a:xfrm>
              <a:off x="142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91" name="Line 893"/>
            <p:cNvSpPr>
              <a:spLocks noChangeShapeType="1"/>
            </p:cNvSpPr>
            <p:nvPr/>
          </p:nvSpPr>
          <p:spPr bwMode="auto">
            <a:xfrm>
              <a:off x="143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92" name="Line 894"/>
            <p:cNvSpPr>
              <a:spLocks noChangeShapeType="1"/>
            </p:cNvSpPr>
            <p:nvPr/>
          </p:nvSpPr>
          <p:spPr bwMode="auto">
            <a:xfrm>
              <a:off x="142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93" name="Line 895"/>
            <p:cNvSpPr>
              <a:spLocks noChangeShapeType="1"/>
            </p:cNvSpPr>
            <p:nvPr/>
          </p:nvSpPr>
          <p:spPr bwMode="auto">
            <a:xfrm>
              <a:off x="143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94" name="Line 896"/>
            <p:cNvSpPr>
              <a:spLocks noChangeShapeType="1"/>
            </p:cNvSpPr>
            <p:nvPr/>
          </p:nvSpPr>
          <p:spPr bwMode="auto">
            <a:xfrm>
              <a:off x="143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95" name="Line 897"/>
            <p:cNvSpPr>
              <a:spLocks noChangeShapeType="1"/>
            </p:cNvSpPr>
            <p:nvPr/>
          </p:nvSpPr>
          <p:spPr bwMode="auto">
            <a:xfrm>
              <a:off x="143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96" name="Line 898"/>
            <p:cNvSpPr>
              <a:spLocks noChangeShapeType="1"/>
            </p:cNvSpPr>
            <p:nvPr/>
          </p:nvSpPr>
          <p:spPr bwMode="auto">
            <a:xfrm>
              <a:off x="143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97" name="Line 899"/>
            <p:cNvSpPr>
              <a:spLocks noChangeShapeType="1"/>
            </p:cNvSpPr>
            <p:nvPr/>
          </p:nvSpPr>
          <p:spPr bwMode="auto">
            <a:xfrm>
              <a:off x="143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98" name="Line 900"/>
            <p:cNvSpPr>
              <a:spLocks noChangeShapeType="1"/>
            </p:cNvSpPr>
            <p:nvPr/>
          </p:nvSpPr>
          <p:spPr bwMode="auto">
            <a:xfrm>
              <a:off x="143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99" name="Line 901"/>
            <p:cNvSpPr>
              <a:spLocks noChangeShapeType="1"/>
            </p:cNvSpPr>
            <p:nvPr/>
          </p:nvSpPr>
          <p:spPr bwMode="auto">
            <a:xfrm>
              <a:off x="144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00" name="Line 902"/>
            <p:cNvSpPr>
              <a:spLocks noChangeShapeType="1"/>
            </p:cNvSpPr>
            <p:nvPr/>
          </p:nvSpPr>
          <p:spPr bwMode="auto">
            <a:xfrm>
              <a:off x="143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01" name="Line 903"/>
            <p:cNvSpPr>
              <a:spLocks noChangeShapeType="1"/>
            </p:cNvSpPr>
            <p:nvPr/>
          </p:nvSpPr>
          <p:spPr bwMode="auto">
            <a:xfrm>
              <a:off x="145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02" name="Line 904"/>
            <p:cNvSpPr>
              <a:spLocks noChangeShapeType="1"/>
            </p:cNvSpPr>
            <p:nvPr/>
          </p:nvSpPr>
          <p:spPr bwMode="auto">
            <a:xfrm>
              <a:off x="144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03" name="Line 905"/>
            <p:cNvSpPr>
              <a:spLocks noChangeShapeType="1"/>
            </p:cNvSpPr>
            <p:nvPr/>
          </p:nvSpPr>
          <p:spPr bwMode="auto">
            <a:xfrm>
              <a:off x="145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04" name="Line 906"/>
            <p:cNvSpPr>
              <a:spLocks noChangeShapeType="1"/>
            </p:cNvSpPr>
            <p:nvPr/>
          </p:nvSpPr>
          <p:spPr bwMode="auto">
            <a:xfrm>
              <a:off x="145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05" name="Line 907"/>
            <p:cNvSpPr>
              <a:spLocks noChangeShapeType="1"/>
            </p:cNvSpPr>
            <p:nvPr/>
          </p:nvSpPr>
          <p:spPr bwMode="auto">
            <a:xfrm>
              <a:off x="145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06" name="Line 908"/>
            <p:cNvSpPr>
              <a:spLocks noChangeShapeType="1"/>
            </p:cNvSpPr>
            <p:nvPr/>
          </p:nvSpPr>
          <p:spPr bwMode="auto">
            <a:xfrm>
              <a:off x="145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07" name="Line 909"/>
            <p:cNvSpPr>
              <a:spLocks noChangeShapeType="1"/>
            </p:cNvSpPr>
            <p:nvPr/>
          </p:nvSpPr>
          <p:spPr bwMode="auto">
            <a:xfrm>
              <a:off x="145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08" name="Line 910"/>
            <p:cNvSpPr>
              <a:spLocks noChangeShapeType="1"/>
            </p:cNvSpPr>
            <p:nvPr/>
          </p:nvSpPr>
          <p:spPr bwMode="auto">
            <a:xfrm>
              <a:off x="145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09" name="Line 911"/>
            <p:cNvSpPr>
              <a:spLocks noChangeShapeType="1"/>
            </p:cNvSpPr>
            <p:nvPr/>
          </p:nvSpPr>
          <p:spPr bwMode="auto">
            <a:xfrm>
              <a:off x="146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10" name="Line 912"/>
            <p:cNvSpPr>
              <a:spLocks noChangeShapeType="1"/>
            </p:cNvSpPr>
            <p:nvPr/>
          </p:nvSpPr>
          <p:spPr bwMode="auto">
            <a:xfrm>
              <a:off x="145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11" name="Line 913"/>
            <p:cNvSpPr>
              <a:spLocks noChangeShapeType="1"/>
            </p:cNvSpPr>
            <p:nvPr/>
          </p:nvSpPr>
          <p:spPr bwMode="auto">
            <a:xfrm>
              <a:off x="146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12" name="Line 914"/>
            <p:cNvSpPr>
              <a:spLocks noChangeShapeType="1"/>
            </p:cNvSpPr>
            <p:nvPr/>
          </p:nvSpPr>
          <p:spPr bwMode="auto">
            <a:xfrm>
              <a:off x="146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13" name="Line 915"/>
            <p:cNvSpPr>
              <a:spLocks noChangeShapeType="1"/>
            </p:cNvSpPr>
            <p:nvPr/>
          </p:nvSpPr>
          <p:spPr bwMode="auto">
            <a:xfrm>
              <a:off x="146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14" name="Line 916"/>
            <p:cNvSpPr>
              <a:spLocks noChangeShapeType="1"/>
            </p:cNvSpPr>
            <p:nvPr/>
          </p:nvSpPr>
          <p:spPr bwMode="auto">
            <a:xfrm>
              <a:off x="146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15" name="Line 917"/>
            <p:cNvSpPr>
              <a:spLocks noChangeShapeType="1"/>
            </p:cNvSpPr>
            <p:nvPr/>
          </p:nvSpPr>
          <p:spPr bwMode="auto">
            <a:xfrm>
              <a:off x="146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16" name="Line 918"/>
            <p:cNvSpPr>
              <a:spLocks noChangeShapeType="1"/>
            </p:cNvSpPr>
            <p:nvPr/>
          </p:nvSpPr>
          <p:spPr bwMode="auto">
            <a:xfrm>
              <a:off x="146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17" name="Line 919"/>
            <p:cNvSpPr>
              <a:spLocks noChangeShapeType="1"/>
            </p:cNvSpPr>
            <p:nvPr/>
          </p:nvSpPr>
          <p:spPr bwMode="auto">
            <a:xfrm>
              <a:off x="147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18" name="Line 920"/>
            <p:cNvSpPr>
              <a:spLocks noChangeShapeType="1"/>
            </p:cNvSpPr>
            <p:nvPr/>
          </p:nvSpPr>
          <p:spPr bwMode="auto">
            <a:xfrm>
              <a:off x="146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19" name="Line 921"/>
            <p:cNvSpPr>
              <a:spLocks noChangeShapeType="1"/>
            </p:cNvSpPr>
            <p:nvPr/>
          </p:nvSpPr>
          <p:spPr bwMode="auto">
            <a:xfrm>
              <a:off x="147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20" name="Line 922"/>
            <p:cNvSpPr>
              <a:spLocks noChangeShapeType="1"/>
            </p:cNvSpPr>
            <p:nvPr/>
          </p:nvSpPr>
          <p:spPr bwMode="auto">
            <a:xfrm>
              <a:off x="147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21" name="Line 923"/>
            <p:cNvSpPr>
              <a:spLocks noChangeShapeType="1"/>
            </p:cNvSpPr>
            <p:nvPr/>
          </p:nvSpPr>
          <p:spPr bwMode="auto">
            <a:xfrm>
              <a:off x="148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22" name="Line 924"/>
            <p:cNvSpPr>
              <a:spLocks noChangeShapeType="1"/>
            </p:cNvSpPr>
            <p:nvPr/>
          </p:nvSpPr>
          <p:spPr bwMode="auto">
            <a:xfrm>
              <a:off x="147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23" name="Line 925"/>
            <p:cNvSpPr>
              <a:spLocks noChangeShapeType="1"/>
            </p:cNvSpPr>
            <p:nvPr/>
          </p:nvSpPr>
          <p:spPr bwMode="auto">
            <a:xfrm>
              <a:off x="148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24" name="Line 926"/>
            <p:cNvSpPr>
              <a:spLocks noChangeShapeType="1"/>
            </p:cNvSpPr>
            <p:nvPr/>
          </p:nvSpPr>
          <p:spPr bwMode="auto">
            <a:xfrm>
              <a:off x="148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25" name="Line 927"/>
            <p:cNvSpPr>
              <a:spLocks noChangeShapeType="1"/>
            </p:cNvSpPr>
            <p:nvPr/>
          </p:nvSpPr>
          <p:spPr bwMode="auto">
            <a:xfrm>
              <a:off x="148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26" name="Line 928"/>
            <p:cNvSpPr>
              <a:spLocks noChangeShapeType="1"/>
            </p:cNvSpPr>
            <p:nvPr/>
          </p:nvSpPr>
          <p:spPr bwMode="auto">
            <a:xfrm>
              <a:off x="148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27" name="Line 929"/>
            <p:cNvSpPr>
              <a:spLocks noChangeShapeType="1"/>
            </p:cNvSpPr>
            <p:nvPr/>
          </p:nvSpPr>
          <p:spPr bwMode="auto">
            <a:xfrm>
              <a:off x="149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28" name="Line 930"/>
            <p:cNvSpPr>
              <a:spLocks noChangeShapeType="1"/>
            </p:cNvSpPr>
            <p:nvPr/>
          </p:nvSpPr>
          <p:spPr bwMode="auto">
            <a:xfrm>
              <a:off x="148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29" name="Line 931"/>
            <p:cNvSpPr>
              <a:spLocks noChangeShapeType="1"/>
            </p:cNvSpPr>
            <p:nvPr/>
          </p:nvSpPr>
          <p:spPr bwMode="auto">
            <a:xfrm>
              <a:off x="149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30" name="Line 932"/>
            <p:cNvSpPr>
              <a:spLocks noChangeShapeType="1"/>
            </p:cNvSpPr>
            <p:nvPr/>
          </p:nvSpPr>
          <p:spPr bwMode="auto">
            <a:xfrm>
              <a:off x="149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31" name="Line 933"/>
            <p:cNvSpPr>
              <a:spLocks noChangeShapeType="1"/>
            </p:cNvSpPr>
            <p:nvPr/>
          </p:nvSpPr>
          <p:spPr bwMode="auto">
            <a:xfrm>
              <a:off x="150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32" name="Line 934"/>
            <p:cNvSpPr>
              <a:spLocks noChangeShapeType="1"/>
            </p:cNvSpPr>
            <p:nvPr/>
          </p:nvSpPr>
          <p:spPr bwMode="auto">
            <a:xfrm>
              <a:off x="149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33" name="Line 935"/>
            <p:cNvSpPr>
              <a:spLocks noChangeShapeType="1"/>
            </p:cNvSpPr>
            <p:nvPr/>
          </p:nvSpPr>
          <p:spPr bwMode="auto">
            <a:xfrm>
              <a:off x="151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34" name="Line 936"/>
            <p:cNvSpPr>
              <a:spLocks noChangeShapeType="1"/>
            </p:cNvSpPr>
            <p:nvPr/>
          </p:nvSpPr>
          <p:spPr bwMode="auto">
            <a:xfrm>
              <a:off x="150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35" name="Line 937"/>
            <p:cNvSpPr>
              <a:spLocks noChangeShapeType="1"/>
            </p:cNvSpPr>
            <p:nvPr/>
          </p:nvSpPr>
          <p:spPr bwMode="auto">
            <a:xfrm>
              <a:off x="151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36" name="Line 938"/>
            <p:cNvSpPr>
              <a:spLocks noChangeShapeType="1"/>
            </p:cNvSpPr>
            <p:nvPr/>
          </p:nvSpPr>
          <p:spPr bwMode="auto">
            <a:xfrm>
              <a:off x="151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37" name="Line 939"/>
            <p:cNvSpPr>
              <a:spLocks noChangeShapeType="1"/>
            </p:cNvSpPr>
            <p:nvPr/>
          </p:nvSpPr>
          <p:spPr bwMode="auto">
            <a:xfrm>
              <a:off x="151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38" name="Line 940"/>
            <p:cNvSpPr>
              <a:spLocks noChangeShapeType="1"/>
            </p:cNvSpPr>
            <p:nvPr/>
          </p:nvSpPr>
          <p:spPr bwMode="auto">
            <a:xfrm>
              <a:off x="151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39" name="Line 941"/>
            <p:cNvSpPr>
              <a:spLocks noChangeShapeType="1"/>
            </p:cNvSpPr>
            <p:nvPr/>
          </p:nvSpPr>
          <p:spPr bwMode="auto">
            <a:xfrm>
              <a:off x="151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40" name="Line 942"/>
            <p:cNvSpPr>
              <a:spLocks noChangeShapeType="1"/>
            </p:cNvSpPr>
            <p:nvPr/>
          </p:nvSpPr>
          <p:spPr bwMode="auto">
            <a:xfrm>
              <a:off x="151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41" name="Line 943"/>
            <p:cNvSpPr>
              <a:spLocks noChangeShapeType="1"/>
            </p:cNvSpPr>
            <p:nvPr/>
          </p:nvSpPr>
          <p:spPr bwMode="auto">
            <a:xfrm>
              <a:off x="152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42" name="Line 944"/>
            <p:cNvSpPr>
              <a:spLocks noChangeShapeType="1"/>
            </p:cNvSpPr>
            <p:nvPr/>
          </p:nvSpPr>
          <p:spPr bwMode="auto">
            <a:xfrm>
              <a:off x="151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43" name="Line 945"/>
            <p:cNvSpPr>
              <a:spLocks noChangeShapeType="1"/>
            </p:cNvSpPr>
            <p:nvPr/>
          </p:nvSpPr>
          <p:spPr bwMode="auto">
            <a:xfrm flipV="1">
              <a:off x="1526" y="4168"/>
              <a:ext cx="0" cy="4"/>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44" name="Line 946"/>
            <p:cNvSpPr>
              <a:spLocks noChangeShapeType="1"/>
            </p:cNvSpPr>
            <p:nvPr/>
          </p:nvSpPr>
          <p:spPr bwMode="auto">
            <a:xfrm>
              <a:off x="152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45" name="Line 947"/>
            <p:cNvSpPr>
              <a:spLocks noChangeShapeType="1"/>
            </p:cNvSpPr>
            <p:nvPr/>
          </p:nvSpPr>
          <p:spPr bwMode="auto">
            <a:xfrm>
              <a:off x="152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46" name="Line 948"/>
            <p:cNvSpPr>
              <a:spLocks noChangeShapeType="1"/>
            </p:cNvSpPr>
            <p:nvPr/>
          </p:nvSpPr>
          <p:spPr bwMode="auto">
            <a:xfrm>
              <a:off x="1526" y="4168"/>
              <a:ext cx="0" cy="4"/>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47" name="Line 949"/>
            <p:cNvSpPr>
              <a:spLocks noChangeShapeType="1"/>
            </p:cNvSpPr>
            <p:nvPr/>
          </p:nvSpPr>
          <p:spPr bwMode="auto">
            <a:xfrm>
              <a:off x="152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48" name="Line 950"/>
            <p:cNvSpPr>
              <a:spLocks noChangeShapeType="1"/>
            </p:cNvSpPr>
            <p:nvPr/>
          </p:nvSpPr>
          <p:spPr bwMode="auto">
            <a:xfrm>
              <a:off x="152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49" name="Line 951"/>
            <p:cNvSpPr>
              <a:spLocks noChangeShapeType="1"/>
            </p:cNvSpPr>
            <p:nvPr/>
          </p:nvSpPr>
          <p:spPr bwMode="auto">
            <a:xfrm>
              <a:off x="153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50" name="Line 952"/>
            <p:cNvSpPr>
              <a:spLocks noChangeShapeType="1"/>
            </p:cNvSpPr>
            <p:nvPr/>
          </p:nvSpPr>
          <p:spPr bwMode="auto">
            <a:xfrm>
              <a:off x="152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51" name="Line 953"/>
            <p:cNvSpPr>
              <a:spLocks noChangeShapeType="1"/>
            </p:cNvSpPr>
            <p:nvPr/>
          </p:nvSpPr>
          <p:spPr bwMode="auto">
            <a:xfrm>
              <a:off x="153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52" name="Line 954"/>
            <p:cNvSpPr>
              <a:spLocks noChangeShapeType="1"/>
            </p:cNvSpPr>
            <p:nvPr/>
          </p:nvSpPr>
          <p:spPr bwMode="auto">
            <a:xfrm>
              <a:off x="153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53" name="Line 955"/>
            <p:cNvSpPr>
              <a:spLocks noChangeShapeType="1"/>
            </p:cNvSpPr>
            <p:nvPr/>
          </p:nvSpPr>
          <p:spPr bwMode="auto">
            <a:xfrm>
              <a:off x="153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54" name="Line 956"/>
            <p:cNvSpPr>
              <a:spLocks noChangeShapeType="1"/>
            </p:cNvSpPr>
            <p:nvPr/>
          </p:nvSpPr>
          <p:spPr bwMode="auto">
            <a:xfrm>
              <a:off x="153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55" name="Line 957"/>
            <p:cNvSpPr>
              <a:spLocks noChangeShapeType="1"/>
            </p:cNvSpPr>
            <p:nvPr/>
          </p:nvSpPr>
          <p:spPr bwMode="auto">
            <a:xfrm>
              <a:off x="153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56" name="Line 958"/>
            <p:cNvSpPr>
              <a:spLocks noChangeShapeType="1"/>
            </p:cNvSpPr>
            <p:nvPr/>
          </p:nvSpPr>
          <p:spPr bwMode="auto">
            <a:xfrm>
              <a:off x="153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57" name="Line 959"/>
            <p:cNvSpPr>
              <a:spLocks noChangeShapeType="1"/>
            </p:cNvSpPr>
            <p:nvPr/>
          </p:nvSpPr>
          <p:spPr bwMode="auto">
            <a:xfrm>
              <a:off x="154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58" name="Line 960"/>
            <p:cNvSpPr>
              <a:spLocks noChangeShapeType="1"/>
            </p:cNvSpPr>
            <p:nvPr/>
          </p:nvSpPr>
          <p:spPr bwMode="auto">
            <a:xfrm>
              <a:off x="153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59" name="Line 961"/>
            <p:cNvSpPr>
              <a:spLocks noChangeShapeType="1"/>
            </p:cNvSpPr>
            <p:nvPr/>
          </p:nvSpPr>
          <p:spPr bwMode="auto">
            <a:xfrm>
              <a:off x="154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60" name="Line 962"/>
            <p:cNvSpPr>
              <a:spLocks noChangeShapeType="1"/>
            </p:cNvSpPr>
            <p:nvPr/>
          </p:nvSpPr>
          <p:spPr bwMode="auto">
            <a:xfrm>
              <a:off x="154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61" name="Line 963"/>
            <p:cNvSpPr>
              <a:spLocks noChangeShapeType="1"/>
            </p:cNvSpPr>
            <p:nvPr/>
          </p:nvSpPr>
          <p:spPr bwMode="auto">
            <a:xfrm>
              <a:off x="154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62" name="Line 964"/>
            <p:cNvSpPr>
              <a:spLocks noChangeShapeType="1"/>
            </p:cNvSpPr>
            <p:nvPr/>
          </p:nvSpPr>
          <p:spPr bwMode="auto">
            <a:xfrm>
              <a:off x="154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63" name="Line 965"/>
            <p:cNvSpPr>
              <a:spLocks noChangeShapeType="1"/>
            </p:cNvSpPr>
            <p:nvPr/>
          </p:nvSpPr>
          <p:spPr bwMode="auto">
            <a:xfrm>
              <a:off x="154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64" name="Line 966"/>
            <p:cNvSpPr>
              <a:spLocks noChangeShapeType="1"/>
            </p:cNvSpPr>
            <p:nvPr/>
          </p:nvSpPr>
          <p:spPr bwMode="auto">
            <a:xfrm>
              <a:off x="154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65" name="Line 967"/>
            <p:cNvSpPr>
              <a:spLocks noChangeShapeType="1"/>
            </p:cNvSpPr>
            <p:nvPr/>
          </p:nvSpPr>
          <p:spPr bwMode="auto">
            <a:xfrm>
              <a:off x="155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66" name="Line 968"/>
            <p:cNvSpPr>
              <a:spLocks noChangeShapeType="1"/>
            </p:cNvSpPr>
            <p:nvPr/>
          </p:nvSpPr>
          <p:spPr bwMode="auto">
            <a:xfrm>
              <a:off x="154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67" name="Line 969"/>
            <p:cNvSpPr>
              <a:spLocks noChangeShapeType="1"/>
            </p:cNvSpPr>
            <p:nvPr/>
          </p:nvSpPr>
          <p:spPr bwMode="auto">
            <a:xfrm>
              <a:off x="155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68" name="Line 970"/>
            <p:cNvSpPr>
              <a:spLocks noChangeShapeType="1"/>
            </p:cNvSpPr>
            <p:nvPr/>
          </p:nvSpPr>
          <p:spPr bwMode="auto">
            <a:xfrm>
              <a:off x="155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69" name="Line 971"/>
            <p:cNvSpPr>
              <a:spLocks noChangeShapeType="1"/>
            </p:cNvSpPr>
            <p:nvPr/>
          </p:nvSpPr>
          <p:spPr bwMode="auto">
            <a:xfrm>
              <a:off x="156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70" name="Line 972"/>
            <p:cNvSpPr>
              <a:spLocks noChangeShapeType="1"/>
            </p:cNvSpPr>
            <p:nvPr/>
          </p:nvSpPr>
          <p:spPr bwMode="auto">
            <a:xfrm>
              <a:off x="155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71" name="Line 973"/>
            <p:cNvSpPr>
              <a:spLocks noChangeShapeType="1"/>
            </p:cNvSpPr>
            <p:nvPr/>
          </p:nvSpPr>
          <p:spPr bwMode="auto">
            <a:xfrm flipV="1">
              <a:off x="1563" y="4168"/>
              <a:ext cx="0" cy="4"/>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72" name="Line 974"/>
            <p:cNvSpPr>
              <a:spLocks noChangeShapeType="1"/>
            </p:cNvSpPr>
            <p:nvPr/>
          </p:nvSpPr>
          <p:spPr bwMode="auto">
            <a:xfrm>
              <a:off x="156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73" name="Line 975"/>
            <p:cNvSpPr>
              <a:spLocks noChangeShapeType="1"/>
            </p:cNvSpPr>
            <p:nvPr/>
          </p:nvSpPr>
          <p:spPr bwMode="auto">
            <a:xfrm>
              <a:off x="157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74" name="Line 976"/>
            <p:cNvSpPr>
              <a:spLocks noChangeShapeType="1"/>
            </p:cNvSpPr>
            <p:nvPr/>
          </p:nvSpPr>
          <p:spPr bwMode="auto">
            <a:xfrm>
              <a:off x="156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75" name="Line 977"/>
            <p:cNvSpPr>
              <a:spLocks noChangeShapeType="1"/>
            </p:cNvSpPr>
            <p:nvPr/>
          </p:nvSpPr>
          <p:spPr bwMode="auto">
            <a:xfrm>
              <a:off x="157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76" name="Line 978"/>
            <p:cNvSpPr>
              <a:spLocks noChangeShapeType="1"/>
            </p:cNvSpPr>
            <p:nvPr/>
          </p:nvSpPr>
          <p:spPr bwMode="auto">
            <a:xfrm>
              <a:off x="157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77" name="Line 979"/>
            <p:cNvSpPr>
              <a:spLocks noChangeShapeType="1"/>
            </p:cNvSpPr>
            <p:nvPr/>
          </p:nvSpPr>
          <p:spPr bwMode="auto">
            <a:xfrm>
              <a:off x="158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78" name="Line 980"/>
            <p:cNvSpPr>
              <a:spLocks noChangeShapeType="1"/>
            </p:cNvSpPr>
            <p:nvPr/>
          </p:nvSpPr>
          <p:spPr bwMode="auto">
            <a:xfrm>
              <a:off x="157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79" name="Line 981"/>
            <p:cNvSpPr>
              <a:spLocks noChangeShapeType="1"/>
            </p:cNvSpPr>
            <p:nvPr/>
          </p:nvSpPr>
          <p:spPr bwMode="auto">
            <a:xfrm>
              <a:off x="158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80" name="Line 982"/>
            <p:cNvSpPr>
              <a:spLocks noChangeShapeType="1"/>
            </p:cNvSpPr>
            <p:nvPr/>
          </p:nvSpPr>
          <p:spPr bwMode="auto">
            <a:xfrm>
              <a:off x="158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81" name="Line 983"/>
            <p:cNvSpPr>
              <a:spLocks noChangeShapeType="1"/>
            </p:cNvSpPr>
            <p:nvPr/>
          </p:nvSpPr>
          <p:spPr bwMode="auto">
            <a:xfrm>
              <a:off x="159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82" name="Line 984"/>
            <p:cNvSpPr>
              <a:spLocks noChangeShapeType="1"/>
            </p:cNvSpPr>
            <p:nvPr/>
          </p:nvSpPr>
          <p:spPr bwMode="auto">
            <a:xfrm>
              <a:off x="158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83" name="Line 985"/>
            <p:cNvSpPr>
              <a:spLocks noChangeShapeType="1"/>
            </p:cNvSpPr>
            <p:nvPr/>
          </p:nvSpPr>
          <p:spPr bwMode="auto">
            <a:xfrm>
              <a:off x="159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84" name="Line 986"/>
            <p:cNvSpPr>
              <a:spLocks noChangeShapeType="1"/>
            </p:cNvSpPr>
            <p:nvPr/>
          </p:nvSpPr>
          <p:spPr bwMode="auto">
            <a:xfrm>
              <a:off x="159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85" name="Line 987"/>
            <p:cNvSpPr>
              <a:spLocks noChangeShapeType="1"/>
            </p:cNvSpPr>
            <p:nvPr/>
          </p:nvSpPr>
          <p:spPr bwMode="auto">
            <a:xfrm>
              <a:off x="159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86" name="Line 988"/>
            <p:cNvSpPr>
              <a:spLocks noChangeShapeType="1"/>
            </p:cNvSpPr>
            <p:nvPr/>
          </p:nvSpPr>
          <p:spPr bwMode="auto">
            <a:xfrm>
              <a:off x="159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87" name="Line 989"/>
            <p:cNvSpPr>
              <a:spLocks noChangeShapeType="1"/>
            </p:cNvSpPr>
            <p:nvPr/>
          </p:nvSpPr>
          <p:spPr bwMode="auto">
            <a:xfrm>
              <a:off x="160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88" name="Line 990"/>
            <p:cNvSpPr>
              <a:spLocks noChangeShapeType="1"/>
            </p:cNvSpPr>
            <p:nvPr/>
          </p:nvSpPr>
          <p:spPr bwMode="auto">
            <a:xfrm>
              <a:off x="159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89" name="Line 991"/>
            <p:cNvSpPr>
              <a:spLocks noChangeShapeType="1"/>
            </p:cNvSpPr>
            <p:nvPr/>
          </p:nvSpPr>
          <p:spPr bwMode="auto">
            <a:xfrm>
              <a:off x="160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90" name="Line 992"/>
            <p:cNvSpPr>
              <a:spLocks noChangeShapeType="1"/>
            </p:cNvSpPr>
            <p:nvPr/>
          </p:nvSpPr>
          <p:spPr bwMode="auto">
            <a:xfrm>
              <a:off x="160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91" name="Line 993"/>
            <p:cNvSpPr>
              <a:spLocks noChangeShapeType="1"/>
            </p:cNvSpPr>
            <p:nvPr/>
          </p:nvSpPr>
          <p:spPr bwMode="auto">
            <a:xfrm>
              <a:off x="160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92" name="Line 994"/>
            <p:cNvSpPr>
              <a:spLocks noChangeShapeType="1"/>
            </p:cNvSpPr>
            <p:nvPr/>
          </p:nvSpPr>
          <p:spPr bwMode="auto">
            <a:xfrm>
              <a:off x="160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93" name="Line 995"/>
            <p:cNvSpPr>
              <a:spLocks noChangeShapeType="1"/>
            </p:cNvSpPr>
            <p:nvPr/>
          </p:nvSpPr>
          <p:spPr bwMode="auto">
            <a:xfrm>
              <a:off x="161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94" name="Line 996"/>
            <p:cNvSpPr>
              <a:spLocks noChangeShapeType="1"/>
            </p:cNvSpPr>
            <p:nvPr/>
          </p:nvSpPr>
          <p:spPr bwMode="auto">
            <a:xfrm>
              <a:off x="160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95" name="Line 997"/>
            <p:cNvSpPr>
              <a:spLocks noChangeShapeType="1"/>
            </p:cNvSpPr>
            <p:nvPr/>
          </p:nvSpPr>
          <p:spPr bwMode="auto">
            <a:xfrm>
              <a:off x="161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96" name="Line 998"/>
            <p:cNvSpPr>
              <a:spLocks noChangeShapeType="1"/>
            </p:cNvSpPr>
            <p:nvPr/>
          </p:nvSpPr>
          <p:spPr bwMode="auto">
            <a:xfrm>
              <a:off x="161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97" name="Line 999"/>
            <p:cNvSpPr>
              <a:spLocks noChangeShapeType="1"/>
            </p:cNvSpPr>
            <p:nvPr/>
          </p:nvSpPr>
          <p:spPr bwMode="auto">
            <a:xfrm>
              <a:off x="162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98" name="Line 1000"/>
            <p:cNvSpPr>
              <a:spLocks noChangeShapeType="1"/>
            </p:cNvSpPr>
            <p:nvPr/>
          </p:nvSpPr>
          <p:spPr bwMode="auto">
            <a:xfrm>
              <a:off x="161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99" name="Line 1001"/>
            <p:cNvSpPr>
              <a:spLocks noChangeShapeType="1"/>
            </p:cNvSpPr>
            <p:nvPr/>
          </p:nvSpPr>
          <p:spPr bwMode="auto">
            <a:xfrm>
              <a:off x="162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00" name="Line 1002"/>
            <p:cNvSpPr>
              <a:spLocks noChangeShapeType="1"/>
            </p:cNvSpPr>
            <p:nvPr/>
          </p:nvSpPr>
          <p:spPr bwMode="auto">
            <a:xfrm>
              <a:off x="162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01" name="Line 1003"/>
            <p:cNvSpPr>
              <a:spLocks noChangeShapeType="1"/>
            </p:cNvSpPr>
            <p:nvPr/>
          </p:nvSpPr>
          <p:spPr bwMode="auto">
            <a:xfrm>
              <a:off x="163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02" name="Line 1004"/>
            <p:cNvSpPr>
              <a:spLocks noChangeShapeType="1"/>
            </p:cNvSpPr>
            <p:nvPr/>
          </p:nvSpPr>
          <p:spPr bwMode="auto">
            <a:xfrm>
              <a:off x="162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03" name="Line 1005"/>
            <p:cNvSpPr>
              <a:spLocks noChangeShapeType="1"/>
            </p:cNvSpPr>
            <p:nvPr/>
          </p:nvSpPr>
          <p:spPr bwMode="auto">
            <a:xfrm>
              <a:off x="163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04" name="Line 1006"/>
            <p:cNvSpPr>
              <a:spLocks noChangeShapeType="1"/>
            </p:cNvSpPr>
            <p:nvPr/>
          </p:nvSpPr>
          <p:spPr bwMode="auto">
            <a:xfrm>
              <a:off x="163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05" name="Line 1007"/>
            <p:cNvSpPr>
              <a:spLocks noChangeShapeType="1"/>
            </p:cNvSpPr>
            <p:nvPr/>
          </p:nvSpPr>
          <p:spPr bwMode="auto">
            <a:xfrm>
              <a:off x="163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06" name="Line 1008"/>
            <p:cNvSpPr>
              <a:spLocks noChangeShapeType="1"/>
            </p:cNvSpPr>
            <p:nvPr/>
          </p:nvSpPr>
          <p:spPr bwMode="auto">
            <a:xfrm>
              <a:off x="163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11" name="Group 1210"/>
          <p:cNvGrpSpPr>
            <a:grpSpLocks/>
          </p:cNvGrpSpPr>
          <p:nvPr/>
        </p:nvGrpSpPr>
        <p:grpSpPr bwMode="auto">
          <a:xfrm>
            <a:off x="2601912" y="6297270"/>
            <a:ext cx="574675" cy="12700"/>
            <a:chOff x="1639" y="4164"/>
            <a:chExt cx="362" cy="8"/>
          </a:xfrm>
        </p:grpSpPr>
        <p:sp>
          <p:nvSpPr>
            <p:cNvPr id="3407" name="Line 1010"/>
            <p:cNvSpPr>
              <a:spLocks noChangeShapeType="1"/>
            </p:cNvSpPr>
            <p:nvPr/>
          </p:nvSpPr>
          <p:spPr bwMode="auto">
            <a:xfrm>
              <a:off x="164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08" name="Line 1011"/>
            <p:cNvSpPr>
              <a:spLocks noChangeShapeType="1"/>
            </p:cNvSpPr>
            <p:nvPr/>
          </p:nvSpPr>
          <p:spPr bwMode="auto">
            <a:xfrm>
              <a:off x="163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09" name="Line 1012"/>
            <p:cNvSpPr>
              <a:spLocks noChangeShapeType="1"/>
            </p:cNvSpPr>
            <p:nvPr/>
          </p:nvSpPr>
          <p:spPr bwMode="auto">
            <a:xfrm>
              <a:off x="164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10" name="Line 1013"/>
            <p:cNvSpPr>
              <a:spLocks noChangeShapeType="1"/>
            </p:cNvSpPr>
            <p:nvPr/>
          </p:nvSpPr>
          <p:spPr bwMode="auto">
            <a:xfrm>
              <a:off x="164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11" name="Line 1014"/>
            <p:cNvSpPr>
              <a:spLocks noChangeShapeType="1"/>
            </p:cNvSpPr>
            <p:nvPr/>
          </p:nvSpPr>
          <p:spPr bwMode="auto">
            <a:xfrm>
              <a:off x="164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12" name="Line 1015"/>
            <p:cNvSpPr>
              <a:spLocks noChangeShapeType="1"/>
            </p:cNvSpPr>
            <p:nvPr/>
          </p:nvSpPr>
          <p:spPr bwMode="auto">
            <a:xfrm>
              <a:off x="164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13" name="Line 1016"/>
            <p:cNvSpPr>
              <a:spLocks noChangeShapeType="1"/>
            </p:cNvSpPr>
            <p:nvPr/>
          </p:nvSpPr>
          <p:spPr bwMode="auto">
            <a:xfrm>
              <a:off x="165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14" name="Line 1017"/>
            <p:cNvSpPr>
              <a:spLocks noChangeShapeType="1"/>
            </p:cNvSpPr>
            <p:nvPr/>
          </p:nvSpPr>
          <p:spPr bwMode="auto">
            <a:xfrm>
              <a:off x="164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15" name="Line 1018"/>
            <p:cNvSpPr>
              <a:spLocks noChangeShapeType="1"/>
            </p:cNvSpPr>
            <p:nvPr/>
          </p:nvSpPr>
          <p:spPr bwMode="auto">
            <a:xfrm>
              <a:off x="165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16" name="Line 1019"/>
            <p:cNvSpPr>
              <a:spLocks noChangeShapeType="1"/>
            </p:cNvSpPr>
            <p:nvPr/>
          </p:nvSpPr>
          <p:spPr bwMode="auto">
            <a:xfrm>
              <a:off x="165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17" name="Line 1020"/>
            <p:cNvSpPr>
              <a:spLocks noChangeShapeType="1"/>
            </p:cNvSpPr>
            <p:nvPr/>
          </p:nvSpPr>
          <p:spPr bwMode="auto">
            <a:xfrm>
              <a:off x="166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18" name="Line 1021"/>
            <p:cNvSpPr>
              <a:spLocks noChangeShapeType="1"/>
            </p:cNvSpPr>
            <p:nvPr/>
          </p:nvSpPr>
          <p:spPr bwMode="auto">
            <a:xfrm>
              <a:off x="165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19" name="Line 1022"/>
            <p:cNvSpPr>
              <a:spLocks noChangeShapeType="1"/>
            </p:cNvSpPr>
            <p:nvPr/>
          </p:nvSpPr>
          <p:spPr bwMode="auto">
            <a:xfrm>
              <a:off x="166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20" name="Line 1023"/>
            <p:cNvSpPr>
              <a:spLocks noChangeShapeType="1"/>
            </p:cNvSpPr>
            <p:nvPr/>
          </p:nvSpPr>
          <p:spPr bwMode="auto">
            <a:xfrm>
              <a:off x="166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21" name="Line 1024"/>
            <p:cNvSpPr>
              <a:spLocks noChangeShapeType="1"/>
            </p:cNvSpPr>
            <p:nvPr/>
          </p:nvSpPr>
          <p:spPr bwMode="auto">
            <a:xfrm>
              <a:off x="166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22" name="Line 1025"/>
            <p:cNvSpPr>
              <a:spLocks noChangeShapeType="1"/>
            </p:cNvSpPr>
            <p:nvPr/>
          </p:nvSpPr>
          <p:spPr bwMode="auto">
            <a:xfrm>
              <a:off x="166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23" name="Line 1026"/>
            <p:cNvSpPr>
              <a:spLocks noChangeShapeType="1"/>
            </p:cNvSpPr>
            <p:nvPr/>
          </p:nvSpPr>
          <p:spPr bwMode="auto">
            <a:xfrm>
              <a:off x="167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24" name="Line 1027"/>
            <p:cNvSpPr>
              <a:spLocks noChangeShapeType="1"/>
            </p:cNvSpPr>
            <p:nvPr/>
          </p:nvSpPr>
          <p:spPr bwMode="auto">
            <a:xfrm>
              <a:off x="166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25" name="Line 1028"/>
            <p:cNvSpPr>
              <a:spLocks noChangeShapeType="1"/>
            </p:cNvSpPr>
            <p:nvPr/>
          </p:nvSpPr>
          <p:spPr bwMode="auto">
            <a:xfrm>
              <a:off x="167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26" name="Line 1029"/>
            <p:cNvSpPr>
              <a:spLocks noChangeShapeType="1"/>
            </p:cNvSpPr>
            <p:nvPr/>
          </p:nvSpPr>
          <p:spPr bwMode="auto">
            <a:xfrm>
              <a:off x="167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27" name="Line 1030"/>
            <p:cNvSpPr>
              <a:spLocks noChangeShapeType="1"/>
            </p:cNvSpPr>
            <p:nvPr/>
          </p:nvSpPr>
          <p:spPr bwMode="auto">
            <a:xfrm>
              <a:off x="167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28" name="Line 1031"/>
            <p:cNvSpPr>
              <a:spLocks noChangeShapeType="1"/>
            </p:cNvSpPr>
            <p:nvPr/>
          </p:nvSpPr>
          <p:spPr bwMode="auto">
            <a:xfrm>
              <a:off x="167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29" name="Line 1032"/>
            <p:cNvSpPr>
              <a:spLocks noChangeShapeType="1"/>
            </p:cNvSpPr>
            <p:nvPr/>
          </p:nvSpPr>
          <p:spPr bwMode="auto">
            <a:xfrm>
              <a:off x="167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30" name="Line 1033"/>
            <p:cNvSpPr>
              <a:spLocks noChangeShapeType="1"/>
            </p:cNvSpPr>
            <p:nvPr/>
          </p:nvSpPr>
          <p:spPr bwMode="auto">
            <a:xfrm>
              <a:off x="167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31" name="Line 1034"/>
            <p:cNvSpPr>
              <a:spLocks noChangeShapeType="1"/>
            </p:cNvSpPr>
            <p:nvPr/>
          </p:nvSpPr>
          <p:spPr bwMode="auto">
            <a:xfrm>
              <a:off x="168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32" name="Line 1035"/>
            <p:cNvSpPr>
              <a:spLocks noChangeShapeType="1"/>
            </p:cNvSpPr>
            <p:nvPr/>
          </p:nvSpPr>
          <p:spPr bwMode="auto">
            <a:xfrm>
              <a:off x="167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33" name="Line 1036"/>
            <p:cNvSpPr>
              <a:spLocks noChangeShapeType="1"/>
            </p:cNvSpPr>
            <p:nvPr/>
          </p:nvSpPr>
          <p:spPr bwMode="auto">
            <a:xfrm flipV="1">
              <a:off x="1682" y="4168"/>
              <a:ext cx="0" cy="4"/>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34" name="Line 1037"/>
            <p:cNvSpPr>
              <a:spLocks noChangeShapeType="1"/>
            </p:cNvSpPr>
            <p:nvPr/>
          </p:nvSpPr>
          <p:spPr bwMode="auto">
            <a:xfrm>
              <a:off x="168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35" name="Line 1038"/>
            <p:cNvSpPr>
              <a:spLocks noChangeShapeType="1"/>
            </p:cNvSpPr>
            <p:nvPr/>
          </p:nvSpPr>
          <p:spPr bwMode="auto">
            <a:xfrm>
              <a:off x="168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36" name="Line 1039"/>
            <p:cNvSpPr>
              <a:spLocks noChangeShapeType="1"/>
            </p:cNvSpPr>
            <p:nvPr/>
          </p:nvSpPr>
          <p:spPr bwMode="auto">
            <a:xfrm>
              <a:off x="168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37" name="Line 1040"/>
            <p:cNvSpPr>
              <a:spLocks noChangeShapeType="1"/>
            </p:cNvSpPr>
            <p:nvPr/>
          </p:nvSpPr>
          <p:spPr bwMode="auto">
            <a:xfrm>
              <a:off x="168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38" name="Line 1041"/>
            <p:cNvSpPr>
              <a:spLocks noChangeShapeType="1"/>
            </p:cNvSpPr>
            <p:nvPr/>
          </p:nvSpPr>
          <p:spPr bwMode="auto">
            <a:xfrm>
              <a:off x="168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39" name="Line 1042"/>
            <p:cNvSpPr>
              <a:spLocks noChangeShapeType="1"/>
            </p:cNvSpPr>
            <p:nvPr/>
          </p:nvSpPr>
          <p:spPr bwMode="auto">
            <a:xfrm>
              <a:off x="168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40" name="Line 1043"/>
            <p:cNvSpPr>
              <a:spLocks noChangeShapeType="1"/>
            </p:cNvSpPr>
            <p:nvPr/>
          </p:nvSpPr>
          <p:spPr bwMode="auto">
            <a:xfrm>
              <a:off x="168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41" name="Line 1044"/>
            <p:cNvSpPr>
              <a:spLocks noChangeShapeType="1"/>
            </p:cNvSpPr>
            <p:nvPr/>
          </p:nvSpPr>
          <p:spPr bwMode="auto">
            <a:xfrm>
              <a:off x="169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42" name="Line 1045"/>
            <p:cNvSpPr>
              <a:spLocks noChangeShapeType="1"/>
            </p:cNvSpPr>
            <p:nvPr/>
          </p:nvSpPr>
          <p:spPr bwMode="auto">
            <a:xfrm>
              <a:off x="168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43" name="Line 1046"/>
            <p:cNvSpPr>
              <a:spLocks noChangeShapeType="1"/>
            </p:cNvSpPr>
            <p:nvPr/>
          </p:nvSpPr>
          <p:spPr bwMode="auto">
            <a:xfrm>
              <a:off x="169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44" name="Line 1047"/>
            <p:cNvSpPr>
              <a:spLocks noChangeShapeType="1"/>
            </p:cNvSpPr>
            <p:nvPr/>
          </p:nvSpPr>
          <p:spPr bwMode="auto">
            <a:xfrm>
              <a:off x="169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45" name="Line 1048"/>
            <p:cNvSpPr>
              <a:spLocks noChangeShapeType="1"/>
            </p:cNvSpPr>
            <p:nvPr/>
          </p:nvSpPr>
          <p:spPr bwMode="auto">
            <a:xfrm>
              <a:off x="169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46" name="Line 1049"/>
            <p:cNvSpPr>
              <a:spLocks noChangeShapeType="1"/>
            </p:cNvSpPr>
            <p:nvPr/>
          </p:nvSpPr>
          <p:spPr bwMode="auto">
            <a:xfrm>
              <a:off x="169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47" name="Line 1050"/>
            <p:cNvSpPr>
              <a:spLocks noChangeShapeType="1"/>
            </p:cNvSpPr>
            <p:nvPr/>
          </p:nvSpPr>
          <p:spPr bwMode="auto">
            <a:xfrm>
              <a:off x="170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48" name="Line 1051"/>
            <p:cNvSpPr>
              <a:spLocks noChangeShapeType="1"/>
            </p:cNvSpPr>
            <p:nvPr/>
          </p:nvSpPr>
          <p:spPr bwMode="auto">
            <a:xfrm>
              <a:off x="169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49" name="Line 1052"/>
            <p:cNvSpPr>
              <a:spLocks noChangeShapeType="1"/>
            </p:cNvSpPr>
            <p:nvPr/>
          </p:nvSpPr>
          <p:spPr bwMode="auto">
            <a:xfrm>
              <a:off x="170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50" name="Line 1053"/>
            <p:cNvSpPr>
              <a:spLocks noChangeShapeType="1"/>
            </p:cNvSpPr>
            <p:nvPr/>
          </p:nvSpPr>
          <p:spPr bwMode="auto">
            <a:xfrm>
              <a:off x="170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51" name="Line 1054"/>
            <p:cNvSpPr>
              <a:spLocks noChangeShapeType="1"/>
            </p:cNvSpPr>
            <p:nvPr/>
          </p:nvSpPr>
          <p:spPr bwMode="auto">
            <a:xfrm>
              <a:off x="170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52" name="Line 1055"/>
            <p:cNvSpPr>
              <a:spLocks noChangeShapeType="1"/>
            </p:cNvSpPr>
            <p:nvPr/>
          </p:nvSpPr>
          <p:spPr bwMode="auto">
            <a:xfrm>
              <a:off x="170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53" name="Line 1056"/>
            <p:cNvSpPr>
              <a:spLocks noChangeShapeType="1"/>
            </p:cNvSpPr>
            <p:nvPr/>
          </p:nvSpPr>
          <p:spPr bwMode="auto">
            <a:xfrm>
              <a:off x="171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54" name="Line 1057"/>
            <p:cNvSpPr>
              <a:spLocks noChangeShapeType="1"/>
            </p:cNvSpPr>
            <p:nvPr/>
          </p:nvSpPr>
          <p:spPr bwMode="auto">
            <a:xfrm>
              <a:off x="170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55" name="Line 1058"/>
            <p:cNvSpPr>
              <a:spLocks noChangeShapeType="1"/>
            </p:cNvSpPr>
            <p:nvPr/>
          </p:nvSpPr>
          <p:spPr bwMode="auto">
            <a:xfrm>
              <a:off x="171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56" name="Line 1059"/>
            <p:cNvSpPr>
              <a:spLocks noChangeShapeType="1"/>
            </p:cNvSpPr>
            <p:nvPr/>
          </p:nvSpPr>
          <p:spPr bwMode="auto">
            <a:xfrm>
              <a:off x="171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57" name="Line 1060"/>
            <p:cNvSpPr>
              <a:spLocks noChangeShapeType="1"/>
            </p:cNvSpPr>
            <p:nvPr/>
          </p:nvSpPr>
          <p:spPr bwMode="auto">
            <a:xfrm>
              <a:off x="171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58" name="Line 1061"/>
            <p:cNvSpPr>
              <a:spLocks noChangeShapeType="1"/>
            </p:cNvSpPr>
            <p:nvPr/>
          </p:nvSpPr>
          <p:spPr bwMode="auto">
            <a:xfrm>
              <a:off x="171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59" name="Line 1062"/>
            <p:cNvSpPr>
              <a:spLocks noChangeShapeType="1"/>
            </p:cNvSpPr>
            <p:nvPr/>
          </p:nvSpPr>
          <p:spPr bwMode="auto">
            <a:xfrm>
              <a:off x="172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60" name="Line 1063"/>
            <p:cNvSpPr>
              <a:spLocks noChangeShapeType="1"/>
            </p:cNvSpPr>
            <p:nvPr/>
          </p:nvSpPr>
          <p:spPr bwMode="auto">
            <a:xfrm>
              <a:off x="171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61" name="Line 1064"/>
            <p:cNvSpPr>
              <a:spLocks noChangeShapeType="1"/>
            </p:cNvSpPr>
            <p:nvPr/>
          </p:nvSpPr>
          <p:spPr bwMode="auto">
            <a:xfrm>
              <a:off x="172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62" name="Line 1065"/>
            <p:cNvSpPr>
              <a:spLocks noChangeShapeType="1"/>
            </p:cNvSpPr>
            <p:nvPr/>
          </p:nvSpPr>
          <p:spPr bwMode="auto">
            <a:xfrm>
              <a:off x="172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63" name="Line 1066"/>
            <p:cNvSpPr>
              <a:spLocks noChangeShapeType="1"/>
            </p:cNvSpPr>
            <p:nvPr/>
          </p:nvSpPr>
          <p:spPr bwMode="auto">
            <a:xfrm>
              <a:off x="173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64" name="Line 1067"/>
            <p:cNvSpPr>
              <a:spLocks noChangeShapeType="1"/>
            </p:cNvSpPr>
            <p:nvPr/>
          </p:nvSpPr>
          <p:spPr bwMode="auto">
            <a:xfrm>
              <a:off x="172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65" name="Line 1068"/>
            <p:cNvSpPr>
              <a:spLocks noChangeShapeType="1"/>
            </p:cNvSpPr>
            <p:nvPr/>
          </p:nvSpPr>
          <p:spPr bwMode="auto">
            <a:xfrm>
              <a:off x="173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66" name="Line 1069"/>
            <p:cNvSpPr>
              <a:spLocks noChangeShapeType="1"/>
            </p:cNvSpPr>
            <p:nvPr/>
          </p:nvSpPr>
          <p:spPr bwMode="auto">
            <a:xfrm>
              <a:off x="173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67" name="Line 1070"/>
            <p:cNvSpPr>
              <a:spLocks noChangeShapeType="1"/>
            </p:cNvSpPr>
            <p:nvPr/>
          </p:nvSpPr>
          <p:spPr bwMode="auto">
            <a:xfrm>
              <a:off x="174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68" name="Line 1071"/>
            <p:cNvSpPr>
              <a:spLocks noChangeShapeType="1"/>
            </p:cNvSpPr>
            <p:nvPr/>
          </p:nvSpPr>
          <p:spPr bwMode="auto">
            <a:xfrm>
              <a:off x="173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69" name="Line 1072"/>
            <p:cNvSpPr>
              <a:spLocks noChangeShapeType="1"/>
            </p:cNvSpPr>
            <p:nvPr/>
          </p:nvSpPr>
          <p:spPr bwMode="auto">
            <a:xfrm>
              <a:off x="174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70" name="Line 1073"/>
            <p:cNvSpPr>
              <a:spLocks noChangeShapeType="1"/>
            </p:cNvSpPr>
            <p:nvPr/>
          </p:nvSpPr>
          <p:spPr bwMode="auto">
            <a:xfrm>
              <a:off x="174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71" name="Line 1074"/>
            <p:cNvSpPr>
              <a:spLocks noChangeShapeType="1"/>
            </p:cNvSpPr>
            <p:nvPr/>
          </p:nvSpPr>
          <p:spPr bwMode="auto">
            <a:xfrm>
              <a:off x="174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72" name="Line 1075"/>
            <p:cNvSpPr>
              <a:spLocks noChangeShapeType="1"/>
            </p:cNvSpPr>
            <p:nvPr/>
          </p:nvSpPr>
          <p:spPr bwMode="auto">
            <a:xfrm>
              <a:off x="174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73" name="Line 1076"/>
            <p:cNvSpPr>
              <a:spLocks noChangeShapeType="1"/>
            </p:cNvSpPr>
            <p:nvPr/>
          </p:nvSpPr>
          <p:spPr bwMode="auto">
            <a:xfrm>
              <a:off x="175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74" name="Line 1077"/>
            <p:cNvSpPr>
              <a:spLocks noChangeShapeType="1"/>
            </p:cNvSpPr>
            <p:nvPr/>
          </p:nvSpPr>
          <p:spPr bwMode="auto">
            <a:xfrm>
              <a:off x="174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75" name="Line 1078"/>
            <p:cNvSpPr>
              <a:spLocks noChangeShapeType="1"/>
            </p:cNvSpPr>
            <p:nvPr/>
          </p:nvSpPr>
          <p:spPr bwMode="auto">
            <a:xfrm>
              <a:off x="175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76" name="Line 1079"/>
            <p:cNvSpPr>
              <a:spLocks noChangeShapeType="1"/>
            </p:cNvSpPr>
            <p:nvPr/>
          </p:nvSpPr>
          <p:spPr bwMode="auto">
            <a:xfrm>
              <a:off x="175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77" name="Line 1080"/>
            <p:cNvSpPr>
              <a:spLocks noChangeShapeType="1"/>
            </p:cNvSpPr>
            <p:nvPr/>
          </p:nvSpPr>
          <p:spPr bwMode="auto">
            <a:xfrm>
              <a:off x="175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78" name="Line 1081"/>
            <p:cNvSpPr>
              <a:spLocks noChangeShapeType="1"/>
            </p:cNvSpPr>
            <p:nvPr/>
          </p:nvSpPr>
          <p:spPr bwMode="auto">
            <a:xfrm>
              <a:off x="175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79" name="Line 1082"/>
            <p:cNvSpPr>
              <a:spLocks noChangeShapeType="1"/>
            </p:cNvSpPr>
            <p:nvPr/>
          </p:nvSpPr>
          <p:spPr bwMode="auto">
            <a:xfrm>
              <a:off x="176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80" name="Line 1083"/>
            <p:cNvSpPr>
              <a:spLocks noChangeShapeType="1"/>
            </p:cNvSpPr>
            <p:nvPr/>
          </p:nvSpPr>
          <p:spPr bwMode="auto">
            <a:xfrm>
              <a:off x="175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81" name="Line 1084"/>
            <p:cNvSpPr>
              <a:spLocks noChangeShapeType="1"/>
            </p:cNvSpPr>
            <p:nvPr/>
          </p:nvSpPr>
          <p:spPr bwMode="auto">
            <a:xfrm>
              <a:off x="176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82" name="Line 1085"/>
            <p:cNvSpPr>
              <a:spLocks noChangeShapeType="1"/>
            </p:cNvSpPr>
            <p:nvPr/>
          </p:nvSpPr>
          <p:spPr bwMode="auto">
            <a:xfrm>
              <a:off x="176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83" name="Line 1086"/>
            <p:cNvSpPr>
              <a:spLocks noChangeShapeType="1"/>
            </p:cNvSpPr>
            <p:nvPr/>
          </p:nvSpPr>
          <p:spPr bwMode="auto">
            <a:xfrm>
              <a:off x="177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84" name="Line 1087"/>
            <p:cNvSpPr>
              <a:spLocks noChangeShapeType="1"/>
            </p:cNvSpPr>
            <p:nvPr/>
          </p:nvSpPr>
          <p:spPr bwMode="auto">
            <a:xfrm>
              <a:off x="176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85" name="Line 1088"/>
            <p:cNvSpPr>
              <a:spLocks noChangeShapeType="1"/>
            </p:cNvSpPr>
            <p:nvPr/>
          </p:nvSpPr>
          <p:spPr bwMode="auto">
            <a:xfrm>
              <a:off x="178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86" name="Line 1089"/>
            <p:cNvSpPr>
              <a:spLocks noChangeShapeType="1"/>
            </p:cNvSpPr>
            <p:nvPr/>
          </p:nvSpPr>
          <p:spPr bwMode="auto">
            <a:xfrm>
              <a:off x="177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87" name="Line 1090"/>
            <p:cNvSpPr>
              <a:spLocks noChangeShapeType="1"/>
            </p:cNvSpPr>
            <p:nvPr/>
          </p:nvSpPr>
          <p:spPr bwMode="auto">
            <a:xfrm>
              <a:off x="178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88" name="Line 1091"/>
            <p:cNvSpPr>
              <a:spLocks noChangeShapeType="1"/>
            </p:cNvSpPr>
            <p:nvPr/>
          </p:nvSpPr>
          <p:spPr bwMode="auto">
            <a:xfrm>
              <a:off x="178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89" name="Line 1092"/>
            <p:cNvSpPr>
              <a:spLocks noChangeShapeType="1"/>
            </p:cNvSpPr>
            <p:nvPr/>
          </p:nvSpPr>
          <p:spPr bwMode="auto">
            <a:xfrm>
              <a:off x="178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90" name="Line 1093"/>
            <p:cNvSpPr>
              <a:spLocks noChangeShapeType="1"/>
            </p:cNvSpPr>
            <p:nvPr/>
          </p:nvSpPr>
          <p:spPr bwMode="auto">
            <a:xfrm>
              <a:off x="178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91" name="Line 1094"/>
            <p:cNvSpPr>
              <a:spLocks noChangeShapeType="1"/>
            </p:cNvSpPr>
            <p:nvPr/>
          </p:nvSpPr>
          <p:spPr bwMode="auto">
            <a:xfrm>
              <a:off x="179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92" name="Line 1095"/>
            <p:cNvSpPr>
              <a:spLocks noChangeShapeType="1"/>
            </p:cNvSpPr>
            <p:nvPr/>
          </p:nvSpPr>
          <p:spPr bwMode="auto">
            <a:xfrm>
              <a:off x="178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93" name="Line 1096"/>
            <p:cNvSpPr>
              <a:spLocks noChangeShapeType="1"/>
            </p:cNvSpPr>
            <p:nvPr/>
          </p:nvSpPr>
          <p:spPr bwMode="auto">
            <a:xfrm>
              <a:off x="179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94" name="Line 1097"/>
            <p:cNvSpPr>
              <a:spLocks noChangeShapeType="1"/>
            </p:cNvSpPr>
            <p:nvPr/>
          </p:nvSpPr>
          <p:spPr bwMode="auto">
            <a:xfrm>
              <a:off x="179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95" name="Line 1098"/>
            <p:cNvSpPr>
              <a:spLocks noChangeShapeType="1"/>
            </p:cNvSpPr>
            <p:nvPr/>
          </p:nvSpPr>
          <p:spPr bwMode="auto">
            <a:xfrm>
              <a:off x="179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96" name="Line 1099"/>
            <p:cNvSpPr>
              <a:spLocks noChangeShapeType="1"/>
            </p:cNvSpPr>
            <p:nvPr/>
          </p:nvSpPr>
          <p:spPr bwMode="auto">
            <a:xfrm>
              <a:off x="179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97" name="Line 1100"/>
            <p:cNvSpPr>
              <a:spLocks noChangeShapeType="1"/>
            </p:cNvSpPr>
            <p:nvPr/>
          </p:nvSpPr>
          <p:spPr bwMode="auto">
            <a:xfrm>
              <a:off x="179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98" name="Line 1101"/>
            <p:cNvSpPr>
              <a:spLocks noChangeShapeType="1"/>
            </p:cNvSpPr>
            <p:nvPr/>
          </p:nvSpPr>
          <p:spPr bwMode="auto">
            <a:xfrm>
              <a:off x="179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99" name="Line 1102"/>
            <p:cNvSpPr>
              <a:spLocks noChangeShapeType="1"/>
            </p:cNvSpPr>
            <p:nvPr/>
          </p:nvSpPr>
          <p:spPr bwMode="auto">
            <a:xfrm>
              <a:off x="180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00" name="Line 1103"/>
            <p:cNvSpPr>
              <a:spLocks noChangeShapeType="1"/>
            </p:cNvSpPr>
            <p:nvPr/>
          </p:nvSpPr>
          <p:spPr bwMode="auto">
            <a:xfrm>
              <a:off x="179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01" name="Line 1104"/>
            <p:cNvSpPr>
              <a:spLocks noChangeShapeType="1"/>
            </p:cNvSpPr>
            <p:nvPr/>
          </p:nvSpPr>
          <p:spPr bwMode="auto">
            <a:xfrm>
              <a:off x="180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02" name="Line 1105"/>
            <p:cNvSpPr>
              <a:spLocks noChangeShapeType="1"/>
            </p:cNvSpPr>
            <p:nvPr/>
          </p:nvSpPr>
          <p:spPr bwMode="auto">
            <a:xfrm>
              <a:off x="180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03" name="Line 1106"/>
            <p:cNvSpPr>
              <a:spLocks noChangeShapeType="1"/>
            </p:cNvSpPr>
            <p:nvPr/>
          </p:nvSpPr>
          <p:spPr bwMode="auto">
            <a:xfrm>
              <a:off x="181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04" name="Line 1107"/>
            <p:cNvSpPr>
              <a:spLocks noChangeShapeType="1"/>
            </p:cNvSpPr>
            <p:nvPr/>
          </p:nvSpPr>
          <p:spPr bwMode="auto">
            <a:xfrm>
              <a:off x="180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05" name="Line 1108"/>
            <p:cNvSpPr>
              <a:spLocks noChangeShapeType="1"/>
            </p:cNvSpPr>
            <p:nvPr/>
          </p:nvSpPr>
          <p:spPr bwMode="auto">
            <a:xfrm>
              <a:off x="181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06" name="Line 1109"/>
            <p:cNvSpPr>
              <a:spLocks noChangeShapeType="1"/>
            </p:cNvSpPr>
            <p:nvPr/>
          </p:nvSpPr>
          <p:spPr bwMode="auto">
            <a:xfrm>
              <a:off x="181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07" name="Line 1110"/>
            <p:cNvSpPr>
              <a:spLocks noChangeShapeType="1"/>
            </p:cNvSpPr>
            <p:nvPr/>
          </p:nvSpPr>
          <p:spPr bwMode="auto">
            <a:xfrm>
              <a:off x="182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08" name="Line 1111"/>
            <p:cNvSpPr>
              <a:spLocks noChangeShapeType="1"/>
            </p:cNvSpPr>
            <p:nvPr/>
          </p:nvSpPr>
          <p:spPr bwMode="auto">
            <a:xfrm>
              <a:off x="181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09" name="Line 1112"/>
            <p:cNvSpPr>
              <a:spLocks noChangeShapeType="1"/>
            </p:cNvSpPr>
            <p:nvPr/>
          </p:nvSpPr>
          <p:spPr bwMode="auto">
            <a:xfrm>
              <a:off x="182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10" name="Line 1113"/>
            <p:cNvSpPr>
              <a:spLocks noChangeShapeType="1"/>
            </p:cNvSpPr>
            <p:nvPr/>
          </p:nvSpPr>
          <p:spPr bwMode="auto">
            <a:xfrm>
              <a:off x="182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11" name="Line 1114"/>
            <p:cNvSpPr>
              <a:spLocks noChangeShapeType="1"/>
            </p:cNvSpPr>
            <p:nvPr/>
          </p:nvSpPr>
          <p:spPr bwMode="auto">
            <a:xfrm>
              <a:off x="182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12" name="Line 1115"/>
            <p:cNvSpPr>
              <a:spLocks noChangeShapeType="1"/>
            </p:cNvSpPr>
            <p:nvPr/>
          </p:nvSpPr>
          <p:spPr bwMode="auto">
            <a:xfrm>
              <a:off x="182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13" name="Line 1116"/>
            <p:cNvSpPr>
              <a:spLocks noChangeShapeType="1"/>
            </p:cNvSpPr>
            <p:nvPr/>
          </p:nvSpPr>
          <p:spPr bwMode="auto">
            <a:xfrm>
              <a:off x="183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14" name="Line 1117"/>
            <p:cNvSpPr>
              <a:spLocks noChangeShapeType="1"/>
            </p:cNvSpPr>
            <p:nvPr/>
          </p:nvSpPr>
          <p:spPr bwMode="auto">
            <a:xfrm>
              <a:off x="182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15" name="Line 1118"/>
            <p:cNvSpPr>
              <a:spLocks noChangeShapeType="1"/>
            </p:cNvSpPr>
            <p:nvPr/>
          </p:nvSpPr>
          <p:spPr bwMode="auto">
            <a:xfrm>
              <a:off x="183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16" name="Line 1119"/>
            <p:cNvSpPr>
              <a:spLocks noChangeShapeType="1"/>
            </p:cNvSpPr>
            <p:nvPr/>
          </p:nvSpPr>
          <p:spPr bwMode="auto">
            <a:xfrm>
              <a:off x="183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17" name="Line 1120"/>
            <p:cNvSpPr>
              <a:spLocks noChangeShapeType="1"/>
            </p:cNvSpPr>
            <p:nvPr/>
          </p:nvSpPr>
          <p:spPr bwMode="auto">
            <a:xfrm>
              <a:off x="184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18" name="Line 1121"/>
            <p:cNvSpPr>
              <a:spLocks noChangeShapeType="1"/>
            </p:cNvSpPr>
            <p:nvPr/>
          </p:nvSpPr>
          <p:spPr bwMode="auto">
            <a:xfrm>
              <a:off x="183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19" name="Line 1122"/>
            <p:cNvSpPr>
              <a:spLocks noChangeShapeType="1"/>
            </p:cNvSpPr>
            <p:nvPr/>
          </p:nvSpPr>
          <p:spPr bwMode="auto">
            <a:xfrm>
              <a:off x="184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20" name="Line 1123"/>
            <p:cNvSpPr>
              <a:spLocks noChangeShapeType="1"/>
            </p:cNvSpPr>
            <p:nvPr/>
          </p:nvSpPr>
          <p:spPr bwMode="auto">
            <a:xfrm>
              <a:off x="184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21" name="Line 1124"/>
            <p:cNvSpPr>
              <a:spLocks noChangeShapeType="1"/>
            </p:cNvSpPr>
            <p:nvPr/>
          </p:nvSpPr>
          <p:spPr bwMode="auto">
            <a:xfrm>
              <a:off x="184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22" name="Line 1125"/>
            <p:cNvSpPr>
              <a:spLocks noChangeShapeType="1"/>
            </p:cNvSpPr>
            <p:nvPr/>
          </p:nvSpPr>
          <p:spPr bwMode="auto">
            <a:xfrm>
              <a:off x="184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23" name="Line 1126"/>
            <p:cNvSpPr>
              <a:spLocks noChangeShapeType="1"/>
            </p:cNvSpPr>
            <p:nvPr/>
          </p:nvSpPr>
          <p:spPr bwMode="auto">
            <a:xfrm>
              <a:off x="185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24" name="Line 1127"/>
            <p:cNvSpPr>
              <a:spLocks noChangeShapeType="1"/>
            </p:cNvSpPr>
            <p:nvPr/>
          </p:nvSpPr>
          <p:spPr bwMode="auto">
            <a:xfrm>
              <a:off x="184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25" name="Line 1128"/>
            <p:cNvSpPr>
              <a:spLocks noChangeShapeType="1"/>
            </p:cNvSpPr>
            <p:nvPr/>
          </p:nvSpPr>
          <p:spPr bwMode="auto">
            <a:xfrm>
              <a:off x="185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26" name="Line 1129"/>
            <p:cNvSpPr>
              <a:spLocks noChangeShapeType="1"/>
            </p:cNvSpPr>
            <p:nvPr/>
          </p:nvSpPr>
          <p:spPr bwMode="auto">
            <a:xfrm>
              <a:off x="185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27" name="Line 1130"/>
            <p:cNvSpPr>
              <a:spLocks noChangeShapeType="1"/>
            </p:cNvSpPr>
            <p:nvPr/>
          </p:nvSpPr>
          <p:spPr bwMode="auto">
            <a:xfrm>
              <a:off x="186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28" name="Line 1131"/>
            <p:cNvSpPr>
              <a:spLocks noChangeShapeType="1"/>
            </p:cNvSpPr>
            <p:nvPr/>
          </p:nvSpPr>
          <p:spPr bwMode="auto">
            <a:xfrm>
              <a:off x="185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29" name="Line 1132"/>
            <p:cNvSpPr>
              <a:spLocks noChangeShapeType="1"/>
            </p:cNvSpPr>
            <p:nvPr/>
          </p:nvSpPr>
          <p:spPr bwMode="auto">
            <a:xfrm>
              <a:off x="186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30" name="Line 1133"/>
            <p:cNvSpPr>
              <a:spLocks noChangeShapeType="1"/>
            </p:cNvSpPr>
            <p:nvPr/>
          </p:nvSpPr>
          <p:spPr bwMode="auto">
            <a:xfrm>
              <a:off x="186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31" name="Line 1134"/>
            <p:cNvSpPr>
              <a:spLocks noChangeShapeType="1"/>
            </p:cNvSpPr>
            <p:nvPr/>
          </p:nvSpPr>
          <p:spPr bwMode="auto">
            <a:xfrm>
              <a:off x="186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32" name="Line 1135"/>
            <p:cNvSpPr>
              <a:spLocks noChangeShapeType="1"/>
            </p:cNvSpPr>
            <p:nvPr/>
          </p:nvSpPr>
          <p:spPr bwMode="auto">
            <a:xfrm>
              <a:off x="186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33" name="Line 1136"/>
            <p:cNvSpPr>
              <a:spLocks noChangeShapeType="1"/>
            </p:cNvSpPr>
            <p:nvPr/>
          </p:nvSpPr>
          <p:spPr bwMode="auto">
            <a:xfrm>
              <a:off x="186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34" name="Line 1137"/>
            <p:cNvSpPr>
              <a:spLocks noChangeShapeType="1"/>
            </p:cNvSpPr>
            <p:nvPr/>
          </p:nvSpPr>
          <p:spPr bwMode="auto">
            <a:xfrm>
              <a:off x="186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35" name="Line 1138"/>
            <p:cNvSpPr>
              <a:spLocks noChangeShapeType="1"/>
            </p:cNvSpPr>
            <p:nvPr/>
          </p:nvSpPr>
          <p:spPr bwMode="auto">
            <a:xfrm>
              <a:off x="187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36" name="Line 1139"/>
            <p:cNvSpPr>
              <a:spLocks noChangeShapeType="1"/>
            </p:cNvSpPr>
            <p:nvPr/>
          </p:nvSpPr>
          <p:spPr bwMode="auto">
            <a:xfrm>
              <a:off x="186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37" name="Line 1140"/>
            <p:cNvSpPr>
              <a:spLocks noChangeShapeType="1"/>
            </p:cNvSpPr>
            <p:nvPr/>
          </p:nvSpPr>
          <p:spPr bwMode="auto">
            <a:xfrm>
              <a:off x="187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38" name="Line 1141"/>
            <p:cNvSpPr>
              <a:spLocks noChangeShapeType="1"/>
            </p:cNvSpPr>
            <p:nvPr/>
          </p:nvSpPr>
          <p:spPr bwMode="auto">
            <a:xfrm>
              <a:off x="187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39" name="Line 1142"/>
            <p:cNvSpPr>
              <a:spLocks noChangeShapeType="1"/>
            </p:cNvSpPr>
            <p:nvPr/>
          </p:nvSpPr>
          <p:spPr bwMode="auto">
            <a:xfrm>
              <a:off x="188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40" name="Line 1143"/>
            <p:cNvSpPr>
              <a:spLocks noChangeShapeType="1"/>
            </p:cNvSpPr>
            <p:nvPr/>
          </p:nvSpPr>
          <p:spPr bwMode="auto">
            <a:xfrm>
              <a:off x="187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41" name="Line 1144"/>
            <p:cNvSpPr>
              <a:spLocks noChangeShapeType="1"/>
            </p:cNvSpPr>
            <p:nvPr/>
          </p:nvSpPr>
          <p:spPr bwMode="auto">
            <a:xfrm>
              <a:off x="188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42" name="Line 1145"/>
            <p:cNvSpPr>
              <a:spLocks noChangeShapeType="1"/>
            </p:cNvSpPr>
            <p:nvPr/>
          </p:nvSpPr>
          <p:spPr bwMode="auto">
            <a:xfrm>
              <a:off x="188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43" name="Line 1146"/>
            <p:cNvSpPr>
              <a:spLocks noChangeShapeType="1"/>
            </p:cNvSpPr>
            <p:nvPr/>
          </p:nvSpPr>
          <p:spPr bwMode="auto">
            <a:xfrm>
              <a:off x="188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44" name="Line 1147"/>
            <p:cNvSpPr>
              <a:spLocks noChangeShapeType="1"/>
            </p:cNvSpPr>
            <p:nvPr/>
          </p:nvSpPr>
          <p:spPr bwMode="auto">
            <a:xfrm>
              <a:off x="188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45" name="Line 1148"/>
            <p:cNvSpPr>
              <a:spLocks noChangeShapeType="1"/>
            </p:cNvSpPr>
            <p:nvPr/>
          </p:nvSpPr>
          <p:spPr bwMode="auto">
            <a:xfrm>
              <a:off x="189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46" name="Line 1149"/>
            <p:cNvSpPr>
              <a:spLocks noChangeShapeType="1"/>
            </p:cNvSpPr>
            <p:nvPr/>
          </p:nvSpPr>
          <p:spPr bwMode="auto">
            <a:xfrm>
              <a:off x="188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47" name="Line 1150"/>
            <p:cNvSpPr>
              <a:spLocks noChangeShapeType="1"/>
            </p:cNvSpPr>
            <p:nvPr/>
          </p:nvSpPr>
          <p:spPr bwMode="auto">
            <a:xfrm>
              <a:off x="190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48" name="Line 1151"/>
            <p:cNvSpPr>
              <a:spLocks noChangeShapeType="1"/>
            </p:cNvSpPr>
            <p:nvPr/>
          </p:nvSpPr>
          <p:spPr bwMode="auto">
            <a:xfrm>
              <a:off x="189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49" name="Line 1152"/>
            <p:cNvSpPr>
              <a:spLocks noChangeShapeType="1"/>
            </p:cNvSpPr>
            <p:nvPr/>
          </p:nvSpPr>
          <p:spPr bwMode="auto">
            <a:xfrm>
              <a:off x="190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50" name="Line 1153"/>
            <p:cNvSpPr>
              <a:spLocks noChangeShapeType="1"/>
            </p:cNvSpPr>
            <p:nvPr/>
          </p:nvSpPr>
          <p:spPr bwMode="auto">
            <a:xfrm>
              <a:off x="190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51" name="Line 1154"/>
            <p:cNvSpPr>
              <a:spLocks noChangeShapeType="1"/>
            </p:cNvSpPr>
            <p:nvPr/>
          </p:nvSpPr>
          <p:spPr bwMode="auto">
            <a:xfrm>
              <a:off x="190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52" name="Line 1155"/>
            <p:cNvSpPr>
              <a:spLocks noChangeShapeType="1"/>
            </p:cNvSpPr>
            <p:nvPr/>
          </p:nvSpPr>
          <p:spPr bwMode="auto">
            <a:xfrm>
              <a:off x="190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53" name="Line 1156"/>
            <p:cNvSpPr>
              <a:spLocks noChangeShapeType="1"/>
            </p:cNvSpPr>
            <p:nvPr/>
          </p:nvSpPr>
          <p:spPr bwMode="auto">
            <a:xfrm>
              <a:off x="190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54" name="Line 1157"/>
            <p:cNvSpPr>
              <a:spLocks noChangeShapeType="1"/>
            </p:cNvSpPr>
            <p:nvPr/>
          </p:nvSpPr>
          <p:spPr bwMode="auto">
            <a:xfrm>
              <a:off x="190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55" name="Line 1158"/>
            <p:cNvSpPr>
              <a:spLocks noChangeShapeType="1"/>
            </p:cNvSpPr>
            <p:nvPr/>
          </p:nvSpPr>
          <p:spPr bwMode="auto">
            <a:xfrm>
              <a:off x="190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56" name="Line 1159"/>
            <p:cNvSpPr>
              <a:spLocks noChangeShapeType="1"/>
            </p:cNvSpPr>
            <p:nvPr/>
          </p:nvSpPr>
          <p:spPr bwMode="auto">
            <a:xfrm>
              <a:off x="190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57" name="Line 1160"/>
            <p:cNvSpPr>
              <a:spLocks noChangeShapeType="1"/>
            </p:cNvSpPr>
            <p:nvPr/>
          </p:nvSpPr>
          <p:spPr bwMode="auto">
            <a:xfrm flipV="1">
              <a:off x="1909" y="4164"/>
              <a:ext cx="0" cy="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58" name="Line 1161"/>
            <p:cNvSpPr>
              <a:spLocks noChangeShapeType="1"/>
            </p:cNvSpPr>
            <p:nvPr/>
          </p:nvSpPr>
          <p:spPr bwMode="auto">
            <a:xfrm>
              <a:off x="190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59" name="Line 1162"/>
            <p:cNvSpPr>
              <a:spLocks noChangeShapeType="1"/>
            </p:cNvSpPr>
            <p:nvPr/>
          </p:nvSpPr>
          <p:spPr bwMode="auto">
            <a:xfrm>
              <a:off x="191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60" name="Line 1163"/>
            <p:cNvSpPr>
              <a:spLocks noChangeShapeType="1"/>
            </p:cNvSpPr>
            <p:nvPr/>
          </p:nvSpPr>
          <p:spPr bwMode="auto">
            <a:xfrm>
              <a:off x="190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61" name="Line 1164"/>
            <p:cNvSpPr>
              <a:spLocks noChangeShapeType="1"/>
            </p:cNvSpPr>
            <p:nvPr/>
          </p:nvSpPr>
          <p:spPr bwMode="auto">
            <a:xfrm>
              <a:off x="191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62" name="Line 1165"/>
            <p:cNvSpPr>
              <a:spLocks noChangeShapeType="1"/>
            </p:cNvSpPr>
            <p:nvPr/>
          </p:nvSpPr>
          <p:spPr bwMode="auto">
            <a:xfrm>
              <a:off x="191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63" name="Line 1166"/>
            <p:cNvSpPr>
              <a:spLocks noChangeShapeType="1"/>
            </p:cNvSpPr>
            <p:nvPr/>
          </p:nvSpPr>
          <p:spPr bwMode="auto">
            <a:xfrm>
              <a:off x="191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64" name="Line 1167"/>
            <p:cNvSpPr>
              <a:spLocks noChangeShapeType="1"/>
            </p:cNvSpPr>
            <p:nvPr/>
          </p:nvSpPr>
          <p:spPr bwMode="auto">
            <a:xfrm>
              <a:off x="191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65" name="Line 1168"/>
            <p:cNvSpPr>
              <a:spLocks noChangeShapeType="1"/>
            </p:cNvSpPr>
            <p:nvPr/>
          </p:nvSpPr>
          <p:spPr bwMode="auto">
            <a:xfrm>
              <a:off x="192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66" name="Line 1169"/>
            <p:cNvSpPr>
              <a:spLocks noChangeShapeType="1"/>
            </p:cNvSpPr>
            <p:nvPr/>
          </p:nvSpPr>
          <p:spPr bwMode="auto">
            <a:xfrm>
              <a:off x="191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67" name="Line 1170"/>
            <p:cNvSpPr>
              <a:spLocks noChangeShapeType="1"/>
            </p:cNvSpPr>
            <p:nvPr/>
          </p:nvSpPr>
          <p:spPr bwMode="auto">
            <a:xfrm>
              <a:off x="192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68" name="Line 1171"/>
            <p:cNvSpPr>
              <a:spLocks noChangeShapeType="1"/>
            </p:cNvSpPr>
            <p:nvPr/>
          </p:nvSpPr>
          <p:spPr bwMode="auto">
            <a:xfrm>
              <a:off x="192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69" name="Line 1172"/>
            <p:cNvSpPr>
              <a:spLocks noChangeShapeType="1"/>
            </p:cNvSpPr>
            <p:nvPr/>
          </p:nvSpPr>
          <p:spPr bwMode="auto">
            <a:xfrm>
              <a:off x="192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70" name="Line 1173"/>
            <p:cNvSpPr>
              <a:spLocks noChangeShapeType="1"/>
            </p:cNvSpPr>
            <p:nvPr/>
          </p:nvSpPr>
          <p:spPr bwMode="auto">
            <a:xfrm>
              <a:off x="192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71" name="Line 1174"/>
            <p:cNvSpPr>
              <a:spLocks noChangeShapeType="1"/>
            </p:cNvSpPr>
            <p:nvPr/>
          </p:nvSpPr>
          <p:spPr bwMode="auto">
            <a:xfrm>
              <a:off x="193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72" name="Line 1175"/>
            <p:cNvSpPr>
              <a:spLocks noChangeShapeType="1"/>
            </p:cNvSpPr>
            <p:nvPr/>
          </p:nvSpPr>
          <p:spPr bwMode="auto">
            <a:xfrm>
              <a:off x="192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73" name="Line 1176"/>
            <p:cNvSpPr>
              <a:spLocks noChangeShapeType="1"/>
            </p:cNvSpPr>
            <p:nvPr/>
          </p:nvSpPr>
          <p:spPr bwMode="auto">
            <a:xfrm>
              <a:off x="193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74" name="Line 1177"/>
            <p:cNvSpPr>
              <a:spLocks noChangeShapeType="1"/>
            </p:cNvSpPr>
            <p:nvPr/>
          </p:nvSpPr>
          <p:spPr bwMode="auto">
            <a:xfrm>
              <a:off x="193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75" name="Line 1178"/>
            <p:cNvSpPr>
              <a:spLocks noChangeShapeType="1"/>
            </p:cNvSpPr>
            <p:nvPr/>
          </p:nvSpPr>
          <p:spPr bwMode="auto">
            <a:xfrm>
              <a:off x="193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76" name="Line 1179"/>
            <p:cNvSpPr>
              <a:spLocks noChangeShapeType="1"/>
            </p:cNvSpPr>
            <p:nvPr/>
          </p:nvSpPr>
          <p:spPr bwMode="auto">
            <a:xfrm>
              <a:off x="193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77" name="Line 1180"/>
            <p:cNvSpPr>
              <a:spLocks noChangeShapeType="1"/>
            </p:cNvSpPr>
            <p:nvPr/>
          </p:nvSpPr>
          <p:spPr bwMode="auto">
            <a:xfrm>
              <a:off x="194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78" name="Line 1181"/>
            <p:cNvSpPr>
              <a:spLocks noChangeShapeType="1"/>
            </p:cNvSpPr>
            <p:nvPr/>
          </p:nvSpPr>
          <p:spPr bwMode="auto">
            <a:xfrm>
              <a:off x="193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79" name="Line 1182"/>
            <p:cNvSpPr>
              <a:spLocks noChangeShapeType="1"/>
            </p:cNvSpPr>
            <p:nvPr/>
          </p:nvSpPr>
          <p:spPr bwMode="auto">
            <a:xfrm>
              <a:off x="194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80" name="Line 1183"/>
            <p:cNvSpPr>
              <a:spLocks noChangeShapeType="1"/>
            </p:cNvSpPr>
            <p:nvPr/>
          </p:nvSpPr>
          <p:spPr bwMode="auto">
            <a:xfrm>
              <a:off x="194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81" name="Line 1184"/>
            <p:cNvSpPr>
              <a:spLocks noChangeShapeType="1"/>
            </p:cNvSpPr>
            <p:nvPr/>
          </p:nvSpPr>
          <p:spPr bwMode="auto">
            <a:xfrm>
              <a:off x="195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82" name="Line 1185"/>
            <p:cNvSpPr>
              <a:spLocks noChangeShapeType="1"/>
            </p:cNvSpPr>
            <p:nvPr/>
          </p:nvSpPr>
          <p:spPr bwMode="auto">
            <a:xfrm>
              <a:off x="194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83" name="Line 1186"/>
            <p:cNvSpPr>
              <a:spLocks noChangeShapeType="1"/>
            </p:cNvSpPr>
            <p:nvPr/>
          </p:nvSpPr>
          <p:spPr bwMode="auto">
            <a:xfrm>
              <a:off x="195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84" name="Line 1187"/>
            <p:cNvSpPr>
              <a:spLocks noChangeShapeType="1"/>
            </p:cNvSpPr>
            <p:nvPr/>
          </p:nvSpPr>
          <p:spPr bwMode="auto">
            <a:xfrm>
              <a:off x="195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85" name="Line 1188"/>
            <p:cNvSpPr>
              <a:spLocks noChangeShapeType="1"/>
            </p:cNvSpPr>
            <p:nvPr/>
          </p:nvSpPr>
          <p:spPr bwMode="auto">
            <a:xfrm>
              <a:off x="195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86" name="Line 1189"/>
            <p:cNvSpPr>
              <a:spLocks noChangeShapeType="1"/>
            </p:cNvSpPr>
            <p:nvPr/>
          </p:nvSpPr>
          <p:spPr bwMode="auto">
            <a:xfrm>
              <a:off x="195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87" name="Line 1190"/>
            <p:cNvSpPr>
              <a:spLocks noChangeShapeType="1"/>
            </p:cNvSpPr>
            <p:nvPr/>
          </p:nvSpPr>
          <p:spPr bwMode="auto">
            <a:xfrm>
              <a:off x="196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88" name="Line 1191"/>
            <p:cNvSpPr>
              <a:spLocks noChangeShapeType="1"/>
            </p:cNvSpPr>
            <p:nvPr/>
          </p:nvSpPr>
          <p:spPr bwMode="auto">
            <a:xfrm>
              <a:off x="195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89" name="Line 1192"/>
            <p:cNvSpPr>
              <a:spLocks noChangeShapeType="1"/>
            </p:cNvSpPr>
            <p:nvPr/>
          </p:nvSpPr>
          <p:spPr bwMode="auto">
            <a:xfrm>
              <a:off x="197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90" name="Line 1193"/>
            <p:cNvSpPr>
              <a:spLocks noChangeShapeType="1"/>
            </p:cNvSpPr>
            <p:nvPr/>
          </p:nvSpPr>
          <p:spPr bwMode="auto">
            <a:xfrm>
              <a:off x="196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91" name="Line 1194"/>
            <p:cNvSpPr>
              <a:spLocks noChangeShapeType="1"/>
            </p:cNvSpPr>
            <p:nvPr/>
          </p:nvSpPr>
          <p:spPr bwMode="auto">
            <a:xfrm>
              <a:off x="197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92" name="Line 1195"/>
            <p:cNvSpPr>
              <a:spLocks noChangeShapeType="1"/>
            </p:cNvSpPr>
            <p:nvPr/>
          </p:nvSpPr>
          <p:spPr bwMode="auto">
            <a:xfrm>
              <a:off x="197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93" name="Line 1196"/>
            <p:cNvSpPr>
              <a:spLocks noChangeShapeType="1"/>
            </p:cNvSpPr>
            <p:nvPr/>
          </p:nvSpPr>
          <p:spPr bwMode="auto">
            <a:xfrm>
              <a:off x="197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94" name="Line 1197"/>
            <p:cNvSpPr>
              <a:spLocks noChangeShapeType="1"/>
            </p:cNvSpPr>
            <p:nvPr/>
          </p:nvSpPr>
          <p:spPr bwMode="auto">
            <a:xfrm>
              <a:off x="197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95" name="Line 1198"/>
            <p:cNvSpPr>
              <a:spLocks noChangeShapeType="1"/>
            </p:cNvSpPr>
            <p:nvPr/>
          </p:nvSpPr>
          <p:spPr bwMode="auto">
            <a:xfrm>
              <a:off x="197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96" name="Line 1199"/>
            <p:cNvSpPr>
              <a:spLocks noChangeShapeType="1"/>
            </p:cNvSpPr>
            <p:nvPr/>
          </p:nvSpPr>
          <p:spPr bwMode="auto">
            <a:xfrm>
              <a:off x="197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97" name="Line 1200"/>
            <p:cNvSpPr>
              <a:spLocks noChangeShapeType="1"/>
            </p:cNvSpPr>
            <p:nvPr/>
          </p:nvSpPr>
          <p:spPr bwMode="auto">
            <a:xfrm>
              <a:off x="198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98" name="Line 1201"/>
            <p:cNvSpPr>
              <a:spLocks noChangeShapeType="1"/>
            </p:cNvSpPr>
            <p:nvPr/>
          </p:nvSpPr>
          <p:spPr bwMode="auto">
            <a:xfrm>
              <a:off x="197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99" name="Line 1202"/>
            <p:cNvSpPr>
              <a:spLocks noChangeShapeType="1"/>
            </p:cNvSpPr>
            <p:nvPr/>
          </p:nvSpPr>
          <p:spPr bwMode="auto">
            <a:xfrm>
              <a:off x="198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00" name="Line 1203"/>
            <p:cNvSpPr>
              <a:spLocks noChangeShapeType="1"/>
            </p:cNvSpPr>
            <p:nvPr/>
          </p:nvSpPr>
          <p:spPr bwMode="auto">
            <a:xfrm>
              <a:off x="198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01" name="Line 1204"/>
            <p:cNvSpPr>
              <a:spLocks noChangeShapeType="1"/>
            </p:cNvSpPr>
            <p:nvPr/>
          </p:nvSpPr>
          <p:spPr bwMode="auto">
            <a:xfrm>
              <a:off x="198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02" name="Line 1205"/>
            <p:cNvSpPr>
              <a:spLocks noChangeShapeType="1"/>
            </p:cNvSpPr>
            <p:nvPr/>
          </p:nvSpPr>
          <p:spPr bwMode="auto">
            <a:xfrm>
              <a:off x="198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03" name="Line 1206"/>
            <p:cNvSpPr>
              <a:spLocks noChangeShapeType="1"/>
            </p:cNvSpPr>
            <p:nvPr/>
          </p:nvSpPr>
          <p:spPr bwMode="auto">
            <a:xfrm>
              <a:off x="199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04" name="Line 1207"/>
            <p:cNvSpPr>
              <a:spLocks noChangeShapeType="1"/>
            </p:cNvSpPr>
            <p:nvPr/>
          </p:nvSpPr>
          <p:spPr bwMode="auto">
            <a:xfrm>
              <a:off x="198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05" name="Line 1208"/>
            <p:cNvSpPr>
              <a:spLocks noChangeShapeType="1"/>
            </p:cNvSpPr>
            <p:nvPr/>
          </p:nvSpPr>
          <p:spPr bwMode="auto">
            <a:xfrm>
              <a:off x="200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06" name="Line 1209"/>
            <p:cNvSpPr>
              <a:spLocks noChangeShapeType="1"/>
            </p:cNvSpPr>
            <p:nvPr/>
          </p:nvSpPr>
          <p:spPr bwMode="auto">
            <a:xfrm>
              <a:off x="199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12" name="Group 1411"/>
          <p:cNvGrpSpPr>
            <a:grpSpLocks/>
          </p:cNvGrpSpPr>
          <p:nvPr/>
        </p:nvGrpSpPr>
        <p:grpSpPr bwMode="auto">
          <a:xfrm>
            <a:off x="3176587" y="6297270"/>
            <a:ext cx="568325" cy="12700"/>
            <a:chOff x="2001" y="4164"/>
            <a:chExt cx="358" cy="8"/>
          </a:xfrm>
        </p:grpSpPr>
        <p:sp>
          <p:nvSpPr>
            <p:cNvPr id="3207" name="Line 1211"/>
            <p:cNvSpPr>
              <a:spLocks noChangeShapeType="1"/>
            </p:cNvSpPr>
            <p:nvPr/>
          </p:nvSpPr>
          <p:spPr bwMode="auto">
            <a:xfrm>
              <a:off x="200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08" name="Line 1212"/>
            <p:cNvSpPr>
              <a:spLocks noChangeShapeType="1"/>
            </p:cNvSpPr>
            <p:nvPr/>
          </p:nvSpPr>
          <p:spPr bwMode="auto">
            <a:xfrm>
              <a:off x="200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09" name="Line 1213"/>
            <p:cNvSpPr>
              <a:spLocks noChangeShapeType="1"/>
            </p:cNvSpPr>
            <p:nvPr/>
          </p:nvSpPr>
          <p:spPr bwMode="auto">
            <a:xfrm>
              <a:off x="201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10" name="Line 1214"/>
            <p:cNvSpPr>
              <a:spLocks noChangeShapeType="1"/>
            </p:cNvSpPr>
            <p:nvPr/>
          </p:nvSpPr>
          <p:spPr bwMode="auto">
            <a:xfrm>
              <a:off x="200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11" name="Line 1215"/>
            <p:cNvSpPr>
              <a:spLocks noChangeShapeType="1"/>
            </p:cNvSpPr>
            <p:nvPr/>
          </p:nvSpPr>
          <p:spPr bwMode="auto">
            <a:xfrm>
              <a:off x="201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12" name="Line 1216"/>
            <p:cNvSpPr>
              <a:spLocks noChangeShapeType="1"/>
            </p:cNvSpPr>
            <p:nvPr/>
          </p:nvSpPr>
          <p:spPr bwMode="auto">
            <a:xfrm>
              <a:off x="201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13" name="Line 1217"/>
            <p:cNvSpPr>
              <a:spLocks noChangeShapeType="1"/>
            </p:cNvSpPr>
            <p:nvPr/>
          </p:nvSpPr>
          <p:spPr bwMode="auto">
            <a:xfrm>
              <a:off x="201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14" name="Line 1218"/>
            <p:cNvSpPr>
              <a:spLocks noChangeShapeType="1"/>
            </p:cNvSpPr>
            <p:nvPr/>
          </p:nvSpPr>
          <p:spPr bwMode="auto">
            <a:xfrm>
              <a:off x="201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15" name="Line 1219"/>
            <p:cNvSpPr>
              <a:spLocks noChangeShapeType="1"/>
            </p:cNvSpPr>
            <p:nvPr/>
          </p:nvSpPr>
          <p:spPr bwMode="auto">
            <a:xfrm>
              <a:off x="201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16" name="Line 1220"/>
            <p:cNvSpPr>
              <a:spLocks noChangeShapeType="1"/>
            </p:cNvSpPr>
            <p:nvPr/>
          </p:nvSpPr>
          <p:spPr bwMode="auto">
            <a:xfrm>
              <a:off x="201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17" name="Line 1221"/>
            <p:cNvSpPr>
              <a:spLocks noChangeShapeType="1"/>
            </p:cNvSpPr>
            <p:nvPr/>
          </p:nvSpPr>
          <p:spPr bwMode="auto">
            <a:xfrm>
              <a:off x="202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18" name="Line 1222"/>
            <p:cNvSpPr>
              <a:spLocks noChangeShapeType="1"/>
            </p:cNvSpPr>
            <p:nvPr/>
          </p:nvSpPr>
          <p:spPr bwMode="auto">
            <a:xfrm>
              <a:off x="201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19" name="Line 1223"/>
            <p:cNvSpPr>
              <a:spLocks noChangeShapeType="1"/>
            </p:cNvSpPr>
            <p:nvPr/>
          </p:nvSpPr>
          <p:spPr bwMode="auto">
            <a:xfrm>
              <a:off x="203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20" name="Line 1224"/>
            <p:cNvSpPr>
              <a:spLocks noChangeShapeType="1"/>
            </p:cNvSpPr>
            <p:nvPr/>
          </p:nvSpPr>
          <p:spPr bwMode="auto">
            <a:xfrm>
              <a:off x="202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21" name="Line 1225"/>
            <p:cNvSpPr>
              <a:spLocks noChangeShapeType="1"/>
            </p:cNvSpPr>
            <p:nvPr/>
          </p:nvSpPr>
          <p:spPr bwMode="auto">
            <a:xfrm>
              <a:off x="204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22" name="Line 1226"/>
            <p:cNvSpPr>
              <a:spLocks noChangeShapeType="1"/>
            </p:cNvSpPr>
            <p:nvPr/>
          </p:nvSpPr>
          <p:spPr bwMode="auto">
            <a:xfrm>
              <a:off x="203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23" name="Line 1227"/>
            <p:cNvSpPr>
              <a:spLocks noChangeShapeType="1"/>
            </p:cNvSpPr>
            <p:nvPr/>
          </p:nvSpPr>
          <p:spPr bwMode="auto">
            <a:xfrm>
              <a:off x="204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24" name="Line 1228"/>
            <p:cNvSpPr>
              <a:spLocks noChangeShapeType="1"/>
            </p:cNvSpPr>
            <p:nvPr/>
          </p:nvSpPr>
          <p:spPr bwMode="auto">
            <a:xfrm>
              <a:off x="204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25" name="Line 1229"/>
            <p:cNvSpPr>
              <a:spLocks noChangeShapeType="1"/>
            </p:cNvSpPr>
            <p:nvPr/>
          </p:nvSpPr>
          <p:spPr bwMode="auto">
            <a:xfrm>
              <a:off x="204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26" name="Line 1230"/>
            <p:cNvSpPr>
              <a:spLocks noChangeShapeType="1"/>
            </p:cNvSpPr>
            <p:nvPr/>
          </p:nvSpPr>
          <p:spPr bwMode="auto">
            <a:xfrm>
              <a:off x="204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27" name="Line 1231"/>
            <p:cNvSpPr>
              <a:spLocks noChangeShapeType="1"/>
            </p:cNvSpPr>
            <p:nvPr/>
          </p:nvSpPr>
          <p:spPr bwMode="auto">
            <a:xfrm>
              <a:off x="205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28" name="Line 1232"/>
            <p:cNvSpPr>
              <a:spLocks noChangeShapeType="1"/>
            </p:cNvSpPr>
            <p:nvPr/>
          </p:nvSpPr>
          <p:spPr bwMode="auto">
            <a:xfrm>
              <a:off x="204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29" name="Line 1233"/>
            <p:cNvSpPr>
              <a:spLocks noChangeShapeType="1"/>
            </p:cNvSpPr>
            <p:nvPr/>
          </p:nvSpPr>
          <p:spPr bwMode="auto">
            <a:xfrm>
              <a:off x="205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30" name="Line 1234"/>
            <p:cNvSpPr>
              <a:spLocks noChangeShapeType="1"/>
            </p:cNvSpPr>
            <p:nvPr/>
          </p:nvSpPr>
          <p:spPr bwMode="auto">
            <a:xfrm>
              <a:off x="205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31" name="Line 1235"/>
            <p:cNvSpPr>
              <a:spLocks noChangeShapeType="1"/>
            </p:cNvSpPr>
            <p:nvPr/>
          </p:nvSpPr>
          <p:spPr bwMode="auto">
            <a:xfrm>
              <a:off x="205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32" name="Line 1236"/>
            <p:cNvSpPr>
              <a:spLocks noChangeShapeType="1"/>
            </p:cNvSpPr>
            <p:nvPr/>
          </p:nvSpPr>
          <p:spPr bwMode="auto">
            <a:xfrm>
              <a:off x="205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33" name="Line 1237"/>
            <p:cNvSpPr>
              <a:spLocks noChangeShapeType="1"/>
            </p:cNvSpPr>
            <p:nvPr/>
          </p:nvSpPr>
          <p:spPr bwMode="auto">
            <a:xfrm>
              <a:off x="206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34" name="Line 1238"/>
            <p:cNvSpPr>
              <a:spLocks noChangeShapeType="1"/>
            </p:cNvSpPr>
            <p:nvPr/>
          </p:nvSpPr>
          <p:spPr bwMode="auto">
            <a:xfrm>
              <a:off x="205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35" name="Line 1239"/>
            <p:cNvSpPr>
              <a:spLocks noChangeShapeType="1"/>
            </p:cNvSpPr>
            <p:nvPr/>
          </p:nvSpPr>
          <p:spPr bwMode="auto">
            <a:xfrm>
              <a:off x="206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36" name="Line 1240"/>
            <p:cNvSpPr>
              <a:spLocks noChangeShapeType="1"/>
            </p:cNvSpPr>
            <p:nvPr/>
          </p:nvSpPr>
          <p:spPr bwMode="auto">
            <a:xfrm>
              <a:off x="206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37" name="Line 1241"/>
            <p:cNvSpPr>
              <a:spLocks noChangeShapeType="1"/>
            </p:cNvSpPr>
            <p:nvPr/>
          </p:nvSpPr>
          <p:spPr bwMode="auto">
            <a:xfrm>
              <a:off x="207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38" name="Line 1242"/>
            <p:cNvSpPr>
              <a:spLocks noChangeShapeType="1"/>
            </p:cNvSpPr>
            <p:nvPr/>
          </p:nvSpPr>
          <p:spPr bwMode="auto">
            <a:xfrm>
              <a:off x="206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39" name="Line 1243"/>
            <p:cNvSpPr>
              <a:spLocks noChangeShapeType="1"/>
            </p:cNvSpPr>
            <p:nvPr/>
          </p:nvSpPr>
          <p:spPr bwMode="auto">
            <a:xfrm>
              <a:off x="207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40" name="Line 1244"/>
            <p:cNvSpPr>
              <a:spLocks noChangeShapeType="1"/>
            </p:cNvSpPr>
            <p:nvPr/>
          </p:nvSpPr>
          <p:spPr bwMode="auto">
            <a:xfrm>
              <a:off x="207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41" name="Line 1245"/>
            <p:cNvSpPr>
              <a:spLocks noChangeShapeType="1"/>
            </p:cNvSpPr>
            <p:nvPr/>
          </p:nvSpPr>
          <p:spPr bwMode="auto">
            <a:xfrm>
              <a:off x="208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42" name="Line 1246"/>
            <p:cNvSpPr>
              <a:spLocks noChangeShapeType="1"/>
            </p:cNvSpPr>
            <p:nvPr/>
          </p:nvSpPr>
          <p:spPr bwMode="auto">
            <a:xfrm>
              <a:off x="207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43" name="Line 1247"/>
            <p:cNvSpPr>
              <a:spLocks noChangeShapeType="1"/>
            </p:cNvSpPr>
            <p:nvPr/>
          </p:nvSpPr>
          <p:spPr bwMode="auto">
            <a:xfrm>
              <a:off x="208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44" name="Line 1248"/>
            <p:cNvSpPr>
              <a:spLocks noChangeShapeType="1"/>
            </p:cNvSpPr>
            <p:nvPr/>
          </p:nvSpPr>
          <p:spPr bwMode="auto">
            <a:xfrm>
              <a:off x="208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45" name="Line 1249"/>
            <p:cNvSpPr>
              <a:spLocks noChangeShapeType="1"/>
            </p:cNvSpPr>
            <p:nvPr/>
          </p:nvSpPr>
          <p:spPr bwMode="auto">
            <a:xfrm>
              <a:off x="208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46" name="Line 1250"/>
            <p:cNvSpPr>
              <a:spLocks noChangeShapeType="1"/>
            </p:cNvSpPr>
            <p:nvPr/>
          </p:nvSpPr>
          <p:spPr bwMode="auto">
            <a:xfrm>
              <a:off x="208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47" name="Line 1251"/>
            <p:cNvSpPr>
              <a:spLocks noChangeShapeType="1"/>
            </p:cNvSpPr>
            <p:nvPr/>
          </p:nvSpPr>
          <p:spPr bwMode="auto">
            <a:xfrm>
              <a:off x="208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48" name="Line 1252"/>
            <p:cNvSpPr>
              <a:spLocks noChangeShapeType="1"/>
            </p:cNvSpPr>
            <p:nvPr/>
          </p:nvSpPr>
          <p:spPr bwMode="auto">
            <a:xfrm>
              <a:off x="208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49" name="Line 1253"/>
            <p:cNvSpPr>
              <a:spLocks noChangeShapeType="1"/>
            </p:cNvSpPr>
            <p:nvPr/>
          </p:nvSpPr>
          <p:spPr bwMode="auto">
            <a:xfrm>
              <a:off x="208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50" name="Line 1254"/>
            <p:cNvSpPr>
              <a:spLocks noChangeShapeType="1"/>
            </p:cNvSpPr>
            <p:nvPr/>
          </p:nvSpPr>
          <p:spPr bwMode="auto">
            <a:xfrm>
              <a:off x="208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51" name="Line 1255"/>
            <p:cNvSpPr>
              <a:spLocks noChangeShapeType="1"/>
            </p:cNvSpPr>
            <p:nvPr/>
          </p:nvSpPr>
          <p:spPr bwMode="auto">
            <a:xfrm>
              <a:off x="209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52" name="Line 1256"/>
            <p:cNvSpPr>
              <a:spLocks noChangeShapeType="1"/>
            </p:cNvSpPr>
            <p:nvPr/>
          </p:nvSpPr>
          <p:spPr bwMode="auto">
            <a:xfrm>
              <a:off x="208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53" name="Line 1257"/>
            <p:cNvSpPr>
              <a:spLocks noChangeShapeType="1"/>
            </p:cNvSpPr>
            <p:nvPr/>
          </p:nvSpPr>
          <p:spPr bwMode="auto">
            <a:xfrm>
              <a:off x="209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54" name="Line 1258"/>
            <p:cNvSpPr>
              <a:spLocks noChangeShapeType="1"/>
            </p:cNvSpPr>
            <p:nvPr/>
          </p:nvSpPr>
          <p:spPr bwMode="auto">
            <a:xfrm>
              <a:off x="209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55" name="Line 1259"/>
            <p:cNvSpPr>
              <a:spLocks noChangeShapeType="1"/>
            </p:cNvSpPr>
            <p:nvPr/>
          </p:nvSpPr>
          <p:spPr bwMode="auto">
            <a:xfrm>
              <a:off x="210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56" name="Line 1260"/>
            <p:cNvSpPr>
              <a:spLocks noChangeShapeType="1"/>
            </p:cNvSpPr>
            <p:nvPr/>
          </p:nvSpPr>
          <p:spPr bwMode="auto">
            <a:xfrm>
              <a:off x="209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57" name="Line 1261"/>
            <p:cNvSpPr>
              <a:spLocks noChangeShapeType="1"/>
            </p:cNvSpPr>
            <p:nvPr/>
          </p:nvSpPr>
          <p:spPr bwMode="auto">
            <a:xfrm>
              <a:off x="210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58" name="Line 1262"/>
            <p:cNvSpPr>
              <a:spLocks noChangeShapeType="1"/>
            </p:cNvSpPr>
            <p:nvPr/>
          </p:nvSpPr>
          <p:spPr bwMode="auto">
            <a:xfrm>
              <a:off x="210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59" name="Line 1263"/>
            <p:cNvSpPr>
              <a:spLocks noChangeShapeType="1"/>
            </p:cNvSpPr>
            <p:nvPr/>
          </p:nvSpPr>
          <p:spPr bwMode="auto">
            <a:xfrm>
              <a:off x="211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60" name="Line 1264"/>
            <p:cNvSpPr>
              <a:spLocks noChangeShapeType="1"/>
            </p:cNvSpPr>
            <p:nvPr/>
          </p:nvSpPr>
          <p:spPr bwMode="auto">
            <a:xfrm>
              <a:off x="210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61" name="Line 1265"/>
            <p:cNvSpPr>
              <a:spLocks noChangeShapeType="1"/>
            </p:cNvSpPr>
            <p:nvPr/>
          </p:nvSpPr>
          <p:spPr bwMode="auto">
            <a:xfrm>
              <a:off x="211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62" name="Line 1266"/>
            <p:cNvSpPr>
              <a:spLocks noChangeShapeType="1"/>
            </p:cNvSpPr>
            <p:nvPr/>
          </p:nvSpPr>
          <p:spPr bwMode="auto">
            <a:xfrm>
              <a:off x="211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63" name="Line 1267"/>
            <p:cNvSpPr>
              <a:spLocks noChangeShapeType="1"/>
            </p:cNvSpPr>
            <p:nvPr/>
          </p:nvSpPr>
          <p:spPr bwMode="auto">
            <a:xfrm flipV="1">
              <a:off x="2114" y="4168"/>
              <a:ext cx="0" cy="4"/>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64" name="Line 1268"/>
            <p:cNvSpPr>
              <a:spLocks noChangeShapeType="1"/>
            </p:cNvSpPr>
            <p:nvPr/>
          </p:nvSpPr>
          <p:spPr bwMode="auto">
            <a:xfrm>
              <a:off x="211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65" name="Line 1269"/>
            <p:cNvSpPr>
              <a:spLocks noChangeShapeType="1"/>
            </p:cNvSpPr>
            <p:nvPr/>
          </p:nvSpPr>
          <p:spPr bwMode="auto">
            <a:xfrm>
              <a:off x="212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66" name="Line 1270"/>
            <p:cNvSpPr>
              <a:spLocks noChangeShapeType="1"/>
            </p:cNvSpPr>
            <p:nvPr/>
          </p:nvSpPr>
          <p:spPr bwMode="auto">
            <a:xfrm>
              <a:off x="211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67" name="Line 1271"/>
            <p:cNvSpPr>
              <a:spLocks noChangeShapeType="1"/>
            </p:cNvSpPr>
            <p:nvPr/>
          </p:nvSpPr>
          <p:spPr bwMode="auto">
            <a:xfrm>
              <a:off x="212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68" name="Line 1272"/>
            <p:cNvSpPr>
              <a:spLocks noChangeShapeType="1"/>
            </p:cNvSpPr>
            <p:nvPr/>
          </p:nvSpPr>
          <p:spPr bwMode="auto">
            <a:xfrm>
              <a:off x="212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69" name="Line 1273"/>
            <p:cNvSpPr>
              <a:spLocks noChangeShapeType="1"/>
            </p:cNvSpPr>
            <p:nvPr/>
          </p:nvSpPr>
          <p:spPr bwMode="auto">
            <a:xfrm>
              <a:off x="212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70" name="Line 1274"/>
            <p:cNvSpPr>
              <a:spLocks noChangeShapeType="1"/>
            </p:cNvSpPr>
            <p:nvPr/>
          </p:nvSpPr>
          <p:spPr bwMode="auto">
            <a:xfrm>
              <a:off x="212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71" name="Line 1275"/>
            <p:cNvSpPr>
              <a:spLocks noChangeShapeType="1"/>
            </p:cNvSpPr>
            <p:nvPr/>
          </p:nvSpPr>
          <p:spPr bwMode="auto">
            <a:xfrm>
              <a:off x="212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72" name="Line 1276"/>
            <p:cNvSpPr>
              <a:spLocks noChangeShapeType="1"/>
            </p:cNvSpPr>
            <p:nvPr/>
          </p:nvSpPr>
          <p:spPr bwMode="auto">
            <a:xfrm>
              <a:off x="212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73" name="Line 1277"/>
            <p:cNvSpPr>
              <a:spLocks noChangeShapeType="1"/>
            </p:cNvSpPr>
            <p:nvPr/>
          </p:nvSpPr>
          <p:spPr bwMode="auto">
            <a:xfrm>
              <a:off x="212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74" name="Line 1278"/>
            <p:cNvSpPr>
              <a:spLocks noChangeShapeType="1"/>
            </p:cNvSpPr>
            <p:nvPr/>
          </p:nvSpPr>
          <p:spPr bwMode="auto">
            <a:xfrm>
              <a:off x="212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75" name="Line 1279"/>
            <p:cNvSpPr>
              <a:spLocks noChangeShapeType="1"/>
            </p:cNvSpPr>
            <p:nvPr/>
          </p:nvSpPr>
          <p:spPr bwMode="auto">
            <a:xfrm>
              <a:off x="213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76" name="Line 1280"/>
            <p:cNvSpPr>
              <a:spLocks noChangeShapeType="1"/>
            </p:cNvSpPr>
            <p:nvPr/>
          </p:nvSpPr>
          <p:spPr bwMode="auto">
            <a:xfrm>
              <a:off x="212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77" name="Line 1281"/>
            <p:cNvSpPr>
              <a:spLocks noChangeShapeType="1"/>
            </p:cNvSpPr>
            <p:nvPr/>
          </p:nvSpPr>
          <p:spPr bwMode="auto">
            <a:xfrm>
              <a:off x="213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78" name="Line 1282"/>
            <p:cNvSpPr>
              <a:spLocks noChangeShapeType="1"/>
            </p:cNvSpPr>
            <p:nvPr/>
          </p:nvSpPr>
          <p:spPr bwMode="auto">
            <a:xfrm>
              <a:off x="213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79" name="Line 1283"/>
            <p:cNvSpPr>
              <a:spLocks noChangeShapeType="1"/>
            </p:cNvSpPr>
            <p:nvPr/>
          </p:nvSpPr>
          <p:spPr bwMode="auto">
            <a:xfrm>
              <a:off x="214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80" name="Line 1284"/>
            <p:cNvSpPr>
              <a:spLocks noChangeShapeType="1"/>
            </p:cNvSpPr>
            <p:nvPr/>
          </p:nvSpPr>
          <p:spPr bwMode="auto">
            <a:xfrm>
              <a:off x="213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81" name="Line 1285"/>
            <p:cNvSpPr>
              <a:spLocks noChangeShapeType="1"/>
            </p:cNvSpPr>
            <p:nvPr/>
          </p:nvSpPr>
          <p:spPr bwMode="auto">
            <a:xfrm>
              <a:off x="214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82" name="Line 1286"/>
            <p:cNvSpPr>
              <a:spLocks noChangeShapeType="1"/>
            </p:cNvSpPr>
            <p:nvPr/>
          </p:nvSpPr>
          <p:spPr bwMode="auto">
            <a:xfrm>
              <a:off x="214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83" name="Line 1287"/>
            <p:cNvSpPr>
              <a:spLocks noChangeShapeType="1"/>
            </p:cNvSpPr>
            <p:nvPr/>
          </p:nvSpPr>
          <p:spPr bwMode="auto">
            <a:xfrm>
              <a:off x="214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84" name="Line 1288"/>
            <p:cNvSpPr>
              <a:spLocks noChangeShapeType="1"/>
            </p:cNvSpPr>
            <p:nvPr/>
          </p:nvSpPr>
          <p:spPr bwMode="auto">
            <a:xfrm>
              <a:off x="214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85" name="Line 1289"/>
            <p:cNvSpPr>
              <a:spLocks noChangeShapeType="1"/>
            </p:cNvSpPr>
            <p:nvPr/>
          </p:nvSpPr>
          <p:spPr bwMode="auto">
            <a:xfrm>
              <a:off x="215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86" name="Line 1290"/>
            <p:cNvSpPr>
              <a:spLocks noChangeShapeType="1"/>
            </p:cNvSpPr>
            <p:nvPr/>
          </p:nvSpPr>
          <p:spPr bwMode="auto">
            <a:xfrm>
              <a:off x="214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87" name="Line 1291"/>
            <p:cNvSpPr>
              <a:spLocks noChangeShapeType="1"/>
            </p:cNvSpPr>
            <p:nvPr/>
          </p:nvSpPr>
          <p:spPr bwMode="auto">
            <a:xfrm>
              <a:off x="215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88" name="Line 1292"/>
            <p:cNvSpPr>
              <a:spLocks noChangeShapeType="1"/>
            </p:cNvSpPr>
            <p:nvPr/>
          </p:nvSpPr>
          <p:spPr bwMode="auto">
            <a:xfrm>
              <a:off x="215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89" name="Line 1293"/>
            <p:cNvSpPr>
              <a:spLocks noChangeShapeType="1"/>
            </p:cNvSpPr>
            <p:nvPr/>
          </p:nvSpPr>
          <p:spPr bwMode="auto">
            <a:xfrm>
              <a:off x="216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90" name="Line 1294"/>
            <p:cNvSpPr>
              <a:spLocks noChangeShapeType="1"/>
            </p:cNvSpPr>
            <p:nvPr/>
          </p:nvSpPr>
          <p:spPr bwMode="auto">
            <a:xfrm>
              <a:off x="215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91" name="Line 1295"/>
            <p:cNvSpPr>
              <a:spLocks noChangeShapeType="1"/>
            </p:cNvSpPr>
            <p:nvPr/>
          </p:nvSpPr>
          <p:spPr bwMode="auto">
            <a:xfrm>
              <a:off x="216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92" name="Line 1296"/>
            <p:cNvSpPr>
              <a:spLocks noChangeShapeType="1"/>
            </p:cNvSpPr>
            <p:nvPr/>
          </p:nvSpPr>
          <p:spPr bwMode="auto">
            <a:xfrm>
              <a:off x="216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93" name="Line 1297"/>
            <p:cNvSpPr>
              <a:spLocks noChangeShapeType="1"/>
            </p:cNvSpPr>
            <p:nvPr/>
          </p:nvSpPr>
          <p:spPr bwMode="auto">
            <a:xfrm>
              <a:off x="216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94" name="Line 1298"/>
            <p:cNvSpPr>
              <a:spLocks noChangeShapeType="1"/>
            </p:cNvSpPr>
            <p:nvPr/>
          </p:nvSpPr>
          <p:spPr bwMode="auto">
            <a:xfrm>
              <a:off x="216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95" name="Line 1299"/>
            <p:cNvSpPr>
              <a:spLocks noChangeShapeType="1"/>
            </p:cNvSpPr>
            <p:nvPr/>
          </p:nvSpPr>
          <p:spPr bwMode="auto">
            <a:xfrm>
              <a:off x="217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96" name="Line 1300"/>
            <p:cNvSpPr>
              <a:spLocks noChangeShapeType="1"/>
            </p:cNvSpPr>
            <p:nvPr/>
          </p:nvSpPr>
          <p:spPr bwMode="auto">
            <a:xfrm>
              <a:off x="216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97" name="Line 1301"/>
            <p:cNvSpPr>
              <a:spLocks noChangeShapeType="1"/>
            </p:cNvSpPr>
            <p:nvPr/>
          </p:nvSpPr>
          <p:spPr bwMode="auto">
            <a:xfrm>
              <a:off x="218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98" name="Line 1302"/>
            <p:cNvSpPr>
              <a:spLocks noChangeShapeType="1"/>
            </p:cNvSpPr>
            <p:nvPr/>
          </p:nvSpPr>
          <p:spPr bwMode="auto">
            <a:xfrm>
              <a:off x="217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99" name="Line 1303"/>
            <p:cNvSpPr>
              <a:spLocks noChangeShapeType="1"/>
            </p:cNvSpPr>
            <p:nvPr/>
          </p:nvSpPr>
          <p:spPr bwMode="auto">
            <a:xfrm>
              <a:off x="218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00" name="Line 1304"/>
            <p:cNvSpPr>
              <a:spLocks noChangeShapeType="1"/>
            </p:cNvSpPr>
            <p:nvPr/>
          </p:nvSpPr>
          <p:spPr bwMode="auto">
            <a:xfrm>
              <a:off x="218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01" name="Line 1305"/>
            <p:cNvSpPr>
              <a:spLocks noChangeShapeType="1"/>
            </p:cNvSpPr>
            <p:nvPr/>
          </p:nvSpPr>
          <p:spPr bwMode="auto">
            <a:xfrm>
              <a:off x="219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02" name="Line 1306"/>
            <p:cNvSpPr>
              <a:spLocks noChangeShapeType="1"/>
            </p:cNvSpPr>
            <p:nvPr/>
          </p:nvSpPr>
          <p:spPr bwMode="auto">
            <a:xfrm>
              <a:off x="218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03" name="Line 1307"/>
            <p:cNvSpPr>
              <a:spLocks noChangeShapeType="1"/>
            </p:cNvSpPr>
            <p:nvPr/>
          </p:nvSpPr>
          <p:spPr bwMode="auto">
            <a:xfrm>
              <a:off x="219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04" name="Line 1308"/>
            <p:cNvSpPr>
              <a:spLocks noChangeShapeType="1"/>
            </p:cNvSpPr>
            <p:nvPr/>
          </p:nvSpPr>
          <p:spPr bwMode="auto">
            <a:xfrm>
              <a:off x="219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05" name="Line 1309"/>
            <p:cNvSpPr>
              <a:spLocks noChangeShapeType="1"/>
            </p:cNvSpPr>
            <p:nvPr/>
          </p:nvSpPr>
          <p:spPr bwMode="auto">
            <a:xfrm>
              <a:off x="219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06" name="Line 1310"/>
            <p:cNvSpPr>
              <a:spLocks noChangeShapeType="1"/>
            </p:cNvSpPr>
            <p:nvPr/>
          </p:nvSpPr>
          <p:spPr bwMode="auto">
            <a:xfrm>
              <a:off x="219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07" name="Line 1311"/>
            <p:cNvSpPr>
              <a:spLocks noChangeShapeType="1"/>
            </p:cNvSpPr>
            <p:nvPr/>
          </p:nvSpPr>
          <p:spPr bwMode="auto">
            <a:xfrm>
              <a:off x="219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08" name="Line 1312"/>
            <p:cNvSpPr>
              <a:spLocks noChangeShapeType="1"/>
            </p:cNvSpPr>
            <p:nvPr/>
          </p:nvSpPr>
          <p:spPr bwMode="auto">
            <a:xfrm>
              <a:off x="219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09" name="Line 1313"/>
            <p:cNvSpPr>
              <a:spLocks noChangeShapeType="1"/>
            </p:cNvSpPr>
            <p:nvPr/>
          </p:nvSpPr>
          <p:spPr bwMode="auto">
            <a:xfrm>
              <a:off x="220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10" name="Line 1314"/>
            <p:cNvSpPr>
              <a:spLocks noChangeShapeType="1"/>
            </p:cNvSpPr>
            <p:nvPr/>
          </p:nvSpPr>
          <p:spPr bwMode="auto">
            <a:xfrm>
              <a:off x="219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11" name="Line 1315"/>
            <p:cNvSpPr>
              <a:spLocks noChangeShapeType="1"/>
            </p:cNvSpPr>
            <p:nvPr/>
          </p:nvSpPr>
          <p:spPr bwMode="auto">
            <a:xfrm>
              <a:off x="220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12" name="Line 1316"/>
            <p:cNvSpPr>
              <a:spLocks noChangeShapeType="1"/>
            </p:cNvSpPr>
            <p:nvPr/>
          </p:nvSpPr>
          <p:spPr bwMode="auto">
            <a:xfrm>
              <a:off x="220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13" name="Line 1317"/>
            <p:cNvSpPr>
              <a:spLocks noChangeShapeType="1"/>
            </p:cNvSpPr>
            <p:nvPr/>
          </p:nvSpPr>
          <p:spPr bwMode="auto">
            <a:xfrm>
              <a:off x="220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14" name="Line 1318"/>
            <p:cNvSpPr>
              <a:spLocks noChangeShapeType="1"/>
            </p:cNvSpPr>
            <p:nvPr/>
          </p:nvSpPr>
          <p:spPr bwMode="auto">
            <a:xfrm>
              <a:off x="220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15" name="Line 1319"/>
            <p:cNvSpPr>
              <a:spLocks noChangeShapeType="1"/>
            </p:cNvSpPr>
            <p:nvPr/>
          </p:nvSpPr>
          <p:spPr bwMode="auto">
            <a:xfrm>
              <a:off x="221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16" name="Line 1320"/>
            <p:cNvSpPr>
              <a:spLocks noChangeShapeType="1"/>
            </p:cNvSpPr>
            <p:nvPr/>
          </p:nvSpPr>
          <p:spPr bwMode="auto">
            <a:xfrm>
              <a:off x="220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17" name="Line 1321"/>
            <p:cNvSpPr>
              <a:spLocks noChangeShapeType="1"/>
            </p:cNvSpPr>
            <p:nvPr/>
          </p:nvSpPr>
          <p:spPr bwMode="auto">
            <a:xfrm>
              <a:off x="222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18" name="Line 1322"/>
            <p:cNvSpPr>
              <a:spLocks noChangeShapeType="1"/>
            </p:cNvSpPr>
            <p:nvPr/>
          </p:nvSpPr>
          <p:spPr bwMode="auto">
            <a:xfrm>
              <a:off x="221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19" name="Line 1323"/>
            <p:cNvSpPr>
              <a:spLocks noChangeShapeType="1"/>
            </p:cNvSpPr>
            <p:nvPr/>
          </p:nvSpPr>
          <p:spPr bwMode="auto">
            <a:xfrm>
              <a:off x="222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20" name="Line 1324"/>
            <p:cNvSpPr>
              <a:spLocks noChangeShapeType="1"/>
            </p:cNvSpPr>
            <p:nvPr/>
          </p:nvSpPr>
          <p:spPr bwMode="auto">
            <a:xfrm>
              <a:off x="222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21" name="Line 1325"/>
            <p:cNvSpPr>
              <a:spLocks noChangeShapeType="1"/>
            </p:cNvSpPr>
            <p:nvPr/>
          </p:nvSpPr>
          <p:spPr bwMode="auto">
            <a:xfrm>
              <a:off x="222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22" name="Line 1326"/>
            <p:cNvSpPr>
              <a:spLocks noChangeShapeType="1"/>
            </p:cNvSpPr>
            <p:nvPr/>
          </p:nvSpPr>
          <p:spPr bwMode="auto">
            <a:xfrm>
              <a:off x="222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23" name="Line 1327"/>
            <p:cNvSpPr>
              <a:spLocks noChangeShapeType="1"/>
            </p:cNvSpPr>
            <p:nvPr/>
          </p:nvSpPr>
          <p:spPr bwMode="auto">
            <a:xfrm>
              <a:off x="223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24" name="Line 1328"/>
            <p:cNvSpPr>
              <a:spLocks noChangeShapeType="1"/>
            </p:cNvSpPr>
            <p:nvPr/>
          </p:nvSpPr>
          <p:spPr bwMode="auto">
            <a:xfrm>
              <a:off x="222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25" name="Line 1329"/>
            <p:cNvSpPr>
              <a:spLocks noChangeShapeType="1"/>
            </p:cNvSpPr>
            <p:nvPr/>
          </p:nvSpPr>
          <p:spPr bwMode="auto">
            <a:xfrm>
              <a:off x="223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26" name="Line 1330"/>
            <p:cNvSpPr>
              <a:spLocks noChangeShapeType="1"/>
            </p:cNvSpPr>
            <p:nvPr/>
          </p:nvSpPr>
          <p:spPr bwMode="auto">
            <a:xfrm>
              <a:off x="223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27" name="Line 1331"/>
            <p:cNvSpPr>
              <a:spLocks noChangeShapeType="1"/>
            </p:cNvSpPr>
            <p:nvPr/>
          </p:nvSpPr>
          <p:spPr bwMode="auto">
            <a:xfrm>
              <a:off x="223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28" name="Line 1332"/>
            <p:cNvSpPr>
              <a:spLocks noChangeShapeType="1"/>
            </p:cNvSpPr>
            <p:nvPr/>
          </p:nvSpPr>
          <p:spPr bwMode="auto">
            <a:xfrm>
              <a:off x="223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29" name="Line 1333"/>
            <p:cNvSpPr>
              <a:spLocks noChangeShapeType="1"/>
            </p:cNvSpPr>
            <p:nvPr/>
          </p:nvSpPr>
          <p:spPr bwMode="auto">
            <a:xfrm>
              <a:off x="224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30" name="Line 1334"/>
            <p:cNvSpPr>
              <a:spLocks noChangeShapeType="1"/>
            </p:cNvSpPr>
            <p:nvPr/>
          </p:nvSpPr>
          <p:spPr bwMode="auto">
            <a:xfrm>
              <a:off x="223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31" name="Line 1335"/>
            <p:cNvSpPr>
              <a:spLocks noChangeShapeType="1"/>
            </p:cNvSpPr>
            <p:nvPr/>
          </p:nvSpPr>
          <p:spPr bwMode="auto">
            <a:xfrm>
              <a:off x="224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32" name="Line 1336"/>
            <p:cNvSpPr>
              <a:spLocks noChangeShapeType="1"/>
            </p:cNvSpPr>
            <p:nvPr/>
          </p:nvSpPr>
          <p:spPr bwMode="auto">
            <a:xfrm>
              <a:off x="224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33" name="Line 1337"/>
            <p:cNvSpPr>
              <a:spLocks noChangeShapeType="1"/>
            </p:cNvSpPr>
            <p:nvPr/>
          </p:nvSpPr>
          <p:spPr bwMode="auto">
            <a:xfrm>
              <a:off x="224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34" name="Line 1338"/>
            <p:cNvSpPr>
              <a:spLocks noChangeShapeType="1"/>
            </p:cNvSpPr>
            <p:nvPr/>
          </p:nvSpPr>
          <p:spPr bwMode="auto">
            <a:xfrm>
              <a:off x="224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35" name="Line 1339"/>
            <p:cNvSpPr>
              <a:spLocks noChangeShapeType="1"/>
            </p:cNvSpPr>
            <p:nvPr/>
          </p:nvSpPr>
          <p:spPr bwMode="auto">
            <a:xfrm>
              <a:off x="225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36" name="Line 1340"/>
            <p:cNvSpPr>
              <a:spLocks noChangeShapeType="1"/>
            </p:cNvSpPr>
            <p:nvPr/>
          </p:nvSpPr>
          <p:spPr bwMode="auto">
            <a:xfrm>
              <a:off x="224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37" name="Line 1341"/>
            <p:cNvSpPr>
              <a:spLocks noChangeShapeType="1"/>
            </p:cNvSpPr>
            <p:nvPr/>
          </p:nvSpPr>
          <p:spPr bwMode="auto">
            <a:xfrm>
              <a:off x="225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38" name="Line 1342"/>
            <p:cNvSpPr>
              <a:spLocks noChangeShapeType="1"/>
            </p:cNvSpPr>
            <p:nvPr/>
          </p:nvSpPr>
          <p:spPr bwMode="auto">
            <a:xfrm>
              <a:off x="225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39" name="Line 1343"/>
            <p:cNvSpPr>
              <a:spLocks noChangeShapeType="1"/>
            </p:cNvSpPr>
            <p:nvPr/>
          </p:nvSpPr>
          <p:spPr bwMode="auto">
            <a:xfrm>
              <a:off x="226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40" name="Line 1344"/>
            <p:cNvSpPr>
              <a:spLocks noChangeShapeType="1"/>
            </p:cNvSpPr>
            <p:nvPr/>
          </p:nvSpPr>
          <p:spPr bwMode="auto">
            <a:xfrm>
              <a:off x="225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41" name="Line 1345"/>
            <p:cNvSpPr>
              <a:spLocks noChangeShapeType="1"/>
            </p:cNvSpPr>
            <p:nvPr/>
          </p:nvSpPr>
          <p:spPr bwMode="auto">
            <a:xfrm>
              <a:off x="227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42" name="Line 1346"/>
            <p:cNvSpPr>
              <a:spLocks noChangeShapeType="1"/>
            </p:cNvSpPr>
            <p:nvPr/>
          </p:nvSpPr>
          <p:spPr bwMode="auto">
            <a:xfrm>
              <a:off x="226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43" name="Line 1347"/>
            <p:cNvSpPr>
              <a:spLocks noChangeShapeType="1"/>
            </p:cNvSpPr>
            <p:nvPr/>
          </p:nvSpPr>
          <p:spPr bwMode="auto">
            <a:xfrm>
              <a:off x="227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44" name="Line 1348"/>
            <p:cNvSpPr>
              <a:spLocks noChangeShapeType="1"/>
            </p:cNvSpPr>
            <p:nvPr/>
          </p:nvSpPr>
          <p:spPr bwMode="auto">
            <a:xfrm>
              <a:off x="227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45" name="Line 1349"/>
            <p:cNvSpPr>
              <a:spLocks noChangeShapeType="1"/>
            </p:cNvSpPr>
            <p:nvPr/>
          </p:nvSpPr>
          <p:spPr bwMode="auto">
            <a:xfrm>
              <a:off x="227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46" name="Line 1350"/>
            <p:cNvSpPr>
              <a:spLocks noChangeShapeType="1"/>
            </p:cNvSpPr>
            <p:nvPr/>
          </p:nvSpPr>
          <p:spPr bwMode="auto">
            <a:xfrm>
              <a:off x="227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47" name="Line 1351"/>
            <p:cNvSpPr>
              <a:spLocks noChangeShapeType="1"/>
            </p:cNvSpPr>
            <p:nvPr/>
          </p:nvSpPr>
          <p:spPr bwMode="auto">
            <a:xfrm>
              <a:off x="227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48" name="Line 1352"/>
            <p:cNvSpPr>
              <a:spLocks noChangeShapeType="1"/>
            </p:cNvSpPr>
            <p:nvPr/>
          </p:nvSpPr>
          <p:spPr bwMode="auto">
            <a:xfrm>
              <a:off x="227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49" name="Line 1353"/>
            <p:cNvSpPr>
              <a:spLocks noChangeShapeType="1"/>
            </p:cNvSpPr>
            <p:nvPr/>
          </p:nvSpPr>
          <p:spPr bwMode="auto">
            <a:xfrm>
              <a:off x="228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50" name="Line 1354"/>
            <p:cNvSpPr>
              <a:spLocks noChangeShapeType="1"/>
            </p:cNvSpPr>
            <p:nvPr/>
          </p:nvSpPr>
          <p:spPr bwMode="auto">
            <a:xfrm>
              <a:off x="227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51" name="Line 1355"/>
            <p:cNvSpPr>
              <a:spLocks noChangeShapeType="1"/>
            </p:cNvSpPr>
            <p:nvPr/>
          </p:nvSpPr>
          <p:spPr bwMode="auto">
            <a:xfrm>
              <a:off x="228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52" name="Line 1356"/>
            <p:cNvSpPr>
              <a:spLocks noChangeShapeType="1"/>
            </p:cNvSpPr>
            <p:nvPr/>
          </p:nvSpPr>
          <p:spPr bwMode="auto">
            <a:xfrm>
              <a:off x="228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53" name="Line 1357"/>
            <p:cNvSpPr>
              <a:spLocks noChangeShapeType="1"/>
            </p:cNvSpPr>
            <p:nvPr/>
          </p:nvSpPr>
          <p:spPr bwMode="auto">
            <a:xfrm flipV="1">
              <a:off x="2285" y="4168"/>
              <a:ext cx="0" cy="4"/>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54" name="Line 1358"/>
            <p:cNvSpPr>
              <a:spLocks noChangeShapeType="1"/>
            </p:cNvSpPr>
            <p:nvPr/>
          </p:nvSpPr>
          <p:spPr bwMode="auto">
            <a:xfrm>
              <a:off x="228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55" name="Line 1359"/>
            <p:cNvSpPr>
              <a:spLocks noChangeShapeType="1"/>
            </p:cNvSpPr>
            <p:nvPr/>
          </p:nvSpPr>
          <p:spPr bwMode="auto">
            <a:xfrm>
              <a:off x="228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56" name="Line 1360"/>
            <p:cNvSpPr>
              <a:spLocks noChangeShapeType="1"/>
            </p:cNvSpPr>
            <p:nvPr/>
          </p:nvSpPr>
          <p:spPr bwMode="auto">
            <a:xfrm>
              <a:off x="228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57" name="Line 1361"/>
            <p:cNvSpPr>
              <a:spLocks noChangeShapeType="1"/>
            </p:cNvSpPr>
            <p:nvPr/>
          </p:nvSpPr>
          <p:spPr bwMode="auto">
            <a:xfrm>
              <a:off x="229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58" name="Line 1362"/>
            <p:cNvSpPr>
              <a:spLocks noChangeShapeType="1"/>
            </p:cNvSpPr>
            <p:nvPr/>
          </p:nvSpPr>
          <p:spPr bwMode="auto">
            <a:xfrm>
              <a:off x="228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59" name="Line 1363"/>
            <p:cNvSpPr>
              <a:spLocks noChangeShapeType="1"/>
            </p:cNvSpPr>
            <p:nvPr/>
          </p:nvSpPr>
          <p:spPr bwMode="auto">
            <a:xfrm>
              <a:off x="229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60" name="Line 1364"/>
            <p:cNvSpPr>
              <a:spLocks noChangeShapeType="1"/>
            </p:cNvSpPr>
            <p:nvPr/>
          </p:nvSpPr>
          <p:spPr bwMode="auto">
            <a:xfrm>
              <a:off x="229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61" name="Line 1365"/>
            <p:cNvSpPr>
              <a:spLocks noChangeShapeType="1"/>
            </p:cNvSpPr>
            <p:nvPr/>
          </p:nvSpPr>
          <p:spPr bwMode="auto">
            <a:xfrm>
              <a:off x="230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62" name="Line 1366"/>
            <p:cNvSpPr>
              <a:spLocks noChangeShapeType="1"/>
            </p:cNvSpPr>
            <p:nvPr/>
          </p:nvSpPr>
          <p:spPr bwMode="auto">
            <a:xfrm>
              <a:off x="229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63" name="Line 1367"/>
            <p:cNvSpPr>
              <a:spLocks noChangeShapeType="1"/>
            </p:cNvSpPr>
            <p:nvPr/>
          </p:nvSpPr>
          <p:spPr bwMode="auto">
            <a:xfrm>
              <a:off x="230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64" name="Line 1368"/>
            <p:cNvSpPr>
              <a:spLocks noChangeShapeType="1"/>
            </p:cNvSpPr>
            <p:nvPr/>
          </p:nvSpPr>
          <p:spPr bwMode="auto">
            <a:xfrm>
              <a:off x="230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65" name="Line 1369"/>
            <p:cNvSpPr>
              <a:spLocks noChangeShapeType="1"/>
            </p:cNvSpPr>
            <p:nvPr/>
          </p:nvSpPr>
          <p:spPr bwMode="auto">
            <a:xfrm>
              <a:off x="231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66" name="Line 1370"/>
            <p:cNvSpPr>
              <a:spLocks noChangeShapeType="1"/>
            </p:cNvSpPr>
            <p:nvPr/>
          </p:nvSpPr>
          <p:spPr bwMode="auto">
            <a:xfrm>
              <a:off x="230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67" name="Line 1371"/>
            <p:cNvSpPr>
              <a:spLocks noChangeShapeType="1"/>
            </p:cNvSpPr>
            <p:nvPr/>
          </p:nvSpPr>
          <p:spPr bwMode="auto">
            <a:xfrm>
              <a:off x="231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68" name="Line 1372"/>
            <p:cNvSpPr>
              <a:spLocks noChangeShapeType="1"/>
            </p:cNvSpPr>
            <p:nvPr/>
          </p:nvSpPr>
          <p:spPr bwMode="auto">
            <a:xfrm>
              <a:off x="231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69" name="Line 1373"/>
            <p:cNvSpPr>
              <a:spLocks noChangeShapeType="1"/>
            </p:cNvSpPr>
            <p:nvPr/>
          </p:nvSpPr>
          <p:spPr bwMode="auto">
            <a:xfrm>
              <a:off x="231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70" name="Line 1374"/>
            <p:cNvSpPr>
              <a:spLocks noChangeShapeType="1"/>
            </p:cNvSpPr>
            <p:nvPr/>
          </p:nvSpPr>
          <p:spPr bwMode="auto">
            <a:xfrm>
              <a:off x="231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71" name="Line 1375"/>
            <p:cNvSpPr>
              <a:spLocks noChangeShapeType="1"/>
            </p:cNvSpPr>
            <p:nvPr/>
          </p:nvSpPr>
          <p:spPr bwMode="auto">
            <a:xfrm>
              <a:off x="231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72" name="Line 1376"/>
            <p:cNvSpPr>
              <a:spLocks noChangeShapeType="1"/>
            </p:cNvSpPr>
            <p:nvPr/>
          </p:nvSpPr>
          <p:spPr bwMode="auto">
            <a:xfrm>
              <a:off x="231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73" name="Line 1377"/>
            <p:cNvSpPr>
              <a:spLocks noChangeShapeType="1"/>
            </p:cNvSpPr>
            <p:nvPr/>
          </p:nvSpPr>
          <p:spPr bwMode="auto">
            <a:xfrm flipV="1">
              <a:off x="2316" y="4164"/>
              <a:ext cx="0" cy="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74" name="Line 1378"/>
            <p:cNvSpPr>
              <a:spLocks noChangeShapeType="1"/>
            </p:cNvSpPr>
            <p:nvPr/>
          </p:nvSpPr>
          <p:spPr bwMode="auto">
            <a:xfrm>
              <a:off x="231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75" name="Line 1379"/>
            <p:cNvSpPr>
              <a:spLocks noChangeShapeType="1"/>
            </p:cNvSpPr>
            <p:nvPr/>
          </p:nvSpPr>
          <p:spPr bwMode="auto">
            <a:xfrm>
              <a:off x="231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76" name="Line 1380"/>
            <p:cNvSpPr>
              <a:spLocks noChangeShapeType="1"/>
            </p:cNvSpPr>
            <p:nvPr/>
          </p:nvSpPr>
          <p:spPr bwMode="auto">
            <a:xfrm>
              <a:off x="231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77" name="Line 1381"/>
            <p:cNvSpPr>
              <a:spLocks noChangeShapeType="1"/>
            </p:cNvSpPr>
            <p:nvPr/>
          </p:nvSpPr>
          <p:spPr bwMode="auto">
            <a:xfrm>
              <a:off x="232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78" name="Line 1382"/>
            <p:cNvSpPr>
              <a:spLocks noChangeShapeType="1"/>
            </p:cNvSpPr>
            <p:nvPr/>
          </p:nvSpPr>
          <p:spPr bwMode="auto">
            <a:xfrm>
              <a:off x="231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79" name="Line 1383"/>
            <p:cNvSpPr>
              <a:spLocks noChangeShapeType="1"/>
            </p:cNvSpPr>
            <p:nvPr/>
          </p:nvSpPr>
          <p:spPr bwMode="auto">
            <a:xfrm>
              <a:off x="232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80" name="Line 1384"/>
            <p:cNvSpPr>
              <a:spLocks noChangeShapeType="1"/>
            </p:cNvSpPr>
            <p:nvPr/>
          </p:nvSpPr>
          <p:spPr bwMode="auto">
            <a:xfrm>
              <a:off x="232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81" name="Line 1385"/>
            <p:cNvSpPr>
              <a:spLocks noChangeShapeType="1"/>
            </p:cNvSpPr>
            <p:nvPr/>
          </p:nvSpPr>
          <p:spPr bwMode="auto">
            <a:xfrm>
              <a:off x="232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82" name="Line 1386"/>
            <p:cNvSpPr>
              <a:spLocks noChangeShapeType="1"/>
            </p:cNvSpPr>
            <p:nvPr/>
          </p:nvSpPr>
          <p:spPr bwMode="auto">
            <a:xfrm>
              <a:off x="232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83" name="Line 1387"/>
            <p:cNvSpPr>
              <a:spLocks noChangeShapeType="1"/>
            </p:cNvSpPr>
            <p:nvPr/>
          </p:nvSpPr>
          <p:spPr bwMode="auto">
            <a:xfrm>
              <a:off x="232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84" name="Line 1388"/>
            <p:cNvSpPr>
              <a:spLocks noChangeShapeType="1"/>
            </p:cNvSpPr>
            <p:nvPr/>
          </p:nvSpPr>
          <p:spPr bwMode="auto">
            <a:xfrm>
              <a:off x="232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85" name="Line 1389"/>
            <p:cNvSpPr>
              <a:spLocks noChangeShapeType="1"/>
            </p:cNvSpPr>
            <p:nvPr/>
          </p:nvSpPr>
          <p:spPr bwMode="auto">
            <a:xfrm>
              <a:off x="233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86" name="Line 1390"/>
            <p:cNvSpPr>
              <a:spLocks noChangeShapeType="1"/>
            </p:cNvSpPr>
            <p:nvPr/>
          </p:nvSpPr>
          <p:spPr bwMode="auto">
            <a:xfrm>
              <a:off x="232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87" name="Line 1391"/>
            <p:cNvSpPr>
              <a:spLocks noChangeShapeType="1"/>
            </p:cNvSpPr>
            <p:nvPr/>
          </p:nvSpPr>
          <p:spPr bwMode="auto">
            <a:xfrm>
              <a:off x="233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88" name="Line 1392"/>
            <p:cNvSpPr>
              <a:spLocks noChangeShapeType="1"/>
            </p:cNvSpPr>
            <p:nvPr/>
          </p:nvSpPr>
          <p:spPr bwMode="auto">
            <a:xfrm>
              <a:off x="233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89" name="Line 1393"/>
            <p:cNvSpPr>
              <a:spLocks noChangeShapeType="1"/>
            </p:cNvSpPr>
            <p:nvPr/>
          </p:nvSpPr>
          <p:spPr bwMode="auto">
            <a:xfrm>
              <a:off x="233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90" name="Line 1394"/>
            <p:cNvSpPr>
              <a:spLocks noChangeShapeType="1"/>
            </p:cNvSpPr>
            <p:nvPr/>
          </p:nvSpPr>
          <p:spPr bwMode="auto">
            <a:xfrm>
              <a:off x="233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91" name="Line 1395"/>
            <p:cNvSpPr>
              <a:spLocks noChangeShapeType="1"/>
            </p:cNvSpPr>
            <p:nvPr/>
          </p:nvSpPr>
          <p:spPr bwMode="auto">
            <a:xfrm>
              <a:off x="233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92" name="Line 1396"/>
            <p:cNvSpPr>
              <a:spLocks noChangeShapeType="1"/>
            </p:cNvSpPr>
            <p:nvPr/>
          </p:nvSpPr>
          <p:spPr bwMode="auto">
            <a:xfrm>
              <a:off x="233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93" name="Line 1397"/>
            <p:cNvSpPr>
              <a:spLocks noChangeShapeType="1"/>
            </p:cNvSpPr>
            <p:nvPr/>
          </p:nvSpPr>
          <p:spPr bwMode="auto">
            <a:xfrm>
              <a:off x="234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94" name="Line 1398"/>
            <p:cNvSpPr>
              <a:spLocks noChangeShapeType="1"/>
            </p:cNvSpPr>
            <p:nvPr/>
          </p:nvSpPr>
          <p:spPr bwMode="auto">
            <a:xfrm>
              <a:off x="233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95" name="Line 1399"/>
            <p:cNvSpPr>
              <a:spLocks noChangeShapeType="1"/>
            </p:cNvSpPr>
            <p:nvPr/>
          </p:nvSpPr>
          <p:spPr bwMode="auto">
            <a:xfrm>
              <a:off x="234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96" name="Line 1400"/>
            <p:cNvSpPr>
              <a:spLocks noChangeShapeType="1"/>
            </p:cNvSpPr>
            <p:nvPr/>
          </p:nvSpPr>
          <p:spPr bwMode="auto">
            <a:xfrm>
              <a:off x="234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97" name="Line 1401"/>
            <p:cNvSpPr>
              <a:spLocks noChangeShapeType="1"/>
            </p:cNvSpPr>
            <p:nvPr/>
          </p:nvSpPr>
          <p:spPr bwMode="auto">
            <a:xfrm>
              <a:off x="234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98" name="Line 1402"/>
            <p:cNvSpPr>
              <a:spLocks noChangeShapeType="1"/>
            </p:cNvSpPr>
            <p:nvPr/>
          </p:nvSpPr>
          <p:spPr bwMode="auto">
            <a:xfrm>
              <a:off x="234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99" name="Line 1403"/>
            <p:cNvSpPr>
              <a:spLocks noChangeShapeType="1"/>
            </p:cNvSpPr>
            <p:nvPr/>
          </p:nvSpPr>
          <p:spPr bwMode="auto">
            <a:xfrm>
              <a:off x="234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00" name="Line 1404"/>
            <p:cNvSpPr>
              <a:spLocks noChangeShapeType="1"/>
            </p:cNvSpPr>
            <p:nvPr/>
          </p:nvSpPr>
          <p:spPr bwMode="auto">
            <a:xfrm>
              <a:off x="234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01" name="Line 1405"/>
            <p:cNvSpPr>
              <a:spLocks noChangeShapeType="1"/>
            </p:cNvSpPr>
            <p:nvPr/>
          </p:nvSpPr>
          <p:spPr bwMode="auto">
            <a:xfrm>
              <a:off x="235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02" name="Line 1406"/>
            <p:cNvSpPr>
              <a:spLocks noChangeShapeType="1"/>
            </p:cNvSpPr>
            <p:nvPr/>
          </p:nvSpPr>
          <p:spPr bwMode="auto">
            <a:xfrm>
              <a:off x="234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03" name="Line 1407"/>
            <p:cNvSpPr>
              <a:spLocks noChangeShapeType="1"/>
            </p:cNvSpPr>
            <p:nvPr/>
          </p:nvSpPr>
          <p:spPr bwMode="auto">
            <a:xfrm>
              <a:off x="235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04" name="Line 1408"/>
            <p:cNvSpPr>
              <a:spLocks noChangeShapeType="1"/>
            </p:cNvSpPr>
            <p:nvPr/>
          </p:nvSpPr>
          <p:spPr bwMode="auto">
            <a:xfrm>
              <a:off x="235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05" name="Line 1409"/>
            <p:cNvSpPr>
              <a:spLocks noChangeShapeType="1"/>
            </p:cNvSpPr>
            <p:nvPr/>
          </p:nvSpPr>
          <p:spPr bwMode="auto">
            <a:xfrm>
              <a:off x="235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06" name="Line 1410"/>
            <p:cNvSpPr>
              <a:spLocks noChangeShapeType="1"/>
            </p:cNvSpPr>
            <p:nvPr/>
          </p:nvSpPr>
          <p:spPr bwMode="auto">
            <a:xfrm>
              <a:off x="235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13" name="Group 1612"/>
          <p:cNvGrpSpPr>
            <a:grpSpLocks/>
          </p:cNvGrpSpPr>
          <p:nvPr/>
        </p:nvGrpSpPr>
        <p:grpSpPr bwMode="auto">
          <a:xfrm>
            <a:off x="3744912" y="6303620"/>
            <a:ext cx="542925" cy="6350"/>
            <a:chOff x="2359" y="4168"/>
            <a:chExt cx="342" cy="4"/>
          </a:xfrm>
        </p:grpSpPr>
        <p:sp>
          <p:nvSpPr>
            <p:cNvPr id="3007" name="Line 1412"/>
            <p:cNvSpPr>
              <a:spLocks noChangeShapeType="1"/>
            </p:cNvSpPr>
            <p:nvPr/>
          </p:nvSpPr>
          <p:spPr bwMode="auto">
            <a:xfrm>
              <a:off x="236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08" name="Line 1413"/>
            <p:cNvSpPr>
              <a:spLocks noChangeShapeType="1"/>
            </p:cNvSpPr>
            <p:nvPr/>
          </p:nvSpPr>
          <p:spPr bwMode="auto">
            <a:xfrm>
              <a:off x="235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09" name="Line 1414"/>
            <p:cNvSpPr>
              <a:spLocks noChangeShapeType="1"/>
            </p:cNvSpPr>
            <p:nvPr/>
          </p:nvSpPr>
          <p:spPr bwMode="auto">
            <a:xfrm>
              <a:off x="236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10" name="Line 1415"/>
            <p:cNvSpPr>
              <a:spLocks noChangeShapeType="1"/>
            </p:cNvSpPr>
            <p:nvPr/>
          </p:nvSpPr>
          <p:spPr bwMode="auto">
            <a:xfrm>
              <a:off x="236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11" name="Line 1416"/>
            <p:cNvSpPr>
              <a:spLocks noChangeShapeType="1"/>
            </p:cNvSpPr>
            <p:nvPr/>
          </p:nvSpPr>
          <p:spPr bwMode="auto">
            <a:xfrm>
              <a:off x="236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12" name="Line 1417"/>
            <p:cNvSpPr>
              <a:spLocks noChangeShapeType="1"/>
            </p:cNvSpPr>
            <p:nvPr/>
          </p:nvSpPr>
          <p:spPr bwMode="auto">
            <a:xfrm>
              <a:off x="236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13" name="Line 1418"/>
            <p:cNvSpPr>
              <a:spLocks noChangeShapeType="1"/>
            </p:cNvSpPr>
            <p:nvPr/>
          </p:nvSpPr>
          <p:spPr bwMode="auto">
            <a:xfrm>
              <a:off x="237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14" name="Line 1419"/>
            <p:cNvSpPr>
              <a:spLocks noChangeShapeType="1"/>
            </p:cNvSpPr>
            <p:nvPr/>
          </p:nvSpPr>
          <p:spPr bwMode="auto">
            <a:xfrm>
              <a:off x="236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15" name="Line 1420"/>
            <p:cNvSpPr>
              <a:spLocks noChangeShapeType="1"/>
            </p:cNvSpPr>
            <p:nvPr/>
          </p:nvSpPr>
          <p:spPr bwMode="auto">
            <a:xfrm>
              <a:off x="237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16" name="Line 1421"/>
            <p:cNvSpPr>
              <a:spLocks noChangeShapeType="1"/>
            </p:cNvSpPr>
            <p:nvPr/>
          </p:nvSpPr>
          <p:spPr bwMode="auto">
            <a:xfrm>
              <a:off x="237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17" name="Line 1422"/>
            <p:cNvSpPr>
              <a:spLocks noChangeShapeType="1"/>
            </p:cNvSpPr>
            <p:nvPr/>
          </p:nvSpPr>
          <p:spPr bwMode="auto">
            <a:xfrm>
              <a:off x="237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18" name="Line 1423"/>
            <p:cNvSpPr>
              <a:spLocks noChangeShapeType="1"/>
            </p:cNvSpPr>
            <p:nvPr/>
          </p:nvSpPr>
          <p:spPr bwMode="auto">
            <a:xfrm>
              <a:off x="237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19" name="Line 1424"/>
            <p:cNvSpPr>
              <a:spLocks noChangeShapeType="1"/>
            </p:cNvSpPr>
            <p:nvPr/>
          </p:nvSpPr>
          <p:spPr bwMode="auto">
            <a:xfrm>
              <a:off x="238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20" name="Line 1425"/>
            <p:cNvSpPr>
              <a:spLocks noChangeShapeType="1"/>
            </p:cNvSpPr>
            <p:nvPr/>
          </p:nvSpPr>
          <p:spPr bwMode="auto">
            <a:xfrm>
              <a:off x="237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21" name="Line 1426"/>
            <p:cNvSpPr>
              <a:spLocks noChangeShapeType="1"/>
            </p:cNvSpPr>
            <p:nvPr/>
          </p:nvSpPr>
          <p:spPr bwMode="auto">
            <a:xfrm>
              <a:off x="238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22" name="Line 1427"/>
            <p:cNvSpPr>
              <a:spLocks noChangeShapeType="1"/>
            </p:cNvSpPr>
            <p:nvPr/>
          </p:nvSpPr>
          <p:spPr bwMode="auto">
            <a:xfrm>
              <a:off x="238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23" name="Line 1428"/>
            <p:cNvSpPr>
              <a:spLocks noChangeShapeType="1"/>
            </p:cNvSpPr>
            <p:nvPr/>
          </p:nvSpPr>
          <p:spPr bwMode="auto">
            <a:xfrm>
              <a:off x="239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24" name="Line 1429"/>
            <p:cNvSpPr>
              <a:spLocks noChangeShapeType="1"/>
            </p:cNvSpPr>
            <p:nvPr/>
          </p:nvSpPr>
          <p:spPr bwMode="auto">
            <a:xfrm>
              <a:off x="238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25" name="Line 1430"/>
            <p:cNvSpPr>
              <a:spLocks noChangeShapeType="1"/>
            </p:cNvSpPr>
            <p:nvPr/>
          </p:nvSpPr>
          <p:spPr bwMode="auto">
            <a:xfrm>
              <a:off x="239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26" name="Line 1431"/>
            <p:cNvSpPr>
              <a:spLocks noChangeShapeType="1"/>
            </p:cNvSpPr>
            <p:nvPr/>
          </p:nvSpPr>
          <p:spPr bwMode="auto">
            <a:xfrm>
              <a:off x="239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27" name="Line 1432"/>
            <p:cNvSpPr>
              <a:spLocks noChangeShapeType="1"/>
            </p:cNvSpPr>
            <p:nvPr/>
          </p:nvSpPr>
          <p:spPr bwMode="auto">
            <a:xfrm>
              <a:off x="240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28" name="Line 1433"/>
            <p:cNvSpPr>
              <a:spLocks noChangeShapeType="1"/>
            </p:cNvSpPr>
            <p:nvPr/>
          </p:nvSpPr>
          <p:spPr bwMode="auto">
            <a:xfrm>
              <a:off x="239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29" name="Line 1434"/>
            <p:cNvSpPr>
              <a:spLocks noChangeShapeType="1"/>
            </p:cNvSpPr>
            <p:nvPr/>
          </p:nvSpPr>
          <p:spPr bwMode="auto">
            <a:xfrm>
              <a:off x="240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30" name="Line 1435"/>
            <p:cNvSpPr>
              <a:spLocks noChangeShapeType="1"/>
            </p:cNvSpPr>
            <p:nvPr/>
          </p:nvSpPr>
          <p:spPr bwMode="auto">
            <a:xfrm>
              <a:off x="240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31" name="Line 1436"/>
            <p:cNvSpPr>
              <a:spLocks noChangeShapeType="1"/>
            </p:cNvSpPr>
            <p:nvPr/>
          </p:nvSpPr>
          <p:spPr bwMode="auto">
            <a:xfrm>
              <a:off x="241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32" name="Line 1437"/>
            <p:cNvSpPr>
              <a:spLocks noChangeShapeType="1"/>
            </p:cNvSpPr>
            <p:nvPr/>
          </p:nvSpPr>
          <p:spPr bwMode="auto">
            <a:xfrm>
              <a:off x="240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33" name="Line 1438"/>
            <p:cNvSpPr>
              <a:spLocks noChangeShapeType="1"/>
            </p:cNvSpPr>
            <p:nvPr/>
          </p:nvSpPr>
          <p:spPr bwMode="auto">
            <a:xfrm>
              <a:off x="241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34" name="Line 1439"/>
            <p:cNvSpPr>
              <a:spLocks noChangeShapeType="1"/>
            </p:cNvSpPr>
            <p:nvPr/>
          </p:nvSpPr>
          <p:spPr bwMode="auto">
            <a:xfrm>
              <a:off x="241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35" name="Line 1440"/>
            <p:cNvSpPr>
              <a:spLocks noChangeShapeType="1"/>
            </p:cNvSpPr>
            <p:nvPr/>
          </p:nvSpPr>
          <p:spPr bwMode="auto">
            <a:xfrm>
              <a:off x="241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36" name="Line 1441"/>
            <p:cNvSpPr>
              <a:spLocks noChangeShapeType="1"/>
            </p:cNvSpPr>
            <p:nvPr/>
          </p:nvSpPr>
          <p:spPr bwMode="auto">
            <a:xfrm>
              <a:off x="241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37" name="Line 1442"/>
            <p:cNvSpPr>
              <a:spLocks noChangeShapeType="1"/>
            </p:cNvSpPr>
            <p:nvPr/>
          </p:nvSpPr>
          <p:spPr bwMode="auto">
            <a:xfrm>
              <a:off x="242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38" name="Line 1443"/>
            <p:cNvSpPr>
              <a:spLocks noChangeShapeType="1"/>
            </p:cNvSpPr>
            <p:nvPr/>
          </p:nvSpPr>
          <p:spPr bwMode="auto">
            <a:xfrm>
              <a:off x="241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39" name="Line 1444"/>
            <p:cNvSpPr>
              <a:spLocks noChangeShapeType="1"/>
            </p:cNvSpPr>
            <p:nvPr/>
          </p:nvSpPr>
          <p:spPr bwMode="auto">
            <a:xfrm>
              <a:off x="242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40" name="Line 1445"/>
            <p:cNvSpPr>
              <a:spLocks noChangeShapeType="1"/>
            </p:cNvSpPr>
            <p:nvPr/>
          </p:nvSpPr>
          <p:spPr bwMode="auto">
            <a:xfrm>
              <a:off x="242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41" name="Line 1446"/>
            <p:cNvSpPr>
              <a:spLocks noChangeShapeType="1"/>
            </p:cNvSpPr>
            <p:nvPr/>
          </p:nvSpPr>
          <p:spPr bwMode="auto">
            <a:xfrm>
              <a:off x="242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42" name="Line 1447"/>
            <p:cNvSpPr>
              <a:spLocks noChangeShapeType="1"/>
            </p:cNvSpPr>
            <p:nvPr/>
          </p:nvSpPr>
          <p:spPr bwMode="auto">
            <a:xfrm>
              <a:off x="242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43" name="Line 1448"/>
            <p:cNvSpPr>
              <a:spLocks noChangeShapeType="1"/>
            </p:cNvSpPr>
            <p:nvPr/>
          </p:nvSpPr>
          <p:spPr bwMode="auto">
            <a:xfrm>
              <a:off x="243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44" name="Line 1449"/>
            <p:cNvSpPr>
              <a:spLocks noChangeShapeType="1"/>
            </p:cNvSpPr>
            <p:nvPr/>
          </p:nvSpPr>
          <p:spPr bwMode="auto">
            <a:xfrm>
              <a:off x="242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45" name="Line 1450"/>
            <p:cNvSpPr>
              <a:spLocks noChangeShapeType="1"/>
            </p:cNvSpPr>
            <p:nvPr/>
          </p:nvSpPr>
          <p:spPr bwMode="auto">
            <a:xfrm>
              <a:off x="244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46" name="Line 1451"/>
            <p:cNvSpPr>
              <a:spLocks noChangeShapeType="1"/>
            </p:cNvSpPr>
            <p:nvPr/>
          </p:nvSpPr>
          <p:spPr bwMode="auto">
            <a:xfrm>
              <a:off x="243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47" name="Line 1452"/>
            <p:cNvSpPr>
              <a:spLocks noChangeShapeType="1"/>
            </p:cNvSpPr>
            <p:nvPr/>
          </p:nvSpPr>
          <p:spPr bwMode="auto">
            <a:xfrm>
              <a:off x="244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48" name="Line 1453"/>
            <p:cNvSpPr>
              <a:spLocks noChangeShapeType="1"/>
            </p:cNvSpPr>
            <p:nvPr/>
          </p:nvSpPr>
          <p:spPr bwMode="auto">
            <a:xfrm>
              <a:off x="244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49" name="Line 1454"/>
            <p:cNvSpPr>
              <a:spLocks noChangeShapeType="1"/>
            </p:cNvSpPr>
            <p:nvPr/>
          </p:nvSpPr>
          <p:spPr bwMode="auto">
            <a:xfrm>
              <a:off x="244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50" name="Line 1455"/>
            <p:cNvSpPr>
              <a:spLocks noChangeShapeType="1"/>
            </p:cNvSpPr>
            <p:nvPr/>
          </p:nvSpPr>
          <p:spPr bwMode="auto">
            <a:xfrm>
              <a:off x="244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51" name="Line 1456"/>
            <p:cNvSpPr>
              <a:spLocks noChangeShapeType="1"/>
            </p:cNvSpPr>
            <p:nvPr/>
          </p:nvSpPr>
          <p:spPr bwMode="auto">
            <a:xfrm>
              <a:off x="245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52" name="Line 1457"/>
            <p:cNvSpPr>
              <a:spLocks noChangeShapeType="1"/>
            </p:cNvSpPr>
            <p:nvPr/>
          </p:nvSpPr>
          <p:spPr bwMode="auto">
            <a:xfrm>
              <a:off x="244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53" name="Line 1458"/>
            <p:cNvSpPr>
              <a:spLocks noChangeShapeType="1"/>
            </p:cNvSpPr>
            <p:nvPr/>
          </p:nvSpPr>
          <p:spPr bwMode="auto">
            <a:xfrm>
              <a:off x="245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54" name="Line 1459"/>
            <p:cNvSpPr>
              <a:spLocks noChangeShapeType="1"/>
            </p:cNvSpPr>
            <p:nvPr/>
          </p:nvSpPr>
          <p:spPr bwMode="auto">
            <a:xfrm>
              <a:off x="245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55" name="Line 1460"/>
            <p:cNvSpPr>
              <a:spLocks noChangeShapeType="1"/>
            </p:cNvSpPr>
            <p:nvPr/>
          </p:nvSpPr>
          <p:spPr bwMode="auto">
            <a:xfrm>
              <a:off x="245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56" name="Line 1461"/>
            <p:cNvSpPr>
              <a:spLocks noChangeShapeType="1"/>
            </p:cNvSpPr>
            <p:nvPr/>
          </p:nvSpPr>
          <p:spPr bwMode="auto">
            <a:xfrm>
              <a:off x="245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57" name="Line 1462"/>
            <p:cNvSpPr>
              <a:spLocks noChangeShapeType="1"/>
            </p:cNvSpPr>
            <p:nvPr/>
          </p:nvSpPr>
          <p:spPr bwMode="auto">
            <a:xfrm>
              <a:off x="246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58" name="Line 1463"/>
            <p:cNvSpPr>
              <a:spLocks noChangeShapeType="1"/>
            </p:cNvSpPr>
            <p:nvPr/>
          </p:nvSpPr>
          <p:spPr bwMode="auto">
            <a:xfrm>
              <a:off x="245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59" name="Line 1464"/>
            <p:cNvSpPr>
              <a:spLocks noChangeShapeType="1"/>
            </p:cNvSpPr>
            <p:nvPr/>
          </p:nvSpPr>
          <p:spPr bwMode="auto">
            <a:xfrm>
              <a:off x="246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60" name="Line 1465"/>
            <p:cNvSpPr>
              <a:spLocks noChangeShapeType="1"/>
            </p:cNvSpPr>
            <p:nvPr/>
          </p:nvSpPr>
          <p:spPr bwMode="auto">
            <a:xfrm>
              <a:off x="246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61" name="Line 1466"/>
            <p:cNvSpPr>
              <a:spLocks noChangeShapeType="1"/>
            </p:cNvSpPr>
            <p:nvPr/>
          </p:nvSpPr>
          <p:spPr bwMode="auto">
            <a:xfrm>
              <a:off x="246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62" name="Line 1467"/>
            <p:cNvSpPr>
              <a:spLocks noChangeShapeType="1"/>
            </p:cNvSpPr>
            <p:nvPr/>
          </p:nvSpPr>
          <p:spPr bwMode="auto">
            <a:xfrm>
              <a:off x="246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63" name="Line 1468"/>
            <p:cNvSpPr>
              <a:spLocks noChangeShapeType="1"/>
            </p:cNvSpPr>
            <p:nvPr/>
          </p:nvSpPr>
          <p:spPr bwMode="auto">
            <a:xfrm>
              <a:off x="247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64" name="Line 1469"/>
            <p:cNvSpPr>
              <a:spLocks noChangeShapeType="1"/>
            </p:cNvSpPr>
            <p:nvPr/>
          </p:nvSpPr>
          <p:spPr bwMode="auto">
            <a:xfrm>
              <a:off x="246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65" name="Line 1470"/>
            <p:cNvSpPr>
              <a:spLocks noChangeShapeType="1"/>
            </p:cNvSpPr>
            <p:nvPr/>
          </p:nvSpPr>
          <p:spPr bwMode="auto">
            <a:xfrm>
              <a:off x="247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66" name="Line 1471"/>
            <p:cNvSpPr>
              <a:spLocks noChangeShapeType="1"/>
            </p:cNvSpPr>
            <p:nvPr/>
          </p:nvSpPr>
          <p:spPr bwMode="auto">
            <a:xfrm>
              <a:off x="247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67" name="Line 1472"/>
            <p:cNvSpPr>
              <a:spLocks noChangeShapeType="1"/>
            </p:cNvSpPr>
            <p:nvPr/>
          </p:nvSpPr>
          <p:spPr bwMode="auto">
            <a:xfrm>
              <a:off x="248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68" name="Line 1473"/>
            <p:cNvSpPr>
              <a:spLocks noChangeShapeType="1"/>
            </p:cNvSpPr>
            <p:nvPr/>
          </p:nvSpPr>
          <p:spPr bwMode="auto">
            <a:xfrm>
              <a:off x="247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69" name="Line 1474"/>
            <p:cNvSpPr>
              <a:spLocks noChangeShapeType="1"/>
            </p:cNvSpPr>
            <p:nvPr/>
          </p:nvSpPr>
          <p:spPr bwMode="auto">
            <a:xfrm>
              <a:off x="248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70" name="Line 1475"/>
            <p:cNvSpPr>
              <a:spLocks noChangeShapeType="1"/>
            </p:cNvSpPr>
            <p:nvPr/>
          </p:nvSpPr>
          <p:spPr bwMode="auto">
            <a:xfrm>
              <a:off x="248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71" name="Line 1476"/>
            <p:cNvSpPr>
              <a:spLocks noChangeShapeType="1"/>
            </p:cNvSpPr>
            <p:nvPr/>
          </p:nvSpPr>
          <p:spPr bwMode="auto">
            <a:xfrm>
              <a:off x="248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72" name="Line 1477"/>
            <p:cNvSpPr>
              <a:spLocks noChangeShapeType="1"/>
            </p:cNvSpPr>
            <p:nvPr/>
          </p:nvSpPr>
          <p:spPr bwMode="auto">
            <a:xfrm>
              <a:off x="248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73" name="Line 1478"/>
            <p:cNvSpPr>
              <a:spLocks noChangeShapeType="1"/>
            </p:cNvSpPr>
            <p:nvPr/>
          </p:nvSpPr>
          <p:spPr bwMode="auto">
            <a:xfrm>
              <a:off x="249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74" name="Line 1479"/>
            <p:cNvSpPr>
              <a:spLocks noChangeShapeType="1"/>
            </p:cNvSpPr>
            <p:nvPr/>
          </p:nvSpPr>
          <p:spPr bwMode="auto">
            <a:xfrm>
              <a:off x="248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75" name="Line 1480"/>
            <p:cNvSpPr>
              <a:spLocks noChangeShapeType="1"/>
            </p:cNvSpPr>
            <p:nvPr/>
          </p:nvSpPr>
          <p:spPr bwMode="auto">
            <a:xfrm flipV="1">
              <a:off x="2490" y="4168"/>
              <a:ext cx="0" cy="4"/>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76" name="Line 1481"/>
            <p:cNvSpPr>
              <a:spLocks noChangeShapeType="1"/>
            </p:cNvSpPr>
            <p:nvPr/>
          </p:nvSpPr>
          <p:spPr bwMode="auto">
            <a:xfrm>
              <a:off x="249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77" name="Line 1482"/>
            <p:cNvSpPr>
              <a:spLocks noChangeShapeType="1"/>
            </p:cNvSpPr>
            <p:nvPr/>
          </p:nvSpPr>
          <p:spPr bwMode="auto">
            <a:xfrm>
              <a:off x="249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78" name="Line 1483"/>
            <p:cNvSpPr>
              <a:spLocks noChangeShapeType="1"/>
            </p:cNvSpPr>
            <p:nvPr/>
          </p:nvSpPr>
          <p:spPr bwMode="auto">
            <a:xfrm>
              <a:off x="249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79" name="Line 1484"/>
            <p:cNvSpPr>
              <a:spLocks noChangeShapeType="1"/>
            </p:cNvSpPr>
            <p:nvPr/>
          </p:nvSpPr>
          <p:spPr bwMode="auto">
            <a:xfrm>
              <a:off x="249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80" name="Line 1485"/>
            <p:cNvSpPr>
              <a:spLocks noChangeShapeType="1"/>
            </p:cNvSpPr>
            <p:nvPr/>
          </p:nvSpPr>
          <p:spPr bwMode="auto">
            <a:xfrm>
              <a:off x="249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81" name="Line 1486"/>
            <p:cNvSpPr>
              <a:spLocks noChangeShapeType="1"/>
            </p:cNvSpPr>
            <p:nvPr/>
          </p:nvSpPr>
          <p:spPr bwMode="auto">
            <a:xfrm>
              <a:off x="249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82" name="Line 1487"/>
            <p:cNvSpPr>
              <a:spLocks noChangeShapeType="1"/>
            </p:cNvSpPr>
            <p:nvPr/>
          </p:nvSpPr>
          <p:spPr bwMode="auto">
            <a:xfrm>
              <a:off x="249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83" name="Line 1488"/>
            <p:cNvSpPr>
              <a:spLocks noChangeShapeType="1"/>
            </p:cNvSpPr>
            <p:nvPr/>
          </p:nvSpPr>
          <p:spPr bwMode="auto">
            <a:xfrm>
              <a:off x="250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84" name="Line 1489"/>
            <p:cNvSpPr>
              <a:spLocks noChangeShapeType="1"/>
            </p:cNvSpPr>
            <p:nvPr/>
          </p:nvSpPr>
          <p:spPr bwMode="auto">
            <a:xfrm>
              <a:off x="249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85" name="Line 1490"/>
            <p:cNvSpPr>
              <a:spLocks noChangeShapeType="1"/>
            </p:cNvSpPr>
            <p:nvPr/>
          </p:nvSpPr>
          <p:spPr bwMode="auto">
            <a:xfrm>
              <a:off x="250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86" name="Line 1491"/>
            <p:cNvSpPr>
              <a:spLocks noChangeShapeType="1"/>
            </p:cNvSpPr>
            <p:nvPr/>
          </p:nvSpPr>
          <p:spPr bwMode="auto">
            <a:xfrm>
              <a:off x="250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87" name="Line 1492"/>
            <p:cNvSpPr>
              <a:spLocks noChangeShapeType="1"/>
            </p:cNvSpPr>
            <p:nvPr/>
          </p:nvSpPr>
          <p:spPr bwMode="auto">
            <a:xfrm>
              <a:off x="250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88" name="Line 1493"/>
            <p:cNvSpPr>
              <a:spLocks noChangeShapeType="1"/>
            </p:cNvSpPr>
            <p:nvPr/>
          </p:nvSpPr>
          <p:spPr bwMode="auto">
            <a:xfrm>
              <a:off x="250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89" name="Line 1494"/>
            <p:cNvSpPr>
              <a:spLocks noChangeShapeType="1"/>
            </p:cNvSpPr>
            <p:nvPr/>
          </p:nvSpPr>
          <p:spPr bwMode="auto">
            <a:xfrm>
              <a:off x="250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90" name="Line 1495"/>
            <p:cNvSpPr>
              <a:spLocks noChangeShapeType="1"/>
            </p:cNvSpPr>
            <p:nvPr/>
          </p:nvSpPr>
          <p:spPr bwMode="auto">
            <a:xfrm>
              <a:off x="250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91" name="Line 1496"/>
            <p:cNvSpPr>
              <a:spLocks noChangeShapeType="1"/>
            </p:cNvSpPr>
            <p:nvPr/>
          </p:nvSpPr>
          <p:spPr bwMode="auto">
            <a:xfrm>
              <a:off x="251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92" name="Line 1497"/>
            <p:cNvSpPr>
              <a:spLocks noChangeShapeType="1"/>
            </p:cNvSpPr>
            <p:nvPr/>
          </p:nvSpPr>
          <p:spPr bwMode="auto">
            <a:xfrm>
              <a:off x="250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93" name="Line 1498"/>
            <p:cNvSpPr>
              <a:spLocks noChangeShapeType="1"/>
            </p:cNvSpPr>
            <p:nvPr/>
          </p:nvSpPr>
          <p:spPr bwMode="auto">
            <a:xfrm>
              <a:off x="251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94" name="Line 1499"/>
            <p:cNvSpPr>
              <a:spLocks noChangeShapeType="1"/>
            </p:cNvSpPr>
            <p:nvPr/>
          </p:nvSpPr>
          <p:spPr bwMode="auto">
            <a:xfrm>
              <a:off x="251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95" name="Line 1500"/>
            <p:cNvSpPr>
              <a:spLocks noChangeShapeType="1"/>
            </p:cNvSpPr>
            <p:nvPr/>
          </p:nvSpPr>
          <p:spPr bwMode="auto">
            <a:xfrm>
              <a:off x="251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96" name="Line 1501"/>
            <p:cNvSpPr>
              <a:spLocks noChangeShapeType="1"/>
            </p:cNvSpPr>
            <p:nvPr/>
          </p:nvSpPr>
          <p:spPr bwMode="auto">
            <a:xfrm>
              <a:off x="251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97" name="Line 1502"/>
            <p:cNvSpPr>
              <a:spLocks noChangeShapeType="1"/>
            </p:cNvSpPr>
            <p:nvPr/>
          </p:nvSpPr>
          <p:spPr bwMode="auto">
            <a:xfrm>
              <a:off x="251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98" name="Line 1503"/>
            <p:cNvSpPr>
              <a:spLocks noChangeShapeType="1"/>
            </p:cNvSpPr>
            <p:nvPr/>
          </p:nvSpPr>
          <p:spPr bwMode="auto">
            <a:xfrm>
              <a:off x="251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99" name="Line 1504"/>
            <p:cNvSpPr>
              <a:spLocks noChangeShapeType="1"/>
            </p:cNvSpPr>
            <p:nvPr/>
          </p:nvSpPr>
          <p:spPr bwMode="auto">
            <a:xfrm>
              <a:off x="252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00" name="Line 1505"/>
            <p:cNvSpPr>
              <a:spLocks noChangeShapeType="1"/>
            </p:cNvSpPr>
            <p:nvPr/>
          </p:nvSpPr>
          <p:spPr bwMode="auto">
            <a:xfrm>
              <a:off x="251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01" name="Line 1506"/>
            <p:cNvSpPr>
              <a:spLocks noChangeShapeType="1"/>
            </p:cNvSpPr>
            <p:nvPr/>
          </p:nvSpPr>
          <p:spPr bwMode="auto">
            <a:xfrm>
              <a:off x="252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02" name="Line 1507"/>
            <p:cNvSpPr>
              <a:spLocks noChangeShapeType="1"/>
            </p:cNvSpPr>
            <p:nvPr/>
          </p:nvSpPr>
          <p:spPr bwMode="auto">
            <a:xfrm>
              <a:off x="252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03" name="Line 1508"/>
            <p:cNvSpPr>
              <a:spLocks noChangeShapeType="1"/>
            </p:cNvSpPr>
            <p:nvPr/>
          </p:nvSpPr>
          <p:spPr bwMode="auto">
            <a:xfrm>
              <a:off x="252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04" name="Line 1509"/>
            <p:cNvSpPr>
              <a:spLocks noChangeShapeType="1"/>
            </p:cNvSpPr>
            <p:nvPr/>
          </p:nvSpPr>
          <p:spPr bwMode="auto">
            <a:xfrm>
              <a:off x="252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05" name="Line 1510"/>
            <p:cNvSpPr>
              <a:spLocks noChangeShapeType="1"/>
            </p:cNvSpPr>
            <p:nvPr/>
          </p:nvSpPr>
          <p:spPr bwMode="auto">
            <a:xfrm>
              <a:off x="253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06" name="Line 1511"/>
            <p:cNvSpPr>
              <a:spLocks noChangeShapeType="1"/>
            </p:cNvSpPr>
            <p:nvPr/>
          </p:nvSpPr>
          <p:spPr bwMode="auto">
            <a:xfrm>
              <a:off x="252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07" name="Line 1512"/>
            <p:cNvSpPr>
              <a:spLocks noChangeShapeType="1"/>
            </p:cNvSpPr>
            <p:nvPr/>
          </p:nvSpPr>
          <p:spPr bwMode="auto">
            <a:xfrm>
              <a:off x="253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08" name="Line 1513"/>
            <p:cNvSpPr>
              <a:spLocks noChangeShapeType="1"/>
            </p:cNvSpPr>
            <p:nvPr/>
          </p:nvSpPr>
          <p:spPr bwMode="auto">
            <a:xfrm>
              <a:off x="253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09" name="Line 1514"/>
            <p:cNvSpPr>
              <a:spLocks noChangeShapeType="1"/>
            </p:cNvSpPr>
            <p:nvPr/>
          </p:nvSpPr>
          <p:spPr bwMode="auto">
            <a:xfrm>
              <a:off x="253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10" name="Line 1515"/>
            <p:cNvSpPr>
              <a:spLocks noChangeShapeType="1"/>
            </p:cNvSpPr>
            <p:nvPr/>
          </p:nvSpPr>
          <p:spPr bwMode="auto">
            <a:xfrm>
              <a:off x="253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11" name="Line 1516"/>
            <p:cNvSpPr>
              <a:spLocks noChangeShapeType="1"/>
            </p:cNvSpPr>
            <p:nvPr/>
          </p:nvSpPr>
          <p:spPr bwMode="auto">
            <a:xfrm>
              <a:off x="253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12" name="Line 1517"/>
            <p:cNvSpPr>
              <a:spLocks noChangeShapeType="1"/>
            </p:cNvSpPr>
            <p:nvPr/>
          </p:nvSpPr>
          <p:spPr bwMode="auto">
            <a:xfrm>
              <a:off x="253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13" name="Line 1518"/>
            <p:cNvSpPr>
              <a:spLocks noChangeShapeType="1"/>
            </p:cNvSpPr>
            <p:nvPr/>
          </p:nvSpPr>
          <p:spPr bwMode="auto">
            <a:xfrm>
              <a:off x="254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14" name="Line 1519"/>
            <p:cNvSpPr>
              <a:spLocks noChangeShapeType="1"/>
            </p:cNvSpPr>
            <p:nvPr/>
          </p:nvSpPr>
          <p:spPr bwMode="auto">
            <a:xfrm>
              <a:off x="253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15" name="Line 1520"/>
            <p:cNvSpPr>
              <a:spLocks noChangeShapeType="1"/>
            </p:cNvSpPr>
            <p:nvPr/>
          </p:nvSpPr>
          <p:spPr bwMode="auto">
            <a:xfrm>
              <a:off x="254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16" name="Line 1521"/>
            <p:cNvSpPr>
              <a:spLocks noChangeShapeType="1"/>
            </p:cNvSpPr>
            <p:nvPr/>
          </p:nvSpPr>
          <p:spPr bwMode="auto">
            <a:xfrm>
              <a:off x="254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17" name="Line 1522"/>
            <p:cNvSpPr>
              <a:spLocks noChangeShapeType="1"/>
            </p:cNvSpPr>
            <p:nvPr/>
          </p:nvSpPr>
          <p:spPr bwMode="auto">
            <a:xfrm>
              <a:off x="254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18" name="Line 1523"/>
            <p:cNvSpPr>
              <a:spLocks noChangeShapeType="1"/>
            </p:cNvSpPr>
            <p:nvPr/>
          </p:nvSpPr>
          <p:spPr bwMode="auto">
            <a:xfrm>
              <a:off x="254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19" name="Line 1524"/>
            <p:cNvSpPr>
              <a:spLocks noChangeShapeType="1"/>
            </p:cNvSpPr>
            <p:nvPr/>
          </p:nvSpPr>
          <p:spPr bwMode="auto">
            <a:xfrm>
              <a:off x="255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20" name="Line 1525"/>
            <p:cNvSpPr>
              <a:spLocks noChangeShapeType="1"/>
            </p:cNvSpPr>
            <p:nvPr/>
          </p:nvSpPr>
          <p:spPr bwMode="auto">
            <a:xfrm>
              <a:off x="254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21" name="Line 1526"/>
            <p:cNvSpPr>
              <a:spLocks noChangeShapeType="1"/>
            </p:cNvSpPr>
            <p:nvPr/>
          </p:nvSpPr>
          <p:spPr bwMode="auto">
            <a:xfrm>
              <a:off x="255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22" name="Line 1527"/>
            <p:cNvSpPr>
              <a:spLocks noChangeShapeType="1"/>
            </p:cNvSpPr>
            <p:nvPr/>
          </p:nvSpPr>
          <p:spPr bwMode="auto">
            <a:xfrm>
              <a:off x="255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23" name="Line 1528"/>
            <p:cNvSpPr>
              <a:spLocks noChangeShapeType="1"/>
            </p:cNvSpPr>
            <p:nvPr/>
          </p:nvSpPr>
          <p:spPr bwMode="auto">
            <a:xfrm>
              <a:off x="255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24" name="Line 1529"/>
            <p:cNvSpPr>
              <a:spLocks noChangeShapeType="1"/>
            </p:cNvSpPr>
            <p:nvPr/>
          </p:nvSpPr>
          <p:spPr bwMode="auto">
            <a:xfrm>
              <a:off x="255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25" name="Line 1530"/>
            <p:cNvSpPr>
              <a:spLocks noChangeShapeType="1"/>
            </p:cNvSpPr>
            <p:nvPr/>
          </p:nvSpPr>
          <p:spPr bwMode="auto">
            <a:xfrm>
              <a:off x="256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26" name="Line 1531"/>
            <p:cNvSpPr>
              <a:spLocks noChangeShapeType="1"/>
            </p:cNvSpPr>
            <p:nvPr/>
          </p:nvSpPr>
          <p:spPr bwMode="auto">
            <a:xfrm>
              <a:off x="255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27" name="Line 1532"/>
            <p:cNvSpPr>
              <a:spLocks noChangeShapeType="1"/>
            </p:cNvSpPr>
            <p:nvPr/>
          </p:nvSpPr>
          <p:spPr bwMode="auto">
            <a:xfrm>
              <a:off x="256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28" name="Line 1533"/>
            <p:cNvSpPr>
              <a:spLocks noChangeShapeType="1"/>
            </p:cNvSpPr>
            <p:nvPr/>
          </p:nvSpPr>
          <p:spPr bwMode="auto">
            <a:xfrm>
              <a:off x="256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29" name="Line 1534"/>
            <p:cNvSpPr>
              <a:spLocks noChangeShapeType="1"/>
            </p:cNvSpPr>
            <p:nvPr/>
          </p:nvSpPr>
          <p:spPr bwMode="auto">
            <a:xfrm>
              <a:off x="256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30" name="Line 1535"/>
            <p:cNvSpPr>
              <a:spLocks noChangeShapeType="1"/>
            </p:cNvSpPr>
            <p:nvPr/>
          </p:nvSpPr>
          <p:spPr bwMode="auto">
            <a:xfrm>
              <a:off x="256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31" name="Line 1536"/>
            <p:cNvSpPr>
              <a:spLocks noChangeShapeType="1"/>
            </p:cNvSpPr>
            <p:nvPr/>
          </p:nvSpPr>
          <p:spPr bwMode="auto">
            <a:xfrm>
              <a:off x="257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32" name="Line 1537"/>
            <p:cNvSpPr>
              <a:spLocks noChangeShapeType="1"/>
            </p:cNvSpPr>
            <p:nvPr/>
          </p:nvSpPr>
          <p:spPr bwMode="auto">
            <a:xfrm>
              <a:off x="256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33" name="Line 1538"/>
            <p:cNvSpPr>
              <a:spLocks noChangeShapeType="1"/>
            </p:cNvSpPr>
            <p:nvPr/>
          </p:nvSpPr>
          <p:spPr bwMode="auto">
            <a:xfrm>
              <a:off x="257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34" name="Line 1539"/>
            <p:cNvSpPr>
              <a:spLocks noChangeShapeType="1"/>
            </p:cNvSpPr>
            <p:nvPr/>
          </p:nvSpPr>
          <p:spPr bwMode="auto">
            <a:xfrm>
              <a:off x="257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35" name="Line 1540"/>
            <p:cNvSpPr>
              <a:spLocks noChangeShapeType="1"/>
            </p:cNvSpPr>
            <p:nvPr/>
          </p:nvSpPr>
          <p:spPr bwMode="auto">
            <a:xfrm>
              <a:off x="258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36" name="Line 1541"/>
            <p:cNvSpPr>
              <a:spLocks noChangeShapeType="1"/>
            </p:cNvSpPr>
            <p:nvPr/>
          </p:nvSpPr>
          <p:spPr bwMode="auto">
            <a:xfrm>
              <a:off x="257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37" name="Line 1542"/>
            <p:cNvSpPr>
              <a:spLocks noChangeShapeType="1"/>
            </p:cNvSpPr>
            <p:nvPr/>
          </p:nvSpPr>
          <p:spPr bwMode="auto">
            <a:xfrm>
              <a:off x="258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38" name="Line 1543"/>
            <p:cNvSpPr>
              <a:spLocks noChangeShapeType="1"/>
            </p:cNvSpPr>
            <p:nvPr/>
          </p:nvSpPr>
          <p:spPr bwMode="auto">
            <a:xfrm>
              <a:off x="258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39" name="Line 1544"/>
            <p:cNvSpPr>
              <a:spLocks noChangeShapeType="1"/>
            </p:cNvSpPr>
            <p:nvPr/>
          </p:nvSpPr>
          <p:spPr bwMode="auto">
            <a:xfrm>
              <a:off x="258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40" name="Line 1545"/>
            <p:cNvSpPr>
              <a:spLocks noChangeShapeType="1"/>
            </p:cNvSpPr>
            <p:nvPr/>
          </p:nvSpPr>
          <p:spPr bwMode="auto">
            <a:xfrm>
              <a:off x="258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41" name="Line 1546"/>
            <p:cNvSpPr>
              <a:spLocks noChangeShapeType="1"/>
            </p:cNvSpPr>
            <p:nvPr/>
          </p:nvSpPr>
          <p:spPr bwMode="auto">
            <a:xfrm>
              <a:off x="258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42" name="Line 1547"/>
            <p:cNvSpPr>
              <a:spLocks noChangeShapeType="1"/>
            </p:cNvSpPr>
            <p:nvPr/>
          </p:nvSpPr>
          <p:spPr bwMode="auto">
            <a:xfrm>
              <a:off x="258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43" name="Line 1548"/>
            <p:cNvSpPr>
              <a:spLocks noChangeShapeType="1"/>
            </p:cNvSpPr>
            <p:nvPr/>
          </p:nvSpPr>
          <p:spPr bwMode="auto">
            <a:xfrm>
              <a:off x="259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44" name="Line 1549"/>
            <p:cNvSpPr>
              <a:spLocks noChangeShapeType="1"/>
            </p:cNvSpPr>
            <p:nvPr/>
          </p:nvSpPr>
          <p:spPr bwMode="auto">
            <a:xfrm>
              <a:off x="258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45" name="Line 1550"/>
            <p:cNvSpPr>
              <a:spLocks noChangeShapeType="1"/>
            </p:cNvSpPr>
            <p:nvPr/>
          </p:nvSpPr>
          <p:spPr bwMode="auto">
            <a:xfrm>
              <a:off x="259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46" name="Line 1551"/>
            <p:cNvSpPr>
              <a:spLocks noChangeShapeType="1"/>
            </p:cNvSpPr>
            <p:nvPr/>
          </p:nvSpPr>
          <p:spPr bwMode="auto">
            <a:xfrm>
              <a:off x="259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47" name="Line 1552"/>
            <p:cNvSpPr>
              <a:spLocks noChangeShapeType="1"/>
            </p:cNvSpPr>
            <p:nvPr/>
          </p:nvSpPr>
          <p:spPr bwMode="auto">
            <a:xfrm>
              <a:off x="260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48" name="Line 1553"/>
            <p:cNvSpPr>
              <a:spLocks noChangeShapeType="1"/>
            </p:cNvSpPr>
            <p:nvPr/>
          </p:nvSpPr>
          <p:spPr bwMode="auto">
            <a:xfrm>
              <a:off x="259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49" name="Line 1554"/>
            <p:cNvSpPr>
              <a:spLocks noChangeShapeType="1"/>
            </p:cNvSpPr>
            <p:nvPr/>
          </p:nvSpPr>
          <p:spPr bwMode="auto">
            <a:xfrm>
              <a:off x="260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50" name="Line 1555"/>
            <p:cNvSpPr>
              <a:spLocks noChangeShapeType="1"/>
            </p:cNvSpPr>
            <p:nvPr/>
          </p:nvSpPr>
          <p:spPr bwMode="auto">
            <a:xfrm>
              <a:off x="260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51" name="Line 1556"/>
            <p:cNvSpPr>
              <a:spLocks noChangeShapeType="1"/>
            </p:cNvSpPr>
            <p:nvPr/>
          </p:nvSpPr>
          <p:spPr bwMode="auto">
            <a:xfrm>
              <a:off x="260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52" name="Line 1557"/>
            <p:cNvSpPr>
              <a:spLocks noChangeShapeType="1"/>
            </p:cNvSpPr>
            <p:nvPr/>
          </p:nvSpPr>
          <p:spPr bwMode="auto">
            <a:xfrm>
              <a:off x="260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53" name="Line 1558"/>
            <p:cNvSpPr>
              <a:spLocks noChangeShapeType="1"/>
            </p:cNvSpPr>
            <p:nvPr/>
          </p:nvSpPr>
          <p:spPr bwMode="auto">
            <a:xfrm>
              <a:off x="261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54" name="Line 1559"/>
            <p:cNvSpPr>
              <a:spLocks noChangeShapeType="1"/>
            </p:cNvSpPr>
            <p:nvPr/>
          </p:nvSpPr>
          <p:spPr bwMode="auto">
            <a:xfrm>
              <a:off x="260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55" name="Line 1560"/>
            <p:cNvSpPr>
              <a:spLocks noChangeShapeType="1"/>
            </p:cNvSpPr>
            <p:nvPr/>
          </p:nvSpPr>
          <p:spPr bwMode="auto">
            <a:xfrm>
              <a:off x="261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56" name="Line 1561"/>
            <p:cNvSpPr>
              <a:spLocks noChangeShapeType="1"/>
            </p:cNvSpPr>
            <p:nvPr/>
          </p:nvSpPr>
          <p:spPr bwMode="auto">
            <a:xfrm>
              <a:off x="261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57" name="Line 1562"/>
            <p:cNvSpPr>
              <a:spLocks noChangeShapeType="1"/>
            </p:cNvSpPr>
            <p:nvPr/>
          </p:nvSpPr>
          <p:spPr bwMode="auto">
            <a:xfrm>
              <a:off x="261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58" name="Line 1563"/>
            <p:cNvSpPr>
              <a:spLocks noChangeShapeType="1"/>
            </p:cNvSpPr>
            <p:nvPr/>
          </p:nvSpPr>
          <p:spPr bwMode="auto">
            <a:xfrm>
              <a:off x="261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59" name="Line 1564"/>
            <p:cNvSpPr>
              <a:spLocks noChangeShapeType="1"/>
            </p:cNvSpPr>
            <p:nvPr/>
          </p:nvSpPr>
          <p:spPr bwMode="auto">
            <a:xfrm>
              <a:off x="262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60" name="Line 1565"/>
            <p:cNvSpPr>
              <a:spLocks noChangeShapeType="1"/>
            </p:cNvSpPr>
            <p:nvPr/>
          </p:nvSpPr>
          <p:spPr bwMode="auto">
            <a:xfrm>
              <a:off x="261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61" name="Line 1566"/>
            <p:cNvSpPr>
              <a:spLocks noChangeShapeType="1"/>
            </p:cNvSpPr>
            <p:nvPr/>
          </p:nvSpPr>
          <p:spPr bwMode="auto">
            <a:xfrm>
              <a:off x="262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62" name="Line 1567"/>
            <p:cNvSpPr>
              <a:spLocks noChangeShapeType="1"/>
            </p:cNvSpPr>
            <p:nvPr/>
          </p:nvSpPr>
          <p:spPr bwMode="auto">
            <a:xfrm>
              <a:off x="262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63" name="Line 1568"/>
            <p:cNvSpPr>
              <a:spLocks noChangeShapeType="1"/>
            </p:cNvSpPr>
            <p:nvPr/>
          </p:nvSpPr>
          <p:spPr bwMode="auto">
            <a:xfrm>
              <a:off x="262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64" name="Line 1569"/>
            <p:cNvSpPr>
              <a:spLocks noChangeShapeType="1"/>
            </p:cNvSpPr>
            <p:nvPr/>
          </p:nvSpPr>
          <p:spPr bwMode="auto">
            <a:xfrm>
              <a:off x="262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65" name="Line 1570"/>
            <p:cNvSpPr>
              <a:spLocks noChangeShapeType="1"/>
            </p:cNvSpPr>
            <p:nvPr/>
          </p:nvSpPr>
          <p:spPr bwMode="auto">
            <a:xfrm>
              <a:off x="263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66" name="Line 1571"/>
            <p:cNvSpPr>
              <a:spLocks noChangeShapeType="1"/>
            </p:cNvSpPr>
            <p:nvPr/>
          </p:nvSpPr>
          <p:spPr bwMode="auto">
            <a:xfrm>
              <a:off x="262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67" name="Line 1572"/>
            <p:cNvSpPr>
              <a:spLocks noChangeShapeType="1"/>
            </p:cNvSpPr>
            <p:nvPr/>
          </p:nvSpPr>
          <p:spPr bwMode="auto">
            <a:xfrm>
              <a:off x="263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68" name="Line 1573"/>
            <p:cNvSpPr>
              <a:spLocks noChangeShapeType="1"/>
            </p:cNvSpPr>
            <p:nvPr/>
          </p:nvSpPr>
          <p:spPr bwMode="auto">
            <a:xfrm>
              <a:off x="263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69" name="Line 1574"/>
            <p:cNvSpPr>
              <a:spLocks noChangeShapeType="1"/>
            </p:cNvSpPr>
            <p:nvPr/>
          </p:nvSpPr>
          <p:spPr bwMode="auto">
            <a:xfrm>
              <a:off x="263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70" name="Line 1575"/>
            <p:cNvSpPr>
              <a:spLocks noChangeShapeType="1"/>
            </p:cNvSpPr>
            <p:nvPr/>
          </p:nvSpPr>
          <p:spPr bwMode="auto">
            <a:xfrm>
              <a:off x="263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71" name="Line 1576"/>
            <p:cNvSpPr>
              <a:spLocks noChangeShapeType="1"/>
            </p:cNvSpPr>
            <p:nvPr/>
          </p:nvSpPr>
          <p:spPr bwMode="auto">
            <a:xfrm>
              <a:off x="263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72" name="Line 1577"/>
            <p:cNvSpPr>
              <a:spLocks noChangeShapeType="1"/>
            </p:cNvSpPr>
            <p:nvPr/>
          </p:nvSpPr>
          <p:spPr bwMode="auto">
            <a:xfrm>
              <a:off x="263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73" name="Line 1578"/>
            <p:cNvSpPr>
              <a:spLocks noChangeShapeType="1"/>
            </p:cNvSpPr>
            <p:nvPr/>
          </p:nvSpPr>
          <p:spPr bwMode="auto">
            <a:xfrm>
              <a:off x="264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74" name="Line 1579"/>
            <p:cNvSpPr>
              <a:spLocks noChangeShapeType="1"/>
            </p:cNvSpPr>
            <p:nvPr/>
          </p:nvSpPr>
          <p:spPr bwMode="auto">
            <a:xfrm>
              <a:off x="263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75" name="Line 1580"/>
            <p:cNvSpPr>
              <a:spLocks noChangeShapeType="1"/>
            </p:cNvSpPr>
            <p:nvPr/>
          </p:nvSpPr>
          <p:spPr bwMode="auto">
            <a:xfrm>
              <a:off x="264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76" name="Line 1581"/>
            <p:cNvSpPr>
              <a:spLocks noChangeShapeType="1"/>
            </p:cNvSpPr>
            <p:nvPr/>
          </p:nvSpPr>
          <p:spPr bwMode="auto">
            <a:xfrm>
              <a:off x="264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77" name="Line 1582"/>
            <p:cNvSpPr>
              <a:spLocks noChangeShapeType="1"/>
            </p:cNvSpPr>
            <p:nvPr/>
          </p:nvSpPr>
          <p:spPr bwMode="auto">
            <a:xfrm>
              <a:off x="264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78" name="Line 1583"/>
            <p:cNvSpPr>
              <a:spLocks noChangeShapeType="1"/>
            </p:cNvSpPr>
            <p:nvPr/>
          </p:nvSpPr>
          <p:spPr bwMode="auto">
            <a:xfrm>
              <a:off x="264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79" name="Line 1584"/>
            <p:cNvSpPr>
              <a:spLocks noChangeShapeType="1"/>
            </p:cNvSpPr>
            <p:nvPr/>
          </p:nvSpPr>
          <p:spPr bwMode="auto">
            <a:xfrm>
              <a:off x="264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80" name="Line 1585"/>
            <p:cNvSpPr>
              <a:spLocks noChangeShapeType="1"/>
            </p:cNvSpPr>
            <p:nvPr/>
          </p:nvSpPr>
          <p:spPr bwMode="auto">
            <a:xfrm>
              <a:off x="264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81" name="Line 1586"/>
            <p:cNvSpPr>
              <a:spLocks noChangeShapeType="1"/>
            </p:cNvSpPr>
            <p:nvPr/>
          </p:nvSpPr>
          <p:spPr bwMode="auto">
            <a:xfrm>
              <a:off x="265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82" name="Line 1587"/>
            <p:cNvSpPr>
              <a:spLocks noChangeShapeType="1"/>
            </p:cNvSpPr>
            <p:nvPr/>
          </p:nvSpPr>
          <p:spPr bwMode="auto">
            <a:xfrm>
              <a:off x="264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83" name="Line 1588"/>
            <p:cNvSpPr>
              <a:spLocks noChangeShapeType="1"/>
            </p:cNvSpPr>
            <p:nvPr/>
          </p:nvSpPr>
          <p:spPr bwMode="auto">
            <a:xfrm>
              <a:off x="265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84" name="Line 1589"/>
            <p:cNvSpPr>
              <a:spLocks noChangeShapeType="1"/>
            </p:cNvSpPr>
            <p:nvPr/>
          </p:nvSpPr>
          <p:spPr bwMode="auto">
            <a:xfrm>
              <a:off x="265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85" name="Line 1590"/>
            <p:cNvSpPr>
              <a:spLocks noChangeShapeType="1"/>
            </p:cNvSpPr>
            <p:nvPr/>
          </p:nvSpPr>
          <p:spPr bwMode="auto">
            <a:xfrm>
              <a:off x="266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86" name="Line 1591"/>
            <p:cNvSpPr>
              <a:spLocks noChangeShapeType="1"/>
            </p:cNvSpPr>
            <p:nvPr/>
          </p:nvSpPr>
          <p:spPr bwMode="auto">
            <a:xfrm>
              <a:off x="265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87" name="Line 1592"/>
            <p:cNvSpPr>
              <a:spLocks noChangeShapeType="1"/>
            </p:cNvSpPr>
            <p:nvPr/>
          </p:nvSpPr>
          <p:spPr bwMode="auto">
            <a:xfrm>
              <a:off x="266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88" name="Line 1593"/>
            <p:cNvSpPr>
              <a:spLocks noChangeShapeType="1"/>
            </p:cNvSpPr>
            <p:nvPr/>
          </p:nvSpPr>
          <p:spPr bwMode="auto">
            <a:xfrm>
              <a:off x="266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89" name="Line 1594"/>
            <p:cNvSpPr>
              <a:spLocks noChangeShapeType="1"/>
            </p:cNvSpPr>
            <p:nvPr/>
          </p:nvSpPr>
          <p:spPr bwMode="auto">
            <a:xfrm>
              <a:off x="266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90" name="Line 1595"/>
            <p:cNvSpPr>
              <a:spLocks noChangeShapeType="1"/>
            </p:cNvSpPr>
            <p:nvPr/>
          </p:nvSpPr>
          <p:spPr bwMode="auto">
            <a:xfrm>
              <a:off x="266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91" name="Line 1596"/>
            <p:cNvSpPr>
              <a:spLocks noChangeShapeType="1"/>
            </p:cNvSpPr>
            <p:nvPr/>
          </p:nvSpPr>
          <p:spPr bwMode="auto">
            <a:xfrm>
              <a:off x="267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92" name="Line 1597"/>
            <p:cNvSpPr>
              <a:spLocks noChangeShapeType="1"/>
            </p:cNvSpPr>
            <p:nvPr/>
          </p:nvSpPr>
          <p:spPr bwMode="auto">
            <a:xfrm>
              <a:off x="266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93" name="Line 1598"/>
            <p:cNvSpPr>
              <a:spLocks noChangeShapeType="1"/>
            </p:cNvSpPr>
            <p:nvPr/>
          </p:nvSpPr>
          <p:spPr bwMode="auto">
            <a:xfrm>
              <a:off x="267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94" name="Line 1599"/>
            <p:cNvSpPr>
              <a:spLocks noChangeShapeType="1"/>
            </p:cNvSpPr>
            <p:nvPr/>
          </p:nvSpPr>
          <p:spPr bwMode="auto">
            <a:xfrm>
              <a:off x="267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95" name="Line 1600"/>
            <p:cNvSpPr>
              <a:spLocks noChangeShapeType="1"/>
            </p:cNvSpPr>
            <p:nvPr/>
          </p:nvSpPr>
          <p:spPr bwMode="auto">
            <a:xfrm>
              <a:off x="268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96" name="Line 1601"/>
            <p:cNvSpPr>
              <a:spLocks noChangeShapeType="1"/>
            </p:cNvSpPr>
            <p:nvPr/>
          </p:nvSpPr>
          <p:spPr bwMode="auto">
            <a:xfrm>
              <a:off x="267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97" name="Line 1602"/>
            <p:cNvSpPr>
              <a:spLocks noChangeShapeType="1"/>
            </p:cNvSpPr>
            <p:nvPr/>
          </p:nvSpPr>
          <p:spPr bwMode="auto">
            <a:xfrm>
              <a:off x="268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98" name="Line 1603"/>
            <p:cNvSpPr>
              <a:spLocks noChangeShapeType="1"/>
            </p:cNvSpPr>
            <p:nvPr/>
          </p:nvSpPr>
          <p:spPr bwMode="auto">
            <a:xfrm>
              <a:off x="268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99" name="Line 1604"/>
            <p:cNvSpPr>
              <a:spLocks noChangeShapeType="1"/>
            </p:cNvSpPr>
            <p:nvPr/>
          </p:nvSpPr>
          <p:spPr bwMode="auto">
            <a:xfrm>
              <a:off x="268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00" name="Line 1605"/>
            <p:cNvSpPr>
              <a:spLocks noChangeShapeType="1"/>
            </p:cNvSpPr>
            <p:nvPr/>
          </p:nvSpPr>
          <p:spPr bwMode="auto">
            <a:xfrm>
              <a:off x="268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01" name="Line 1606"/>
            <p:cNvSpPr>
              <a:spLocks noChangeShapeType="1"/>
            </p:cNvSpPr>
            <p:nvPr/>
          </p:nvSpPr>
          <p:spPr bwMode="auto">
            <a:xfrm>
              <a:off x="269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02" name="Line 1607"/>
            <p:cNvSpPr>
              <a:spLocks noChangeShapeType="1"/>
            </p:cNvSpPr>
            <p:nvPr/>
          </p:nvSpPr>
          <p:spPr bwMode="auto">
            <a:xfrm>
              <a:off x="268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03" name="Line 1608"/>
            <p:cNvSpPr>
              <a:spLocks noChangeShapeType="1"/>
            </p:cNvSpPr>
            <p:nvPr/>
          </p:nvSpPr>
          <p:spPr bwMode="auto">
            <a:xfrm>
              <a:off x="269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04" name="Line 1609"/>
            <p:cNvSpPr>
              <a:spLocks noChangeShapeType="1"/>
            </p:cNvSpPr>
            <p:nvPr/>
          </p:nvSpPr>
          <p:spPr bwMode="auto">
            <a:xfrm>
              <a:off x="269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05" name="Line 1610"/>
            <p:cNvSpPr>
              <a:spLocks noChangeShapeType="1"/>
            </p:cNvSpPr>
            <p:nvPr/>
          </p:nvSpPr>
          <p:spPr bwMode="auto">
            <a:xfrm>
              <a:off x="270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06" name="Line 1611"/>
            <p:cNvSpPr>
              <a:spLocks noChangeShapeType="1"/>
            </p:cNvSpPr>
            <p:nvPr/>
          </p:nvSpPr>
          <p:spPr bwMode="auto">
            <a:xfrm>
              <a:off x="269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14" name="Group 1813"/>
          <p:cNvGrpSpPr>
            <a:grpSpLocks/>
          </p:cNvGrpSpPr>
          <p:nvPr/>
        </p:nvGrpSpPr>
        <p:grpSpPr bwMode="auto">
          <a:xfrm>
            <a:off x="4287837" y="6303620"/>
            <a:ext cx="574675" cy="6350"/>
            <a:chOff x="2701" y="4168"/>
            <a:chExt cx="362" cy="4"/>
          </a:xfrm>
        </p:grpSpPr>
        <p:sp>
          <p:nvSpPr>
            <p:cNvPr id="2807" name="Line 1613"/>
            <p:cNvSpPr>
              <a:spLocks noChangeShapeType="1"/>
            </p:cNvSpPr>
            <p:nvPr/>
          </p:nvSpPr>
          <p:spPr bwMode="auto">
            <a:xfrm>
              <a:off x="270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08" name="Line 1614"/>
            <p:cNvSpPr>
              <a:spLocks noChangeShapeType="1"/>
            </p:cNvSpPr>
            <p:nvPr/>
          </p:nvSpPr>
          <p:spPr bwMode="auto">
            <a:xfrm>
              <a:off x="270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09" name="Line 1615"/>
            <p:cNvSpPr>
              <a:spLocks noChangeShapeType="1"/>
            </p:cNvSpPr>
            <p:nvPr/>
          </p:nvSpPr>
          <p:spPr bwMode="auto">
            <a:xfrm>
              <a:off x="271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10" name="Line 1616"/>
            <p:cNvSpPr>
              <a:spLocks noChangeShapeType="1"/>
            </p:cNvSpPr>
            <p:nvPr/>
          </p:nvSpPr>
          <p:spPr bwMode="auto">
            <a:xfrm>
              <a:off x="270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11" name="Line 1617"/>
            <p:cNvSpPr>
              <a:spLocks noChangeShapeType="1"/>
            </p:cNvSpPr>
            <p:nvPr/>
          </p:nvSpPr>
          <p:spPr bwMode="auto">
            <a:xfrm>
              <a:off x="271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12" name="Line 1618"/>
            <p:cNvSpPr>
              <a:spLocks noChangeShapeType="1"/>
            </p:cNvSpPr>
            <p:nvPr/>
          </p:nvSpPr>
          <p:spPr bwMode="auto">
            <a:xfrm>
              <a:off x="271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13" name="Line 1619"/>
            <p:cNvSpPr>
              <a:spLocks noChangeShapeType="1"/>
            </p:cNvSpPr>
            <p:nvPr/>
          </p:nvSpPr>
          <p:spPr bwMode="auto">
            <a:xfrm>
              <a:off x="271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14" name="Line 1620"/>
            <p:cNvSpPr>
              <a:spLocks noChangeShapeType="1"/>
            </p:cNvSpPr>
            <p:nvPr/>
          </p:nvSpPr>
          <p:spPr bwMode="auto">
            <a:xfrm>
              <a:off x="271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15" name="Line 1621"/>
            <p:cNvSpPr>
              <a:spLocks noChangeShapeType="1"/>
            </p:cNvSpPr>
            <p:nvPr/>
          </p:nvSpPr>
          <p:spPr bwMode="auto">
            <a:xfrm>
              <a:off x="272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16" name="Line 1622"/>
            <p:cNvSpPr>
              <a:spLocks noChangeShapeType="1"/>
            </p:cNvSpPr>
            <p:nvPr/>
          </p:nvSpPr>
          <p:spPr bwMode="auto">
            <a:xfrm>
              <a:off x="271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17" name="Line 1623"/>
            <p:cNvSpPr>
              <a:spLocks noChangeShapeType="1"/>
            </p:cNvSpPr>
            <p:nvPr/>
          </p:nvSpPr>
          <p:spPr bwMode="auto">
            <a:xfrm>
              <a:off x="272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18" name="Line 1624"/>
            <p:cNvSpPr>
              <a:spLocks noChangeShapeType="1"/>
            </p:cNvSpPr>
            <p:nvPr/>
          </p:nvSpPr>
          <p:spPr bwMode="auto">
            <a:xfrm>
              <a:off x="272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19" name="Line 1625"/>
            <p:cNvSpPr>
              <a:spLocks noChangeShapeType="1"/>
            </p:cNvSpPr>
            <p:nvPr/>
          </p:nvSpPr>
          <p:spPr bwMode="auto">
            <a:xfrm>
              <a:off x="272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20" name="Line 1626"/>
            <p:cNvSpPr>
              <a:spLocks noChangeShapeType="1"/>
            </p:cNvSpPr>
            <p:nvPr/>
          </p:nvSpPr>
          <p:spPr bwMode="auto">
            <a:xfrm>
              <a:off x="272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21" name="Line 1627"/>
            <p:cNvSpPr>
              <a:spLocks noChangeShapeType="1"/>
            </p:cNvSpPr>
            <p:nvPr/>
          </p:nvSpPr>
          <p:spPr bwMode="auto">
            <a:xfrm>
              <a:off x="273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22" name="Line 1628"/>
            <p:cNvSpPr>
              <a:spLocks noChangeShapeType="1"/>
            </p:cNvSpPr>
            <p:nvPr/>
          </p:nvSpPr>
          <p:spPr bwMode="auto">
            <a:xfrm>
              <a:off x="272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23" name="Line 1629"/>
            <p:cNvSpPr>
              <a:spLocks noChangeShapeType="1"/>
            </p:cNvSpPr>
            <p:nvPr/>
          </p:nvSpPr>
          <p:spPr bwMode="auto">
            <a:xfrm>
              <a:off x="273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24" name="Line 1630"/>
            <p:cNvSpPr>
              <a:spLocks noChangeShapeType="1"/>
            </p:cNvSpPr>
            <p:nvPr/>
          </p:nvSpPr>
          <p:spPr bwMode="auto">
            <a:xfrm>
              <a:off x="273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25" name="Line 1631"/>
            <p:cNvSpPr>
              <a:spLocks noChangeShapeType="1"/>
            </p:cNvSpPr>
            <p:nvPr/>
          </p:nvSpPr>
          <p:spPr bwMode="auto">
            <a:xfrm>
              <a:off x="273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26" name="Line 1632"/>
            <p:cNvSpPr>
              <a:spLocks noChangeShapeType="1"/>
            </p:cNvSpPr>
            <p:nvPr/>
          </p:nvSpPr>
          <p:spPr bwMode="auto">
            <a:xfrm>
              <a:off x="273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27" name="Line 1633"/>
            <p:cNvSpPr>
              <a:spLocks noChangeShapeType="1"/>
            </p:cNvSpPr>
            <p:nvPr/>
          </p:nvSpPr>
          <p:spPr bwMode="auto">
            <a:xfrm>
              <a:off x="274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28" name="Line 1634"/>
            <p:cNvSpPr>
              <a:spLocks noChangeShapeType="1"/>
            </p:cNvSpPr>
            <p:nvPr/>
          </p:nvSpPr>
          <p:spPr bwMode="auto">
            <a:xfrm>
              <a:off x="273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29" name="Line 1635"/>
            <p:cNvSpPr>
              <a:spLocks noChangeShapeType="1"/>
            </p:cNvSpPr>
            <p:nvPr/>
          </p:nvSpPr>
          <p:spPr bwMode="auto">
            <a:xfrm flipV="1">
              <a:off x="2741" y="4168"/>
              <a:ext cx="0" cy="4"/>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30" name="Line 1636"/>
            <p:cNvSpPr>
              <a:spLocks noChangeShapeType="1"/>
            </p:cNvSpPr>
            <p:nvPr/>
          </p:nvSpPr>
          <p:spPr bwMode="auto">
            <a:xfrm>
              <a:off x="274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31" name="Line 1637"/>
            <p:cNvSpPr>
              <a:spLocks noChangeShapeType="1"/>
            </p:cNvSpPr>
            <p:nvPr/>
          </p:nvSpPr>
          <p:spPr bwMode="auto">
            <a:xfrm>
              <a:off x="274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32" name="Line 1638"/>
            <p:cNvSpPr>
              <a:spLocks noChangeShapeType="1"/>
            </p:cNvSpPr>
            <p:nvPr/>
          </p:nvSpPr>
          <p:spPr bwMode="auto">
            <a:xfrm>
              <a:off x="274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33" name="Line 1639"/>
            <p:cNvSpPr>
              <a:spLocks noChangeShapeType="1"/>
            </p:cNvSpPr>
            <p:nvPr/>
          </p:nvSpPr>
          <p:spPr bwMode="auto">
            <a:xfrm>
              <a:off x="274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34" name="Line 1640"/>
            <p:cNvSpPr>
              <a:spLocks noChangeShapeType="1"/>
            </p:cNvSpPr>
            <p:nvPr/>
          </p:nvSpPr>
          <p:spPr bwMode="auto">
            <a:xfrm>
              <a:off x="274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35" name="Line 1641"/>
            <p:cNvSpPr>
              <a:spLocks noChangeShapeType="1"/>
            </p:cNvSpPr>
            <p:nvPr/>
          </p:nvSpPr>
          <p:spPr bwMode="auto">
            <a:xfrm>
              <a:off x="275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36" name="Line 1642"/>
            <p:cNvSpPr>
              <a:spLocks noChangeShapeType="1"/>
            </p:cNvSpPr>
            <p:nvPr/>
          </p:nvSpPr>
          <p:spPr bwMode="auto">
            <a:xfrm>
              <a:off x="274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37" name="Line 1643"/>
            <p:cNvSpPr>
              <a:spLocks noChangeShapeType="1"/>
            </p:cNvSpPr>
            <p:nvPr/>
          </p:nvSpPr>
          <p:spPr bwMode="auto">
            <a:xfrm>
              <a:off x="275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38" name="Line 1644"/>
            <p:cNvSpPr>
              <a:spLocks noChangeShapeType="1"/>
            </p:cNvSpPr>
            <p:nvPr/>
          </p:nvSpPr>
          <p:spPr bwMode="auto">
            <a:xfrm>
              <a:off x="275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39" name="Line 1645"/>
            <p:cNvSpPr>
              <a:spLocks noChangeShapeType="1"/>
            </p:cNvSpPr>
            <p:nvPr/>
          </p:nvSpPr>
          <p:spPr bwMode="auto">
            <a:xfrm>
              <a:off x="276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40" name="Line 1646"/>
            <p:cNvSpPr>
              <a:spLocks noChangeShapeType="1"/>
            </p:cNvSpPr>
            <p:nvPr/>
          </p:nvSpPr>
          <p:spPr bwMode="auto">
            <a:xfrm>
              <a:off x="275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41" name="Line 1647"/>
            <p:cNvSpPr>
              <a:spLocks noChangeShapeType="1"/>
            </p:cNvSpPr>
            <p:nvPr/>
          </p:nvSpPr>
          <p:spPr bwMode="auto">
            <a:xfrm>
              <a:off x="276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42" name="Line 1648"/>
            <p:cNvSpPr>
              <a:spLocks noChangeShapeType="1"/>
            </p:cNvSpPr>
            <p:nvPr/>
          </p:nvSpPr>
          <p:spPr bwMode="auto">
            <a:xfrm>
              <a:off x="276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43" name="Line 1649"/>
            <p:cNvSpPr>
              <a:spLocks noChangeShapeType="1"/>
            </p:cNvSpPr>
            <p:nvPr/>
          </p:nvSpPr>
          <p:spPr bwMode="auto">
            <a:xfrm>
              <a:off x="276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44" name="Line 1650"/>
            <p:cNvSpPr>
              <a:spLocks noChangeShapeType="1"/>
            </p:cNvSpPr>
            <p:nvPr/>
          </p:nvSpPr>
          <p:spPr bwMode="auto">
            <a:xfrm>
              <a:off x="276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45" name="Line 1651"/>
            <p:cNvSpPr>
              <a:spLocks noChangeShapeType="1"/>
            </p:cNvSpPr>
            <p:nvPr/>
          </p:nvSpPr>
          <p:spPr bwMode="auto">
            <a:xfrm>
              <a:off x="277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46" name="Line 1652"/>
            <p:cNvSpPr>
              <a:spLocks noChangeShapeType="1"/>
            </p:cNvSpPr>
            <p:nvPr/>
          </p:nvSpPr>
          <p:spPr bwMode="auto">
            <a:xfrm>
              <a:off x="276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47" name="Line 1653"/>
            <p:cNvSpPr>
              <a:spLocks noChangeShapeType="1"/>
            </p:cNvSpPr>
            <p:nvPr/>
          </p:nvSpPr>
          <p:spPr bwMode="auto">
            <a:xfrm>
              <a:off x="277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48" name="Line 1654"/>
            <p:cNvSpPr>
              <a:spLocks noChangeShapeType="1"/>
            </p:cNvSpPr>
            <p:nvPr/>
          </p:nvSpPr>
          <p:spPr bwMode="auto">
            <a:xfrm>
              <a:off x="277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49" name="Line 1655"/>
            <p:cNvSpPr>
              <a:spLocks noChangeShapeType="1"/>
            </p:cNvSpPr>
            <p:nvPr/>
          </p:nvSpPr>
          <p:spPr bwMode="auto">
            <a:xfrm>
              <a:off x="278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50" name="Line 1656"/>
            <p:cNvSpPr>
              <a:spLocks noChangeShapeType="1"/>
            </p:cNvSpPr>
            <p:nvPr/>
          </p:nvSpPr>
          <p:spPr bwMode="auto">
            <a:xfrm>
              <a:off x="277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51" name="Line 1657"/>
            <p:cNvSpPr>
              <a:spLocks noChangeShapeType="1"/>
            </p:cNvSpPr>
            <p:nvPr/>
          </p:nvSpPr>
          <p:spPr bwMode="auto">
            <a:xfrm>
              <a:off x="278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52" name="Line 1658"/>
            <p:cNvSpPr>
              <a:spLocks noChangeShapeType="1"/>
            </p:cNvSpPr>
            <p:nvPr/>
          </p:nvSpPr>
          <p:spPr bwMode="auto">
            <a:xfrm>
              <a:off x="278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53" name="Line 1659"/>
            <p:cNvSpPr>
              <a:spLocks noChangeShapeType="1"/>
            </p:cNvSpPr>
            <p:nvPr/>
          </p:nvSpPr>
          <p:spPr bwMode="auto">
            <a:xfrm>
              <a:off x="279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54" name="Line 1660"/>
            <p:cNvSpPr>
              <a:spLocks noChangeShapeType="1"/>
            </p:cNvSpPr>
            <p:nvPr/>
          </p:nvSpPr>
          <p:spPr bwMode="auto">
            <a:xfrm>
              <a:off x="278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55" name="Line 1661"/>
            <p:cNvSpPr>
              <a:spLocks noChangeShapeType="1"/>
            </p:cNvSpPr>
            <p:nvPr/>
          </p:nvSpPr>
          <p:spPr bwMode="auto">
            <a:xfrm>
              <a:off x="279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56" name="Line 1662"/>
            <p:cNvSpPr>
              <a:spLocks noChangeShapeType="1"/>
            </p:cNvSpPr>
            <p:nvPr/>
          </p:nvSpPr>
          <p:spPr bwMode="auto">
            <a:xfrm>
              <a:off x="279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57" name="Line 1663"/>
            <p:cNvSpPr>
              <a:spLocks noChangeShapeType="1"/>
            </p:cNvSpPr>
            <p:nvPr/>
          </p:nvSpPr>
          <p:spPr bwMode="auto">
            <a:xfrm>
              <a:off x="279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58" name="Line 1664"/>
            <p:cNvSpPr>
              <a:spLocks noChangeShapeType="1"/>
            </p:cNvSpPr>
            <p:nvPr/>
          </p:nvSpPr>
          <p:spPr bwMode="auto">
            <a:xfrm>
              <a:off x="279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59" name="Line 1665"/>
            <p:cNvSpPr>
              <a:spLocks noChangeShapeType="1"/>
            </p:cNvSpPr>
            <p:nvPr/>
          </p:nvSpPr>
          <p:spPr bwMode="auto">
            <a:xfrm>
              <a:off x="279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60" name="Line 1666"/>
            <p:cNvSpPr>
              <a:spLocks noChangeShapeType="1"/>
            </p:cNvSpPr>
            <p:nvPr/>
          </p:nvSpPr>
          <p:spPr bwMode="auto">
            <a:xfrm>
              <a:off x="279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61" name="Line 1667"/>
            <p:cNvSpPr>
              <a:spLocks noChangeShapeType="1"/>
            </p:cNvSpPr>
            <p:nvPr/>
          </p:nvSpPr>
          <p:spPr bwMode="auto">
            <a:xfrm>
              <a:off x="280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62" name="Line 1668"/>
            <p:cNvSpPr>
              <a:spLocks noChangeShapeType="1"/>
            </p:cNvSpPr>
            <p:nvPr/>
          </p:nvSpPr>
          <p:spPr bwMode="auto">
            <a:xfrm>
              <a:off x="279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63" name="Line 1669"/>
            <p:cNvSpPr>
              <a:spLocks noChangeShapeType="1"/>
            </p:cNvSpPr>
            <p:nvPr/>
          </p:nvSpPr>
          <p:spPr bwMode="auto">
            <a:xfrm>
              <a:off x="280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64" name="Line 1670"/>
            <p:cNvSpPr>
              <a:spLocks noChangeShapeType="1"/>
            </p:cNvSpPr>
            <p:nvPr/>
          </p:nvSpPr>
          <p:spPr bwMode="auto">
            <a:xfrm>
              <a:off x="280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65" name="Line 1671"/>
            <p:cNvSpPr>
              <a:spLocks noChangeShapeType="1"/>
            </p:cNvSpPr>
            <p:nvPr/>
          </p:nvSpPr>
          <p:spPr bwMode="auto">
            <a:xfrm>
              <a:off x="280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66" name="Line 1672"/>
            <p:cNvSpPr>
              <a:spLocks noChangeShapeType="1"/>
            </p:cNvSpPr>
            <p:nvPr/>
          </p:nvSpPr>
          <p:spPr bwMode="auto">
            <a:xfrm>
              <a:off x="280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67" name="Line 1673"/>
            <p:cNvSpPr>
              <a:spLocks noChangeShapeType="1"/>
            </p:cNvSpPr>
            <p:nvPr/>
          </p:nvSpPr>
          <p:spPr bwMode="auto">
            <a:xfrm>
              <a:off x="281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68" name="Line 1674"/>
            <p:cNvSpPr>
              <a:spLocks noChangeShapeType="1"/>
            </p:cNvSpPr>
            <p:nvPr/>
          </p:nvSpPr>
          <p:spPr bwMode="auto">
            <a:xfrm>
              <a:off x="280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69" name="Line 1675"/>
            <p:cNvSpPr>
              <a:spLocks noChangeShapeType="1"/>
            </p:cNvSpPr>
            <p:nvPr/>
          </p:nvSpPr>
          <p:spPr bwMode="auto">
            <a:xfrm>
              <a:off x="281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70" name="Line 1676"/>
            <p:cNvSpPr>
              <a:spLocks noChangeShapeType="1"/>
            </p:cNvSpPr>
            <p:nvPr/>
          </p:nvSpPr>
          <p:spPr bwMode="auto">
            <a:xfrm>
              <a:off x="281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71" name="Line 1677"/>
            <p:cNvSpPr>
              <a:spLocks noChangeShapeType="1"/>
            </p:cNvSpPr>
            <p:nvPr/>
          </p:nvSpPr>
          <p:spPr bwMode="auto">
            <a:xfrm>
              <a:off x="281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72" name="Line 1678"/>
            <p:cNvSpPr>
              <a:spLocks noChangeShapeType="1"/>
            </p:cNvSpPr>
            <p:nvPr/>
          </p:nvSpPr>
          <p:spPr bwMode="auto">
            <a:xfrm>
              <a:off x="281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73" name="Line 1679"/>
            <p:cNvSpPr>
              <a:spLocks noChangeShapeType="1"/>
            </p:cNvSpPr>
            <p:nvPr/>
          </p:nvSpPr>
          <p:spPr bwMode="auto">
            <a:xfrm>
              <a:off x="282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74" name="Line 1680"/>
            <p:cNvSpPr>
              <a:spLocks noChangeShapeType="1"/>
            </p:cNvSpPr>
            <p:nvPr/>
          </p:nvSpPr>
          <p:spPr bwMode="auto">
            <a:xfrm>
              <a:off x="281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75" name="Line 1681"/>
            <p:cNvSpPr>
              <a:spLocks noChangeShapeType="1"/>
            </p:cNvSpPr>
            <p:nvPr/>
          </p:nvSpPr>
          <p:spPr bwMode="auto">
            <a:xfrm>
              <a:off x="282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76" name="Line 1682"/>
            <p:cNvSpPr>
              <a:spLocks noChangeShapeType="1"/>
            </p:cNvSpPr>
            <p:nvPr/>
          </p:nvSpPr>
          <p:spPr bwMode="auto">
            <a:xfrm>
              <a:off x="282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77" name="Line 1683"/>
            <p:cNvSpPr>
              <a:spLocks noChangeShapeType="1"/>
            </p:cNvSpPr>
            <p:nvPr/>
          </p:nvSpPr>
          <p:spPr bwMode="auto">
            <a:xfrm>
              <a:off x="283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78" name="Line 1684"/>
            <p:cNvSpPr>
              <a:spLocks noChangeShapeType="1"/>
            </p:cNvSpPr>
            <p:nvPr/>
          </p:nvSpPr>
          <p:spPr bwMode="auto">
            <a:xfrm>
              <a:off x="282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79" name="Line 1685"/>
            <p:cNvSpPr>
              <a:spLocks noChangeShapeType="1"/>
            </p:cNvSpPr>
            <p:nvPr/>
          </p:nvSpPr>
          <p:spPr bwMode="auto">
            <a:xfrm>
              <a:off x="283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80" name="Line 1686"/>
            <p:cNvSpPr>
              <a:spLocks noChangeShapeType="1"/>
            </p:cNvSpPr>
            <p:nvPr/>
          </p:nvSpPr>
          <p:spPr bwMode="auto">
            <a:xfrm>
              <a:off x="283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81" name="Line 1687"/>
            <p:cNvSpPr>
              <a:spLocks noChangeShapeType="1"/>
            </p:cNvSpPr>
            <p:nvPr/>
          </p:nvSpPr>
          <p:spPr bwMode="auto">
            <a:xfrm>
              <a:off x="283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82" name="Line 1688"/>
            <p:cNvSpPr>
              <a:spLocks noChangeShapeType="1"/>
            </p:cNvSpPr>
            <p:nvPr/>
          </p:nvSpPr>
          <p:spPr bwMode="auto">
            <a:xfrm>
              <a:off x="283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83" name="Line 1689"/>
            <p:cNvSpPr>
              <a:spLocks noChangeShapeType="1"/>
            </p:cNvSpPr>
            <p:nvPr/>
          </p:nvSpPr>
          <p:spPr bwMode="auto">
            <a:xfrm>
              <a:off x="283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84" name="Line 1690"/>
            <p:cNvSpPr>
              <a:spLocks noChangeShapeType="1"/>
            </p:cNvSpPr>
            <p:nvPr/>
          </p:nvSpPr>
          <p:spPr bwMode="auto">
            <a:xfrm>
              <a:off x="283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85" name="Line 1691"/>
            <p:cNvSpPr>
              <a:spLocks noChangeShapeType="1"/>
            </p:cNvSpPr>
            <p:nvPr/>
          </p:nvSpPr>
          <p:spPr bwMode="auto">
            <a:xfrm>
              <a:off x="284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86" name="Line 1692"/>
            <p:cNvSpPr>
              <a:spLocks noChangeShapeType="1"/>
            </p:cNvSpPr>
            <p:nvPr/>
          </p:nvSpPr>
          <p:spPr bwMode="auto">
            <a:xfrm>
              <a:off x="283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87" name="Line 1693"/>
            <p:cNvSpPr>
              <a:spLocks noChangeShapeType="1"/>
            </p:cNvSpPr>
            <p:nvPr/>
          </p:nvSpPr>
          <p:spPr bwMode="auto">
            <a:xfrm>
              <a:off x="284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88" name="Line 1694"/>
            <p:cNvSpPr>
              <a:spLocks noChangeShapeType="1"/>
            </p:cNvSpPr>
            <p:nvPr/>
          </p:nvSpPr>
          <p:spPr bwMode="auto">
            <a:xfrm>
              <a:off x="284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89" name="Line 1695"/>
            <p:cNvSpPr>
              <a:spLocks noChangeShapeType="1"/>
            </p:cNvSpPr>
            <p:nvPr/>
          </p:nvSpPr>
          <p:spPr bwMode="auto">
            <a:xfrm>
              <a:off x="284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90" name="Line 1696"/>
            <p:cNvSpPr>
              <a:spLocks noChangeShapeType="1"/>
            </p:cNvSpPr>
            <p:nvPr/>
          </p:nvSpPr>
          <p:spPr bwMode="auto">
            <a:xfrm>
              <a:off x="284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91" name="Line 1697"/>
            <p:cNvSpPr>
              <a:spLocks noChangeShapeType="1"/>
            </p:cNvSpPr>
            <p:nvPr/>
          </p:nvSpPr>
          <p:spPr bwMode="auto">
            <a:xfrm>
              <a:off x="284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92" name="Line 1698"/>
            <p:cNvSpPr>
              <a:spLocks noChangeShapeType="1"/>
            </p:cNvSpPr>
            <p:nvPr/>
          </p:nvSpPr>
          <p:spPr bwMode="auto">
            <a:xfrm>
              <a:off x="284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93" name="Line 1699"/>
            <p:cNvSpPr>
              <a:spLocks noChangeShapeType="1"/>
            </p:cNvSpPr>
            <p:nvPr/>
          </p:nvSpPr>
          <p:spPr bwMode="auto">
            <a:xfrm>
              <a:off x="285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94" name="Line 1700"/>
            <p:cNvSpPr>
              <a:spLocks noChangeShapeType="1"/>
            </p:cNvSpPr>
            <p:nvPr/>
          </p:nvSpPr>
          <p:spPr bwMode="auto">
            <a:xfrm>
              <a:off x="284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95" name="Line 1701"/>
            <p:cNvSpPr>
              <a:spLocks noChangeShapeType="1"/>
            </p:cNvSpPr>
            <p:nvPr/>
          </p:nvSpPr>
          <p:spPr bwMode="auto">
            <a:xfrm>
              <a:off x="285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96" name="Line 1702"/>
            <p:cNvSpPr>
              <a:spLocks noChangeShapeType="1"/>
            </p:cNvSpPr>
            <p:nvPr/>
          </p:nvSpPr>
          <p:spPr bwMode="auto">
            <a:xfrm>
              <a:off x="285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97" name="Line 1703"/>
            <p:cNvSpPr>
              <a:spLocks noChangeShapeType="1"/>
            </p:cNvSpPr>
            <p:nvPr/>
          </p:nvSpPr>
          <p:spPr bwMode="auto">
            <a:xfrm>
              <a:off x="286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98" name="Line 1704"/>
            <p:cNvSpPr>
              <a:spLocks noChangeShapeType="1"/>
            </p:cNvSpPr>
            <p:nvPr/>
          </p:nvSpPr>
          <p:spPr bwMode="auto">
            <a:xfrm>
              <a:off x="285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99" name="Line 1705"/>
            <p:cNvSpPr>
              <a:spLocks noChangeShapeType="1"/>
            </p:cNvSpPr>
            <p:nvPr/>
          </p:nvSpPr>
          <p:spPr bwMode="auto">
            <a:xfrm>
              <a:off x="286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00" name="Line 1706"/>
            <p:cNvSpPr>
              <a:spLocks noChangeShapeType="1"/>
            </p:cNvSpPr>
            <p:nvPr/>
          </p:nvSpPr>
          <p:spPr bwMode="auto">
            <a:xfrm>
              <a:off x="286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01" name="Line 1707"/>
            <p:cNvSpPr>
              <a:spLocks noChangeShapeType="1"/>
            </p:cNvSpPr>
            <p:nvPr/>
          </p:nvSpPr>
          <p:spPr bwMode="auto">
            <a:xfrm>
              <a:off x="287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02" name="Line 1708"/>
            <p:cNvSpPr>
              <a:spLocks noChangeShapeType="1"/>
            </p:cNvSpPr>
            <p:nvPr/>
          </p:nvSpPr>
          <p:spPr bwMode="auto">
            <a:xfrm>
              <a:off x="286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03" name="Line 1709"/>
            <p:cNvSpPr>
              <a:spLocks noChangeShapeType="1"/>
            </p:cNvSpPr>
            <p:nvPr/>
          </p:nvSpPr>
          <p:spPr bwMode="auto">
            <a:xfrm>
              <a:off x="288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04" name="Line 1710"/>
            <p:cNvSpPr>
              <a:spLocks noChangeShapeType="1"/>
            </p:cNvSpPr>
            <p:nvPr/>
          </p:nvSpPr>
          <p:spPr bwMode="auto">
            <a:xfrm>
              <a:off x="287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05" name="Line 1711"/>
            <p:cNvSpPr>
              <a:spLocks noChangeShapeType="1"/>
            </p:cNvSpPr>
            <p:nvPr/>
          </p:nvSpPr>
          <p:spPr bwMode="auto">
            <a:xfrm>
              <a:off x="288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06" name="Line 1712"/>
            <p:cNvSpPr>
              <a:spLocks noChangeShapeType="1"/>
            </p:cNvSpPr>
            <p:nvPr/>
          </p:nvSpPr>
          <p:spPr bwMode="auto">
            <a:xfrm>
              <a:off x="288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07" name="Line 1713"/>
            <p:cNvSpPr>
              <a:spLocks noChangeShapeType="1"/>
            </p:cNvSpPr>
            <p:nvPr/>
          </p:nvSpPr>
          <p:spPr bwMode="auto">
            <a:xfrm>
              <a:off x="289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08" name="Line 1714"/>
            <p:cNvSpPr>
              <a:spLocks noChangeShapeType="1"/>
            </p:cNvSpPr>
            <p:nvPr/>
          </p:nvSpPr>
          <p:spPr bwMode="auto">
            <a:xfrm>
              <a:off x="288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09" name="Line 1715"/>
            <p:cNvSpPr>
              <a:spLocks noChangeShapeType="1"/>
            </p:cNvSpPr>
            <p:nvPr/>
          </p:nvSpPr>
          <p:spPr bwMode="auto">
            <a:xfrm>
              <a:off x="289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10" name="Line 1716"/>
            <p:cNvSpPr>
              <a:spLocks noChangeShapeType="1"/>
            </p:cNvSpPr>
            <p:nvPr/>
          </p:nvSpPr>
          <p:spPr bwMode="auto">
            <a:xfrm>
              <a:off x="289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11" name="Line 1717"/>
            <p:cNvSpPr>
              <a:spLocks noChangeShapeType="1"/>
            </p:cNvSpPr>
            <p:nvPr/>
          </p:nvSpPr>
          <p:spPr bwMode="auto">
            <a:xfrm>
              <a:off x="290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12" name="Line 1718"/>
            <p:cNvSpPr>
              <a:spLocks noChangeShapeType="1"/>
            </p:cNvSpPr>
            <p:nvPr/>
          </p:nvSpPr>
          <p:spPr bwMode="auto">
            <a:xfrm>
              <a:off x="289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13" name="Line 1719"/>
            <p:cNvSpPr>
              <a:spLocks noChangeShapeType="1"/>
            </p:cNvSpPr>
            <p:nvPr/>
          </p:nvSpPr>
          <p:spPr bwMode="auto">
            <a:xfrm>
              <a:off x="290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14" name="Line 1720"/>
            <p:cNvSpPr>
              <a:spLocks noChangeShapeType="1"/>
            </p:cNvSpPr>
            <p:nvPr/>
          </p:nvSpPr>
          <p:spPr bwMode="auto">
            <a:xfrm>
              <a:off x="290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15" name="Line 1721"/>
            <p:cNvSpPr>
              <a:spLocks noChangeShapeType="1"/>
            </p:cNvSpPr>
            <p:nvPr/>
          </p:nvSpPr>
          <p:spPr bwMode="auto">
            <a:xfrm>
              <a:off x="291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16" name="Line 1722"/>
            <p:cNvSpPr>
              <a:spLocks noChangeShapeType="1"/>
            </p:cNvSpPr>
            <p:nvPr/>
          </p:nvSpPr>
          <p:spPr bwMode="auto">
            <a:xfrm>
              <a:off x="290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17" name="Line 1723"/>
            <p:cNvSpPr>
              <a:spLocks noChangeShapeType="1"/>
            </p:cNvSpPr>
            <p:nvPr/>
          </p:nvSpPr>
          <p:spPr bwMode="auto">
            <a:xfrm>
              <a:off x="291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18" name="Line 1724"/>
            <p:cNvSpPr>
              <a:spLocks noChangeShapeType="1"/>
            </p:cNvSpPr>
            <p:nvPr/>
          </p:nvSpPr>
          <p:spPr bwMode="auto">
            <a:xfrm>
              <a:off x="291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19" name="Line 1725"/>
            <p:cNvSpPr>
              <a:spLocks noChangeShapeType="1"/>
            </p:cNvSpPr>
            <p:nvPr/>
          </p:nvSpPr>
          <p:spPr bwMode="auto">
            <a:xfrm>
              <a:off x="291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20" name="Line 1726"/>
            <p:cNvSpPr>
              <a:spLocks noChangeShapeType="1"/>
            </p:cNvSpPr>
            <p:nvPr/>
          </p:nvSpPr>
          <p:spPr bwMode="auto">
            <a:xfrm>
              <a:off x="291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21" name="Line 1727"/>
            <p:cNvSpPr>
              <a:spLocks noChangeShapeType="1"/>
            </p:cNvSpPr>
            <p:nvPr/>
          </p:nvSpPr>
          <p:spPr bwMode="auto">
            <a:xfrm>
              <a:off x="291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22" name="Line 1728"/>
            <p:cNvSpPr>
              <a:spLocks noChangeShapeType="1"/>
            </p:cNvSpPr>
            <p:nvPr/>
          </p:nvSpPr>
          <p:spPr bwMode="auto">
            <a:xfrm>
              <a:off x="291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23" name="Line 1729"/>
            <p:cNvSpPr>
              <a:spLocks noChangeShapeType="1"/>
            </p:cNvSpPr>
            <p:nvPr/>
          </p:nvSpPr>
          <p:spPr bwMode="auto">
            <a:xfrm>
              <a:off x="292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24" name="Line 1730"/>
            <p:cNvSpPr>
              <a:spLocks noChangeShapeType="1"/>
            </p:cNvSpPr>
            <p:nvPr/>
          </p:nvSpPr>
          <p:spPr bwMode="auto">
            <a:xfrm>
              <a:off x="291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25" name="Line 1731"/>
            <p:cNvSpPr>
              <a:spLocks noChangeShapeType="1"/>
            </p:cNvSpPr>
            <p:nvPr/>
          </p:nvSpPr>
          <p:spPr bwMode="auto">
            <a:xfrm>
              <a:off x="292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26" name="Line 1732"/>
            <p:cNvSpPr>
              <a:spLocks noChangeShapeType="1"/>
            </p:cNvSpPr>
            <p:nvPr/>
          </p:nvSpPr>
          <p:spPr bwMode="auto">
            <a:xfrm>
              <a:off x="292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27" name="Line 1733"/>
            <p:cNvSpPr>
              <a:spLocks noChangeShapeType="1"/>
            </p:cNvSpPr>
            <p:nvPr/>
          </p:nvSpPr>
          <p:spPr bwMode="auto">
            <a:xfrm>
              <a:off x="292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28" name="Line 1734"/>
            <p:cNvSpPr>
              <a:spLocks noChangeShapeType="1"/>
            </p:cNvSpPr>
            <p:nvPr/>
          </p:nvSpPr>
          <p:spPr bwMode="auto">
            <a:xfrm>
              <a:off x="292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29" name="Line 1735"/>
            <p:cNvSpPr>
              <a:spLocks noChangeShapeType="1"/>
            </p:cNvSpPr>
            <p:nvPr/>
          </p:nvSpPr>
          <p:spPr bwMode="auto">
            <a:xfrm>
              <a:off x="293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30" name="Line 1736"/>
            <p:cNvSpPr>
              <a:spLocks noChangeShapeType="1"/>
            </p:cNvSpPr>
            <p:nvPr/>
          </p:nvSpPr>
          <p:spPr bwMode="auto">
            <a:xfrm>
              <a:off x="292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31" name="Line 1737"/>
            <p:cNvSpPr>
              <a:spLocks noChangeShapeType="1"/>
            </p:cNvSpPr>
            <p:nvPr/>
          </p:nvSpPr>
          <p:spPr bwMode="auto">
            <a:xfrm>
              <a:off x="293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32" name="Line 1738"/>
            <p:cNvSpPr>
              <a:spLocks noChangeShapeType="1"/>
            </p:cNvSpPr>
            <p:nvPr/>
          </p:nvSpPr>
          <p:spPr bwMode="auto">
            <a:xfrm>
              <a:off x="293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33" name="Line 1739"/>
            <p:cNvSpPr>
              <a:spLocks noChangeShapeType="1"/>
            </p:cNvSpPr>
            <p:nvPr/>
          </p:nvSpPr>
          <p:spPr bwMode="auto">
            <a:xfrm>
              <a:off x="293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34" name="Line 1740"/>
            <p:cNvSpPr>
              <a:spLocks noChangeShapeType="1"/>
            </p:cNvSpPr>
            <p:nvPr/>
          </p:nvSpPr>
          <p:spPr bwMode="auto">
            <a:xfrm>
              <a:off x="293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35" name="Line 1741"/>
            <p:cNvSpPr>
              <a:spLocks noChangeShapeType="1"/>
            </p:cNvSpPr>
            <p:nvPr/>
          </p:nvSpPr>
          <p:spPr bwMode="auto">
            <a:xfrm>
              <a:off x="294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36" name="Line 1742"/>
            <p:cNvSpPr>
              <a:spLocks noChangeShapeType="1"/>
            </p:cNvSpPr>
            <p:nvPr/>
          </p:nvSpPr>
          <p:spPr bwMode="auto">
            <a:xfrm>
              <a:off x="293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37" name="Line 1743"/>
            <p:cNvSpPr>
              <a:spLocks noChangeShapeType="1"/>
            </p:cNvSpPr>
            <p:nvPr/>
          </p:nvSpPr>
          <p:spPr bwMode="auto">
            <a:xfrm>
              <a:off x="294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38" name="Line 1744"/>
            <p:cNvSpPr>
              <a:spLocks noChangeShapeType="1"/>
            </p:cNvSpPr>
            <p:nvPr/>
          </p:nvSpPr>
          <p:spPr bwMode="auto">
            <a:xfrm>
              <a:off x="294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39" name="Line 1745"/>
            <p:cNvSpPr>
              <a:spLocks noChangeShapeType="1"/>
            </p:cNvSpPr>
            <p:nvPr/>
          </p:nvSpPr>
          <p:spPr bwMode="auto">
            <a:xfrm>
              <a:off x="294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40" name="Line 1746"/>
            <p:cNvSpPr>
              <a:spLocks noChangeShapeType="1"/>
            </p:cNvSpPr>
            <p:nvPr/>
          </p:nvSpPr>
          <p:spPr bwMode="auto">
            <a:xfrm>
              <a:off x="294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41" name="Line 1747"/>
            <p:cNvSpPr>
              <a:spLocks noChangeShapeType="1"/>
            </p:cNvSpPr>
            <p:nvPr/>
          </p:nvSpPr>
          <p:spPr bwMode="auto">
            <a:xfrm>
              <a:off x="294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42" name="Line 1748"/>
            <p:cNvSpPr>
              <a:spLocks noChangeShapeType="1"/>
            </p:cNvSpPr>
            <p:nvPr/>
          </p:nvSpPr>
          <p:spPr bwMode="auto">
            <a:xfrm>
              <a:off x="294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43" name="Line 1749"/>
            <p:cNvSpPr>
              <a:spLocks noChangeShapeType="1"/>
            </p:cNvSpPr>
            <p:nvPr/>
          </p:nvSpPr>
          <p:spPr bwMode="auto">
            <a:xfrm>
              <a:off x="295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44" name="Line 1750"/>
            <p:cNvSpPr>
              <a:spLocks noChangeShapeType="1"/>
            </p:cNvSpPr>
            <p:nvPr/>
          </p:nvSpPr>
          <p:spPr bwMode="auto">
            <a:xfrm>
              <a:off x="294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45" name="Line 1751"/>
            <p:cNvSpPr>
              <a:spLocks noChangeShapeType="1"/>
            </p:cNvSpPr>
            <p:nvPr/>
          </p:nvSpPr>
          <p:spPr bwMode="auto">
            <a:xfrm>
              <a:off x="295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46" name="Line 1752"/>
            <p:cNvSpPr>
              <a:spLocks noChangeShapeType="1"/>
            </p:cNvSpPr>
            <p:nvPr/>
          </p:nvSpPr>
          <p:spPr bwMode="auto">
            <a:xfrm>
              <a:off x="295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47" name="Line 1753"/>
            <p:cNvSpPr>
              <a:spLocks noChangeShapeType="1"/>
            </p:cNvSpPr>
            <p:nvPr/>
          </p:nvSpPr>
          <p:spPr bwMode="auto">
            <a:xfrm>
              <a:off x="295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48" name="Line 1754"/>
            <p:cNvSpPr>
              <a:spLocks noChangeShapeType="1"/>
            </p:cNvSpPr>
            <p:nvPr/>
          </p:nvSpPr>
          <p:spPr bwMode="auto">
            <a:xfrm>
              <a:off x="295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49" name="Line 1755"/>
            <p:cNvSpPr>
              <a:spLocks noChangeShapeType="1"/>
            </p:cNvSpPr>
            <p:nvPr/>
          </p:nvSpPr>
          <p:spPr bwMode="auto">
            <a:xfrm>
              <a:off x="295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50" name="Line 1756"/>
            <p:cNvSpPr>
              <a:spLocks noChangeShapeType="1"/>
            </p:cNvSpPr>
            <p:nvPr/>
          </p:nvSpPr>
          <p:spPr bwMode="auto">
            <a:xfrm>
              <a:off x="295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51" name="Line 1757"/>
            <p:cNvSpPr>
              <a:spLocks noChangeShapeType="1"/>
            </p:cNvSpPr>
            <p:nvPr/>
          </p:nvSpPr>
          <p:spPr bwMode="auto">
            <a:xfrm>
              <a:off x="296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52" name="Line 1758"/>
            <p:cNvSpPr>
              <a:spLocks noChangeShapeType="1"/>
            </p:cNvSpPr>
            <p:nvPr/>
          </p:nvSpPr>
          <p:spPr bwMode="auto">
            <a:xfrm>
              <a:off x="295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53" name="Line 1759"/>
            <p:cNvSpPr>
              <a:spLocks noChangeShapeType="1"/>
            </p:cNvSpPr>
            <p:nvPr/>
          </p:nvSpPr>
          <p:spPr bwMode="auto">
            <a:xfrm>
              <a:off x="296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54" name="Line 1760"/>
            <p:cNvSpPr>
              <a:spLocks noChangeShapeType="1"/>
            </p:cNvSpPr>
            <p:nvPr/>
          </p:nvSpPr>
          <p:spPr bwMode="auto">
            <a:xfrm>
              <a:off x="296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55" name="Line 1761"/>
            <p:cNvSpPr>
              <a:spLocks noChangeShapeType="1"/>
            </p:cNvSpPr>
            <p:nvPr/>
          </p:nvSpPr>
          <p:spPr bwMode="auto">
            <a:xfrm>
              <a:off x="297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56" name="Line 1762"/>
            <p:cNvSpPr>
              <a:spLocks noChangeShapeType="1"/>
            </p:cNvSpPr>
            <p:nvPr/>
          </p:nvSpPr>
          <p:spPr bwMode="auto">
            <a:xfrm>
              <a:off x="296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57" name="Line 1763"/>
            <p:cNvSpPr>
              <a:spLocks noChangeShapeType="1"/>
            </p:cNvSpPr>
            <p:nvPr/>
          </p:nvSpPr>
          <p:spPr bwMode="auto">
            <a:xfrm>
              <a:off x="297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58" name="Line 1764"/>
            <p:cNvSpPr>
              <a:spLocks noChangeShapeType="1"/>
            </p:cNvSpPr>
            <p:nvPr/>
          </p:nvSpPr>
          <p:spPr bwMode="auto">
            <a:xfrm>
              <a:off x="297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59" name="Line 1765"/>
            <p:cNvSpPr>
              <a:spLocks noChangeShapeType="1"/>
            </p:cNvSpPr>
            <p:nvPr/>
          </p:nvSpPr>
          <p:spPr bwMode="auto">
            <a:xfrm>
              <a:off x="297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60" name="Line 1766"/>
            <p:cNvSpPr>
              <a:spLocks noChangeShapeType="1"/>
            </p:cNvSpPr>
            <p:nvPr/>
          </p:nvSpPr>
          <p:spPr bwMode="auto">
            <a:xfrm>
              <a:off x="297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61" name="Line 1767"/>
            <p:cNvSpPr>
              <a:spLocks noChangeShapeType="1"/>
            </p:cNvSpPr>
            <p:nvPr/>
          </p:nvSpPr>
          <p:spPr bwMode="auto">
            <a:xfrm>
              <a:off x="298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62" name="Line 1768"/>
            <p:cNvSpPr>
              <a:spLocks noChangeShapeType="1"/>
            </p:cNvSpPr>
            <p:nvPr/>
          </p:nvSpPr>
          <p:spPr bwMode="auto">
            <a:xfrm>
              <a:off x="297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63" name="Line 1769"/>
            <p:cNvSpPr>
              <a:spLocks noChangeShapeType="1"/>
            </p:cNvSpPr>
            <p:nvPr/>
          </p:nvSpPr>
          <p:spPr bwMode="auto">
            <a:xfrm>
              <a:off x="298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64" name="Line 1770"/>
            <p:cNvSpPr>
              <a:spLocks noChangeShapeType="1"/>
            </p:cNvSpPr>
            <p:nvPr/>
          </p:nvSpPr>
          <p:spPr bwMode="auto">
            <a:xfrm>
              <a:off x="298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65" name="Line 1771"/>
            <p:cNvSpPr>
              <a:spLocks noChangeShapeType="1"/>
            </p:cNvSpPr>
            <p:nvPr/>
          </p:nvSpPr>
          <p:spPr bwMode="auto">
            <a:xfrm>
              <a:off x="298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66" name="Line 1772"/>
            <p:cNvSpPr>
              <a:spLocks noChangeShapeType="1"/>
            </p:cNvSpPr>
            <p:nvPr/>
          </p:nvSpPr>
          <p:spPr bwMode="auto">
            <a:xfrm>
              <a:off x="298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67" name="Line 1773"/>
            <p:cNvSpPr>
              <a:spLocks noChangeShapeType="1"/>
            </p:cNvSpPr>
            <p:nvPr/>
          </p:nvSpPr>
          <p:spPr bwMode="auto">
            <a:xfrm>
              <a:off x="299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68" name="Line 1774"/>
            <p:cNvSpPr>
              <a:spLocks noChangeShapeType="1"/>
            </p:cNvSpPr>
            <p:nvPr/>
          </p:nvSpPr>
          <p:spPr bwMode="auto">
            <a:xfrm>
              <a:off x="298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69" name="Line 1775"/>
            <p:cNvSpPr>
              <a:spLocks noChangeShapeType="1"/>
            </p:cNvSpPr>
            <p:nvPr/>
          </p:nvSpPr>
          <p:spPr bwMode="auto">
            <a:xfrm>
              <a:off x="299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70" name="Line 1776"/>
            <p:cNvSpPr>
              <a:spLocks noChangeShapeType="1"/>
            </p:cNvSpPr>
            <p:nvPr/>
          </p:nvSpPr>
          <p:spPr bwMode="auto">
            <a:xfrm>
              <a:off x="299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71" name="Line 1777"/>
            <p:cNvSpPr>
              <a:spLocks noChangeShapeType="1"/>
            </p:cNvSpPr>
            <p:nvPr/>
          </p:nvSpPr>
          <p:spPr bwMode="auto">
            <a:xfrm>
              <a:off x="299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72" name="Line 1778"/>
            <p:cNvSpPr>
              <a:spLocks noChangeShapeType="1"/>
            </p:cNvSpPr>
            <p:nvPr/>
          </p:nvSpPr>
          <p:spPr bwMode="auto">
            <a:xfrm>
              <a:off x="299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73" name="Line 1779"/>
            <p:cNvSpPr>
              <a:spLocks noChangeShapeType="1"/>
            </p:cNvSpPr>
            <p:nvPr/>
          </p:nvSpPr>
          <p:spPr bwMode="auto">
            <a:xfrm>
              <a:off x="300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74" name="Line 1780"/>
            <p:cNvSpPr>
              <a:spLocks noChangeShapeType="1"/>
            </p:cNvSpPr>
            <p:nvPr/>
          </p:nvSpPr>
          <p:spPr bwMode="auto">
            <a:xfrm>
              <a:off x="299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75" name="Line 1781"/>
            <p:cNvSpPr>
              <a:spLocks noChangeShapeType="1"/>
            </p:cNvSpPr>
            <p:nvPr/>
          </p:nvSpPr>
          <p:spPr bwMode="auto">
            <a:xfrm>
              <a:off x="300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76" name="Line 1782"/>
            <p:cNvSpPr>
              <a:spLocks noChangeShapeType="1"/>
            </p:cNvSpPr>
            <p:nvPr/>
          </p:nvSpPr>
          <p:spPr bwMode="auto">
            <a:xfrm>
              <a:off x="300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77" name="Line 1783"/>
            <p:cNvSpPr>
              <a:spLocks noChangeShapeType="1"/>
            </p:cNvSpPr>
            <p:nvPr/>
          </p:nvSpPr>
          <p:spPr bwMode="auto">
            <a:xfrm>
              <a:off x="301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78" name="Line 1784"/>
            <p:cNvSpPr>
              <a:spLocks noChangeShapeType="1"/>
            </p:cNvSpPr>
            <p:nvPr/>
          </p:nvSpPr>
          <p:spPr bwMode="auto">
            <a:xfrm>
              <a:off x="300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79" name="Line 1785"/>
            <p:cNvSpPr>
              <a:spLocks noChangeShapeType="1"/>
            </p:cNvSpPr>
            <p:nvPr/>
          </p:nvSpPr>
          <p:spPr bwMode="auto">
            <a:xfrm>
              <a:off x="301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80" name="Line 1786"/>
            <p:cNvSpPr>
              <a:spLocks noChangeShapeType="1"/>
            </p:cNvSpPr>
            <p:nvPr/>
          </p:nvSpPr>
          <p:spPr bwMode="auto">
            <a:xfrm>
              <a:off x="301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81" name="Line 1787"/>
            <p:cNvSpPr>
              <a:spLocks noChangeShapeType="1"/>
            </p:cNvSpPr>
            <p:nvPr/>
          </p:nvSpPr>
          <p:spPr bwMode="auto">
            <a:xfrm>
              <a:off x="301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82" name="Line 1788"/>
            <p:cNvSpPr>
              <a:spLocks noChangeShapeType="1"/>
            </p:cNvSpPr>
            <p:nvPr/>
          </p:nvSpPr>
          <p:spPr bwMode="auto">
            <a:xfrm>
              <a:off x="301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83" name="Line 1789"/>
            <p:cNvSpPr>
              <a:spLocks noChangeShapeType="1"/>
            </p:cNvSpPr>
            <p:nvPr/>
          </p:nvSpPr>
          <p:spPr bwMode="auto">
            <a:xfrm>
              <a:off x="302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84" name="Line 1790"/>
            <p:cNvSpPr>
              <a:spLocks noChangeShapeType="1"/>
            </p:cNvSpPr>
            <p:nvPr/>
          </p:nvSpPr>
          <p:spPr bwMode="auto">
            <a:xfrm>
              <a:off x="301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85" name="Line 1791"/>
            <p:cNvSpPr>
              <a:spLocks noChangeShapeType="1"/>
            </p:cNvSpPr>
            <p:nvPr/>
          </p:nvSpPr>
          <p:spPr bwMode="auto">
            <a:xfrm>
              <a:off x="302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86" name="Line 1792"/>
            <p:cNvSpPr>
              <a:spLocks noChangeShapeType="1"/>
            </p:cNvSpPr>
            <p:nvPr/>
          </p:nvSpPr>
          <p:spPr bwMode="auto">
            <a:xfrm>
              <a:off x="302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87" name="Line 1793"/>
            <p:cNvSpPr>
              <a:spLocks noChangeShapeType="1"/>
            </p:cNvSpPr>
            <p:nvPr/>
          </p:nvSpPr>
          <p:spPr bwMode="auto">
            <a:xfrm>
              <a:off x="303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88" name="Line 1794"/>
            <p:cNvSpPr>
              <a:spLocks noChangeShapeType="1"/>
            </p:cNvSpPr>
            <p:nvPr/>
          </p:nvSpPr>
          <p:spPr bwMode="auto">
            <a:xfrm>
              <a:off x="302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89" name="Line 1795"/>
            <p:cNvSpPr>
              <a:spLocks noChangeShapeType="1"/>
            </p:cNvSpPr>
            <p:nvPr/>
          </p:nvSpPr>
          <p:spPr bwMode="auto">
            <a:xfrm>
              <a:off x="303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90" name="Line 1796"/>
            <p:cNvSpPr>
              <a:spLocks noChangeShapeType="1"/>
            </p:cNvSpPr>
            <p:nvPr/>
          </p:nvSpPr>
          <p:spPr bwMode="auto">
            <a:xfrm>
              <a:off x="303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91" name="Line 1797"/>
            <p:cNvSpPr>
              <a:spLocks noChangeShapeType="1"/>
            </p:cNvSpPr>
            <p:nvPr/>
          </p:nvSpPr>
          <p:spPr bwMode="auto">
            <a:xfrm>
              <a:off x="304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92" name="Line 1798"/>
            <p:cNvSpPr>
              <a:spLocks noChangeShapeType="1"/>
            </p:cNvSpPr>
            <p:nvPr/>
          </p:nvSpPr>
          <p:spPr bwMode="auto">
            <a:xfrm>
              <a:off x="303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93" name="Line 1799"/>
            <p:cNvSpPr>
              <a:spLocks noChangeShapeType="1"/>
            </p:cNvSpPr>
            <p:nvPr/>
          </p:nvSpPr>
          <p:spPr bwMode="auto">
            <a:xfrm>
              <a:off x="304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94" name="Line 1800"/>
            <p:cNvSpPr>
              <a:spLocks noChangeShapeType="1"/>
            </p:cNvSpPr>
            <p:nvPr/>
          </p:nvSpPr>
          <p:spPr bwMode="auto">
            <a:xfrm>
              <a:off x="304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95" name="Line 1801"/>
            <p:cNvSpPr>
              <a:spLocks noChangeShapeType="1"/>
            </p:cNvSpPr>
            <p:nvPr/>
          </p:nvSpPr>
          <p:spPr bwMode="auto">
            <a:xfrm>
              <a:off x="304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96" name="Line 1802"/>
            <p:cNvSpPr>
              <a:spLocks noChangeShapeType="1"/>
            </p:cNvSpPr>
            <p:nvPr/>
          </p:nvSpPr>
          <p:spPr bwMode="auto">
            <a:xfrm>
              <a:off x="304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97" name="Line 1803"/>
            <p:cNvSpPr>
              <a:spLocks noChangeShapeType="1"/>
            </p:cNvSpPr>
            <p:nvPr/>
          </p:nvSpPr>
          <p:spPr bwMode="auto">
            <a:xfrm>
              <a:off x="304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98" name="Line 1804"/>
            <p:cNvSpPr>
              <a:spLocks noChangeShapeType="1"/>
            </p:cNvSpPr>
            <p:nvPr/>
          </p:nvSpPr>
          <p:spPr bwMode="auto">
            <a:xfrm>
              <a:off x="304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99" name="Line 1805"/>
            <p:cNvSpPr>
              <a:spLocks noChangeShapeType="1"/>
            </p:cNvSpPr>
            <p:nvPr/>
          </p:nvSpPr>
          <p:spPr bwMode="auto">
            <a:xfrm>
              <a:off x="305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00" name="Line 1806"/>
            <p:cNvSpPr>
              <a:spLocks noChangeShapeType="1"/>
            </p:cNvSpPr>
            <p:nvPr/>
          </p:nvSpPr>
          <p:spPr bwMode="auto">
            <a:xfrm>
              <a:off x="304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01" name="Line 1807"/>
            <p:cNvSpPr>
              <a:spLocks noChangeShapeType="1"/>
            </p:cNvSpPr>
            <p:nvPr/>
          </p:nvSpPr>
          <p:spPr bwMode="auto">
            <a:xfrm>
              <a:off x="305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02" name="Line 1808"/>
            <p:cNvSpPr>
              <a:spLocks noChangeShapeType="1"/>
            </p:cNvSpPr>
            <p:nvPr/>
          </p:nvSpPr>
          <p:spPr bwMode="auto">
            <a:xfrm>
              <a:off x="305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03" name="Line 1809"/>
            <p:cNvSpPr>
              <a:spLocks noChangeShapeType="1"/>
            </p:cNvSpPr>
            <p:nvPr/>
          </p:nvSpPr>
          <p:spPr bwMode="auto">
            <a:xfrm>
              <a:off x="306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04" name="Line 1810"/>
            <p:cNvSpPr>
              <a:spLocks noChangeShapeType="1"/>
            </p:cNvSpPr>
            <p:nvPr/>
          </p:nvSpPr>
          <p:spPr bwMode="auto">
            <a:xfrm>
              <a:off x="305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05" name="Line 1811"/>
            <p:cNvSpPr>
              <a:spLocks noChangeShapeType="1"/>
            </p:cNvSpPr>
            <p:nvPr/>
          </p:nvSpPr>
          <p:spPr bwMode="auto">
            <a:xfrm>
              <a:off x="306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06" name="Line 1812"/>
            <p:cNvSpPr>
              <a:spLocks noChangeShapeType="1"/>
            </p:cNvSpPr>
            <p:nvPr/>
          </p:nvSpPr>
          <p:spPr bwMode="auto">
            <a:xfrm>
              <a:off x="306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15" name="Group 2014"/>
          <p:cNvGrpSpPr>
            <a:grpSpLocks/>
          </p:cNvGrpSpPr>
          <p:nvPr/>
        </p:nvGrpSpPr>
        <p:grpSpPr bwMode="auto">
          <a:xfrm>
            <a:off x="4862512" y="6284570"/>
            <a:ext cx="476250" cy="25400"/>
            <a:chOff x="3063" y="4156"/>
            <a:chExt cx="300" cy="16"/>
          </a:xfrm>
        </p:grpSpPr>
        <p:sp>
          <p:nvSpPr>
            <p:cNvPr id="2607" name="Line 1814"/>
            <p:cNvSpPr>
              <a:spLocks noChangeShapeType="1"/>
            </p:cNvSpPr>
            <p:nvPr/>
          </p:nvSpPr>
          <p:spPr bwMode="auto">
            <a:xfrm>
              <a:off x="306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08" name="Line 1815"/>
            <p:cNvSpPr>
              <a:spLocks noChangeShapeType="1"/>
            </p:cNvSpPr>
            <p:nvPr/>
          </p:nvSpPr>
          <p:spPr bwMode="auto">
            <a:xfrm>
              <a:off x="306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09" name="Line 1816"/>
            <p:cNvSpPr>
              <a:spLocks noChangeShapeType="1"/>
            </p:cNvSpPr>
            <p:nvPr/>
          </p:nvSpPr>
          <p:spPr bwMode="auto">
            <a:xfrm>
              <a:off x="307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10" name="Line 1817"/>
            <p:cNvSpPr>
              <a:spLocks noChangeShapeType="1"/>
            </p:cNvSpPr>
            <p:nvPr/>
          </p:nvSpPr>
          <p:spPr bwMode="auto">
            <a:xfrm>
              <a:off x="306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11" name="Line 1818"/>
            <p:cNvSpPr>
              <a:spLocks noChangeShapeType="1"/>
            </p:cNvSpPr>
            <p:nvPr/>
          </p:nvSpPr>
          <p:spPr bwMode="auto">
            <a:xfrm>
              <a:off x="307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12" name="Line 1819"/>
            <p:cNvSpPr>
              <a:spLocks noChangeShapeType="1"/>
            </p:cNvSpPr>
            <p:nvPr/>
          </p:nvSpPr>
          <p:spPr bwMode="auto">
            <a:xfrm>
              <a:off x="307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13" name="Line 1820"/>
            <p:cNvSpPr>
              <a:spLocks noChangeShapeType="1"/>
            </p:cNvSpPr>
            <p:nvPr/>
          </p:nvSpPr>
          <p:spPr bwMode="auto">
            <a:xfrm>
              <a:off x="308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14" name="Line 1821"/>
            <p:cNvSpPr>
              <a:spLocks noChangeShapeType="1"/>
            </p:cNvSpPr>
            <p:nvPr/>
          </p:nvSpPr>
          <p:spPr bwMode="auto">
            <a:xfrm>
              <a:off x="307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15" name="Line 1822"/>
            <p:cNvSpPr>
              <a:spLocks noChangeShapeType="1"/>
            </p:cNvSpPr>
            <p:nvPr/>
          </p:nvSpPr>
          <p:spPr bwMode="auto">
            <a:xfrm>
              <a:off x="308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16" name="Line 1823"/>
            <p:cNvSpPr>
              <a:spLocks noChangeShapeType="1"/>
            </p:cNvSpPr>
            <p:nvPr/>
          </p:nvSpPr>
          <p:spPr bwMode="auto">
            <a:xfrm>
              <a:off x="308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17" name="Line 1824"/>
            <p:cNvSpPr>
              <a:spLocks noChangeShapeType="1"/>
            </p:cNvSpPr>
            <p:nvPr/>
          </p:nvSpPr>
          <p:spPr bwMode="auto">
            <a:xfrm>
              <a:off x="308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18" name="Line 1825"/>
            <p:cNvSpPr>
              <a:spLocks noChangeShapeType="1"/>
            </p:cNvSpPr>
            <p:nvPr/>
          </p:nvSpPr>
          <p:spPr bwMode="auto">
            <a:xfrm>
              <a:off x="308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19" name="Line 1826"/>
            <p:cNvSpPr>
              <a:spLocks noChangeShapeType="1"/>
            </p:cNvSpPr>
            <p:nvPr/>
          </p:nvSpPr>
          <p:spPr bwMode="auto">
            <a:xfrm>
              <a:off x="309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20" name="Line 1827"/>
            <p:cNvSpPr>
              <a:spLocks noChangeShapeType="1"/>
            </p:cNvSpPr>
            <p:nvPr/>
          </p:nvSpPr>
          <p:spPr bwMode="auto">
            <a:xfrm>
              <a:off x="308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21" name="Line 1828"/>
            <p:cNvSpPr>
              <a:spLocks noChangeShapeType="1"/>
            </p:cNvSpPr>
            <p:nvPr/>
          </p:nvSpPr>
          <p:spPr bwMode="auto">
            <a:xfrm>
              <a:off x="309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22" name="Line 1829"/>
            <p:cNvSpPr>
              <a:spLocks noChangeShapeType="1"/>
            </p:cNvSpPr>
            <p:nvPr/>
          </p:nvSpPr>
          <p:spPr bwMode="auto">
            <a:xfrm>
              <a:off x="309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23" name="Line 1830"/>
            <p:cNvSpPr>
              <a:spLocks noChangeShapeType="1"/>
            </p:cNvSpPr>
            <p:nvPr/>
          </p:nvSpPr>
          <p:spPr bwMode="auto">
            <a:xfrm>
              <a:off x="310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24" name="Line 1831"/>
            <p:cNvSpPr>
              <a:spLocks noChangeShapeType="1"/>
            </p:cNvSpPr>
            <p:nvPr/>
          </p:nvSpPr>
          <p:spPr bwMode="auto">
            <a:xfrm>
              <a:off x="309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25" name="Line 1832"/>
            <p:cNvSpPr>
              <a:spLocks noChangeShapeType="1"/>
            </p:cNvSpPr>
            <p:nvPr/>
          </p:nvSpPr>
          <p:spPr bwMode="auto">
            <a:xfrm>
              <a:off x="310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26" name="Line 1833"/>
            <p:cNvSpPr>
              <a:spLocks noChangeShapeType="1"/>
            </p:cNvSpPr>
            <p:nvPr/>
          </p:nvSpPr>
          <p:spPr bwMode="auto">
            <a:xfrm>
              <a:off x="310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27" name="Line 1834"/>
            <p:cNvSpPr>
              <a:spLocks noChangeShapeType="1"/>
            </p:cNvSpPr>
            <p:nvPr/>
          </p:nvSpPr>
          <p:spPr bwMode="auto">
            <a:xfrm>
              <a:off x="310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28" name="Line 1835"/>
            <p:cNvSpPr>
              <a:spLocks noChangeShapeType="1"/>
            </p:cNvSpPr>
            <p:nvPr/>
          </p:nvSpPr>
          <p:spPr bwMode="auto">
            <a:xfrm>
              <a:off x="310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29" name="Line 1836"/>
            <p:cNvSpPr>
              <a:spLocks noChangeShapeType="1"/>
            </p:cNvSpPr>
            <p:nvPr/>
          </p:nvSpPr>
          <p:spPr bwMode="auto">
            <a:xfrm>
              <a:off x="310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30" name="Line 1837"/>
            <p:cNvSpPr>
              <a:spLocks noChangeShapeType="1"/>
            </p:cNvSpPr>
            <p:nvPr/>
          </p:nvSpPr>
          <p:spPr bwMode="auto">
            <a:xfrm>
              <a:off x="310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31" name="Line 1838"/>
            <p:cNvSpPr>
              <a:spLocks noChangeShapeType="1"/>
            </p:cNvSpPr>
            <p:nvPr/>
          </p:nvSpPr>
          <p:spPr bwMode="auto">
            <a:xfrm>
              <a:off x="311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32" name="Line 1839"/>
            <p:cNvSpPr>
              <a:spLocks noChangeShapeType="1"/>
            </p:cNvSpPr>
            <p:nvPr/>
          </p:nvSpPr>
          <p:spPr bwMode="auto">
            <a:xfrm>
              <a:off x="310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33" name="Line 1840"/>
            <p:cNvSpPr>
              <a:spLocks noChangeShapeType="1"/>
            </p:cNvSpPr>
            <p:nvPr/>
          </p:nvSpPr>
          <p:spPr bwMode="auto">
            <a:xfrm>
              <a:off x="311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34" name="Line 1841"/>
            <p:cNvSpPr>
              <a:spLocks noChangeShapeType="1"/>
            </p:cNvSpPr>
            <p:nvPr/>
          </p:nvSpPr>
          <p:spPr bwMode="auto">
            <a:xfrm>
              <a:off x="311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35" name="Line 1842"/>
            <p:cNvSpPr>
              <a:spLocks noChangeShapeType="1"/>
            </p:cNvSpPr>
            <p:nvPr/>
          </p:nvSpPr>
          <p:spPr bwMode="auto">
            <a:xfrm>
              <a:off x="311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36" name="Line 1843"/>
            <p:cNvSpPr>
              <a:spLocks noChangeShapeType="1"/>
            </p:cNvSpPr>
            <p:nvPr/>
          </p:nvSpPr>
          <p:spPr bwMode="auto">
            <a:xfrm>
              <a:off x="311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37" name="Line 1844"/>
            <p:cNvSpPr>
              <a:spLocks noChangeShapeType="1"/>
            </p:cNvSpPr>
            <p:nvPr/>
          </p:nvSpPr>
          <p:spPr bwMode="auto">
            <a:xfrm flipV="1">
              <a:off x="3118" y="4168"/>
              <a:ext cx="0" cy="4"/>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38" name="Line 1845"/>
            <p:cNvSpPr>
              <a:spLocks noChangeShapeType="1"/>
            </p:cNvSpPr>
            <p:nvPr/>
          </p:nvSpPr>
          <p:spPr bwMode="auto">
            <a:xfrm>
              <a:off x="311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39" name="Line 1846"/>
            <p:cNvSpPr>
              <a:spLocks noChangeShapeType="1"/>
            </p:cNvSpPr>
            <p:nvPr/>
          </p:nvSpPr>
          <p:spPr bwMode="auto">
            <a:xfrm>
              <a:off x="312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40" name="Line 1847"/>
            <p:cNvSpPr>
              <a:spLocks noChangeShapeType="1"/>
            </p:cNvSpPr>
            <p:nvPr/>
          </p:nvSpPr>
          <p:spPr bwMode="auto">
            <a:xfrm>
              <a:off x="311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41" name="Line 1848"/>
            <p:cNvSpPr>
              <a:spLocks noChangeShapeType="1"/>
            </p:cNvSpPr>
            <p:nvPr/>
          </p:nvSpPr>
          <p:spPr bwMode="auto">
            <a:xfrm>
              <a:off x="312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42" name="Line 1849"/>
            <p:cNvSpPr>
              <a:spLocks noChangeShapeType="1"/>
            </p:cNvSpPr>
            <p:nvPr/>
          </p:nvSpPr>
          <p:spPr bwMode="auto">
            <a:xfrm>
              <a:off x="312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43" name="Line 1850"/>
            <p:cNvSpPr>
              <a:spLocks noChangeShapeType="1"/>
            </p:cNvSpPr>
            <p:nvPr/>
          </p:nvSpPr>
          <p:spPr bwMode="auto">
            <a:xfrm>
              <a:off x="312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44" name="Line 1851"/>
            <p:cNvSpPr>
              <a:spLocks noChangeShapeType="1"/>
            </p:cNvSpPr>
            <p:nvPr/>
          </p:nvSpPr>
          <p:spPr bwMode="auto">
            <a:xfrm>
              <a:off x="312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45" name="Line 1852"/>
            <p:cNvSpPr>
              <a:spLocks noChangeShapeType="1"/>
            </p:cNvSpPr>
            <p:nvPr/>
          </p:nvSpPr>
          <p:spPr bwMode="auto">
            <a:xfrm>
              <a:off x="312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46" name="Line 1853"/>
            <p:cNvSpPr>
              <a:spLocks noChangeShapeType="1"/>
            </p:cNvSpPr>
            <p:nvPr/>
          </p:nvSpPr>
          <p:spPr bwMode="auto">
            <a:xfrm>
              <a:off x="312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47" name="Line 1854"/>
            <p:cNvSpPr>
              <a:spLocks noChangeShapeType="1"/>
            </p:cNvSpPr>
            <p:nvPr/>
          </p:nvSpPr>
          <p:spPr bwMode="auto">
            <a:xfrm>
              <a:off x="312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48" name="Line 1855"/>
            <p:cNvSpPr>
              <a:spLocks noChangeShapeType="1"/>
            </p:cNvSpPr>
            <p:nvPr/>
          </p:nvSpPr>
          <p:spPr bwMode="auto">
            <a:xfrm>
              <a:off x="312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49" name="Line 1856"/>
            <p:cNvSpPr>
              <a:spLocks noChangeShapeType="1"/>
            </p:cNvSpPr>
            <p:nvPr/>
          </p:nvSpPr>
          <p:spPr bwMode="auto">
            <a:xfrm>
              <a:off x="313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50" name="Line 1857"/>
            <p:cNvSpPr>
              <a:spLocks noChangeShapeType="1"/>
            </p:cNvSpPr>
            <p:nvPr/>
          </p:nvSpPr>
          <p:spPr bwMode="auto">
            <a:xfrm>
              <a:off x="312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51" name="Line 1858"/>
            <p:cNvSpPr>
              <a:spLocks noChangeShapeType="1"/>
            </p:cNvSpPr>
            <p:nvPr/>
          </p:nvSpPr>
          <p:spPr bwMode="auto">
            <a:xfrm>
              <a:off x="313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52" name="Line 1859"/>
            <p:cNvSpPr>
              <a:spLocks noChangeShapeType="1"/>
            </p:cNvSpPr>
            <p:nvPr/>
          </p:nvSpPr>
          <p:spPr bwMode="auto">
            <a:xfrm>
              <a:off x="313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53" name="Line 1860"/>
            <p:cNvSpPr>
              <a:spLocks noChangeShapeType="1"/>
            </p:cNvSpPr>
            <p:nvPr/>
          </p:nvSpPr>
          <p:spPr bwMode="auto">
            <a:xfrm>
              <a:off x="313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54" name="Line 1861"/>
            <p:cNvSpPr>
              <a:spLocks noChangeShapeType="1"/>
            </p:cNvSpPr>
            <p:nvPr/>
          </p:nvSpPr>
          <p:spPr bwMode="auto">
            <a:xfrm>
              <a:off x="313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55" name="Line 1862"/>
            <p:cNvSpPr>
              <a:spLocks noChangeShapeType="1"/>
            </p:cNvSpPr>
            <p:nvPr/>
          </p:nvSpPr>
          <p:spPr bwMode="auto">
            <a:xfrm>
              <a:off x="313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56" name="Line 1863"/>
            <p:cNvSpPr>
              <a:spLocks noChangeShapeType="1"/>
            </p:cNvSpPr>
            <p:nvPr/>
          </p:nvSpPr>
          <p:spPr bwMode="auto">
            <a:xfrm>
              <a:off x="313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57" name="Line 1864"/>
            <p:cNvSpPr>
              <a:spLocks noChangeShapeType="1"/>
            </p:cNvSpPr>
            <p:nvPr/>
          </p:nvSpPr>
          <p:spPr bwMode="auto">
            <a:xfrm>
              <a:off x="314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58" name="Line 1865"/>
            <p:cNvSpPr>
              <a:spLocks noChangeShapeType="1"/>
            </p:cNvSpPr>
            <p:nvPr/>
          </p:nvSpPr>
          <p:spPr bwMode="auto">
            <a:xfrm>
              <a:off x="313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59" name="Line 1866"/>
            <p:cNvSpPr>
              <a:spLocks noChangeShapeType="1"/>
            </p:cNvSpPr>
            <p:nvPr/>
          </p:nvSpPr>
          <p:spPr bwMode="auto">
            <a:xfrm>
              <a:off x="314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60" name="Line 1867"/>
            <p:cNvSpPr>
              <a:spLocks noChangeShapeType="1"/>
            </p:cNvSpPr>
            <p:nvPr/>
          </p:nvSpPr>
          <p:spPr bwMode="auto">
            <a:xfrm>
              <a:off x="314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61" name="Line 1868"/>
            <p:cNvSpPr>
              <a:spLocks noChangeShapeType="1"/>
            </p:cNvSpPr>
            <p:nvPr/>
          </p:nvSpPr>
          <p:spPr bwMode="auto">
            <a:xfrm>
              <a:off x="314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62" name="Line 1869"/>
            <p:cNvSpPr>
              <a:spLocks noChangeShapeType="1"/>
            </p:cNvSpPr>
            <p:nvPr/>
          </p:nvSpPr>
          <p:spPr bwMode="auto">
            <a:xfrm>
              <a:off x="314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63" name="Line 1870"/>
            <p:cNvSpPr>
              <a:spLocks noChangeShapeType="1"/>
            </p:cNvSpPr>
            <p:nvPr/>
          </p:nvSpPr>
          <p:spPr bwMode="auto">
            <a:xfrm>
              <a:off x="315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64" name="Line 1871"/>
            <p:cNvSpPr>
              <a:spLocks noChangeShapeType="1"/>
            </p:cNvSpPr>
            <p:nvPr/>
          </p:nvSpPr>
          <p:spPr bwMode="auto">
            <a:xfrm>
              <a:off x="314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65" name="Line 1872"/>
            <p:cNvSpPr>
              <a:spLocks noChangeShapeType="1"/>
            </p:cNvSpPr>
            <p:nvPr/>
          </p:nvSpPr>
          <p:spPr bwMode="auto">
            <a:xfrm>
              <a:off x="315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66" name="Line 1873"/>
            <p:cNvSpPr>
              <a:spLocks noChangeShapeType="1"/>
            </p:cNvSpPr>
            <p:nvPr/>
          </p:nvSpPr>
          <p:spPr bwMode="auto">
            <a:xfrm>
              <a:off x="315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67" name="Line 1874"/>
            <p:cNvSpPr>
              <a:spLocks noChangeShapeType="1"/>
            </p:cNvSpPr>
            <p:nvPr/>
          </p:nvSpPr>
          <p:spPr bwMode="auto">
            <a:xfrm>
              <a:off x="316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68" name="Line 1875"/>
            <p:cNvSpPr>
              <a:spLocks noChangeShapeType="1"/>
            </p:cNvSpPr>
            <p:nvPr/>
          </p:nvSpPr>
          <p:spPr bwMode="auto">
            <a:xfrm>
              <a:off x="315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69" name="Line 1876"/>
            <p:cNvSpPr>
              <a:spLocks noChangeShapeType="1"/>
            </p:cNvSpPr>
            <p:nvPr/>
          </p:nvSpPr>
          <p:spPr bwMode="auto">
            <a:xfrm>
              <a:off x="316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70" name="Line 1877"/>
            <p:cNvSpPr>
              <a:spLocks noChangeShapeType="1"/>
            </p:cNvSpPr>
            <p:nvPr/>
          </p:nvSpPr>
          <p:spPr bwMode="auto">
            <a:xfrm>
              <a:off x="316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71" name="Line 1878"/>
            <p:cNvSpPr>
              <a:spLocks noChangeShapeType="1"/>
            </p:cNvSpPr>
            <p:nvPr/>
          </p:nvSpPr>
          <p:spPr bwMode="auto">
            <a:xfrm>
              <a:off x="316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72" name="Line 1879"/>
            <p:cNvSpPr>
              <a:spLocks noChangeShapeType="1"/>
            </p:cNvSpPr>
            <p:nvPr/>
          </p:nvSpPr>
          <p:spPr bwMode="auto">
            <a:xfrm>
              <a:off x="316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73" name="Line 1880"/>
            <p:cNvSpPr>
              <a:spLocks noChangeShapeType="1"/>
            </p:cNvSpPr>
            <p:nvPr/>
          </p:nvSpPr>
          <p:spPr bwMode="auto">
            <a:xfrm>
              <a:off x="317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74" name="Line 1881"/>
            <p:cNvSpPr>
              <a:spLocks noChangeShapeType="1"/>
            </p:cNvSpPr>
            <p:nvPr/>
          </p:nvSpPr>
          <p:spPr bwMode="auto">
            <a:xfrm>
              <a:off x="316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75" name="Line 1882"/>
            <p:cNvSpPr>
              <a:spLocks noChangeShapeType="1"/>
            </p:cNvSpPr>
            <p:nvPr/>
          </p:nvSpPr>
          <p:spPr bwMode="auto">
            <a:xfrm>
              <a:off x="317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76" name="Line 1883"/>
            <p:cNvSpPr>
              <a:spLocks noChangeShapeType="1"/>
            </p:cNvSpPr>
            <p:nvPr/>
          </p:nvSpPr>
          <p:spPr bwMode="auto">
            <a:xfrm>
              <a:off x="317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77" name="Line 1884"/>
            <p:cNvSpPr>
              <a:spLocks noChangeShapeType="1"/>
            </p:cNvSpPr>
            <p:nvPr/>
          </p:nvSpPr>
          <p:spPr bwMode="auto">
            <a:xfrm>
              <a:off x="317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78" name="Line 1885"/>
            <p:cNvSpPr>
              <a:spLocks noChangeShapeType="1"/>
            </p:cNvSpPr>
            <p:nvPr/>
          </p:nvSpPr>
          <p:spPr bwMode="auto">
            <a:xfrm>
              <a:off x="317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79" name="Line 1886"/>
            <p:cNvSpPr>
              <a:spLocks noChangeShapeType="1"/>
            </p:cNvSpPr>
            <p:nvPr/>
          </p:nvSpPr>
          <p:spPr bwMode="auto">
            <a:xfrm>
              <a:off x="317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80" name="Line 1887"/>
            <p:cNvSpPr>
              <a:spLocks noChangeShapeType="1"/>
            </p:cNvSpPr>
            <p:nvPr/>
          </p:nvSpPr>
          <p:spPr bwMode="auto">
            <a:xfrm>
              <a:off x="317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81" name="Line 1888"/>
            <p:cNvSpPr>
              <a:spLocks noChangeShapeType="1"/>
            </p:cNvSpPr>
            <p:nvPr/>
          </p:nvSpPr>
          <p:spPr bwMode="auto">
            <a:xfrm>
              <a:off x="318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82" name="Line 1889"/>
            <p:cNvSpPr>
              <a:spLocks noChangeShapeType="1"/>
            </p:cNvSpPr>
            <p:nvPr/>
          </p:nvSpPr>
          <p:spPr bwMode="auto">
            <a:xfrm>
              <a:off x="317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83" name="Line 1890"/>
            <p:cNvSpPr>
              <a:spLocks noChangeShapeType="1"/>
            </p:cNvSpPr>
            <p:nvPr/>
          </p:nvSpPr>
          <p:spPr bwMode="auto">
            <a:xfrm>
              <a:off x="318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84" name="Line 1891"/>
            <p:cNvSpPr>
              <a:spLocks noChangeShapeType="1"/>
            </p:cNvSpPr>
            <p:nvPr/>
          </p:nvSpPr>
          <p:spPr bwMode="auto">
            <a:xfrm>
              <a:off x="318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85" name="Line 1892"/>
            <p:cNvSpPr>
              <a:spLocks noChangeShapeType="1"/>
            </p:cNvSpPr>
            <p:nvPr/>
          </p:nvSpPr>
          <p:spPr bwMode="auto">
            <a:xfrm>
              <a:off x="318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86" name="Line 1893"/>
            <p:cNvSpPr>
              <a:spLocks noChangeShapeType="1"/>
            </p:cNvSpPr>
            <p:nvPr/>
          </p:nvSpPr>
          <p:spPr bwMode="auto">
            <a:xfrm>
              <a:off x="318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87" name="Line 1894"/>
            <p:cNvSpPr>
              <a:spLocks noChangeShapeType="1"/>
            </p:cNvSpPr>
            <p:nvPr/>
          </p:nvSpPr>
          <p:spPr bwMode="auto">
            <a:xfrm>
              <a:off x="319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88" name="Line 1895"/>
            <p:cNvSpPr>
              <a:spLocks noChangeShapeType="1"/>
            </p:cNvSpPr>
            <p:nvPr/>
          </p:nvSpPr>
          <p:spPr bwMode="auto">
            <a:xfrm>
              <a:off x="318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89" name="Line 1896"/>
            <p:cNvSpPr>
              <a:spLocks noChangeShapeType="1"/>
            </p:cNvSpPr>
            <p:nvPr/>
          </p:nvSpPr>
          <p:spPr bwMode="auto">
            <a:xfrm>
              <a:off x="319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90" name="Line 1897"/>
            <p:cNvSpPr>
              <a:spLocks noChangeShapeType="1"/>
            </p:cNvSpPr>
            <p:nvPr/>
          </p:nvSpPr>
          <p:spPr bwMode="auto">
            <a:xfrm>
              <a:off x="319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91" name="Line 1898"/>
            <p:cNvSpPr>
              <a:spLocks noChangeShapeType="1"/>
            </p:cNvSpPr>
            <p:nvPr/>
          </p:nvSpPr>
          <p:spPr bwMode="auto">
            <a:xfrm>
              <a:off x="319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92" name="Line 1899"/>
            <p:cNvSpPr>
              <a:spLocks noChangeShapeType="1"/>
            </p:cNvSpPr>
            <p:nvPr/>
          </p:nvSpPr>
          <p:spPr bwMode="auto">
            <a:xfrm>
              <a:off x="319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93" name="Line 1900"/>
            <p:cNvSpPr>
              <a:spLocks noChangeShapeType="1"/>
            </p:cNvSpPr>
            <p:nvPr/>
          </p:nvSpPr>
          <p:spPr bwMode="auto">
            <a:xfrm>
              <a:off x="320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94" name="Line 1901"/>
            <p:cNvSpPr>
              <a:spLocks noChangeShapeType="1"/>
            </p:cNvSpPr>
            <p:nvPr/>
          </p:nvSpPr>
          <p:spPr bwMode="auto">
            <a:xfrm>
              <a:off x="319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95" name="Line 1902"/>
            <p:cNvSpPr>
              <a:spLocks noChangeShapeType="1"/>
            </p:cNvSpPr>
            <p:nvPr/>
          </p:nvSpPr>
          <p:spPr bwMode="auto">
            <a:xfrm>
              <a:off x="320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96" name="Line 1903"/>
            <p:cNvSpPr>
              <a:spLocks noChangeShapeType="1"/>
            </p:cNvSpPr>
            <p:nvPr/>
          </p:nvSpPr>
          <p:spPr bwMode="auto">
            <a:xfrm>
              <a:off x="320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97" name="Line 1904"/>
            <p:cNvSpPr>
              <a:spLocks noChangeShapeType="1"/>
            </p:cNvSpPr>
            <p:nvPr/>
          </p:nvSpPr>
          <p:spPr bwMode="auto">
            <a:xfrm>
              <a:off x="320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98" name="Line 1905"/>
            <p:cNvSpPr>
              <a:spLocks noChangeShapeType="1"/>
            </p:cNvSpPr>
            <p:nvPr/>
          </p:nvSpPr>
          <p:spPr bwMode="auto">
            <a:xfrm>
              <a:off x="320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99" name="Line 1906"/>
            <p:cNvSpPr>
              <a:spLocks noChangeShapeType="1"/>
            </p:cNvSpPr>
            <p:nvPr/>
          </p:nvSpPr>
          <p:spPr bwMode="auto">
            <a:xfrm>
              <a:off x="320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00" name="Line 1907"/>
            <p:cNvSpPr>
              <a:spLocks noChangeShapeType="1"/>
            </p:cNvSpPr>
            <p:nvPr/>
          </p:nvSpPr>
          <p:spPr bwMode="auto">
            <a:xfrm>
              <a:off x="320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01" name="Line 1908"/>
            <p:cNvSpPr>
              <a:spLocks noChangeShapeType="1"/>
            </p:cNvSpPr>
            <p:nvPr/>
          </p:nvSpPr>
          <p:spPr bwMode="auto">
            <a:xfrm flipV="1">
              <a:off x="3206" y="4164"/>
              <a:ext cx="0" cy="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02" name="Line 1909"/>
            <p:cNvSpPr>
              <a:spLocks noChangeShapeType="1"/>
            </p:cNvSpPr>
            <p:nvPr/>
          </p:nvSpPr>
          <p:spPr bwMode="auto">
            <a:xfrm>
              <a:off x="320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03" name="Line 1910"/>
            <p:cNvSpPr>
              <a:spLocks noChangeShapeType="1"/>
            </p:cNvSpPr>
            <p:nvPr/>
          </p:nvSpPr>
          <p:spPr bwMode="auto">
            <a:xfrm>
              <a:off x="320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04" name="Line 1911"/>
            <p:cNvSpPr>
              <a:spLocks noChangeShapeType="1"/>
            </p:cNvSpPr>
            <p:nvPr/>
          </p:nvSpPr>
          <p:spPr bwMode="auto">
            <a:xfrm>
              <a:off x="320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05" name="Line 1912"/>
            <p:cNvSpPr>
              <a:spLocks noChangeShapeType="1"/>
            </p:cNvSpPr>
            <p:nvPr/>
          </p:nvSpPr>
          <p:spPr bwMode="auto">
            <a:xfrm>
              <a:off x="320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06" name="Line 1913"/>
            <p:cNvSpPr>
              <a:spLocks noChangeShapeType="1"/>
            </p:cNvSpPr>
            <p:nvPr/>
          </p:nvSpPr>
          <p:spPr bwMode="auto">
            <a:xfrm>
              <a:off x="320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07" name="Line 1914"/>
            <p:cNvSpPr>
              <a:spLocks noChangeShapeType="1"/>
            </p:cNvSpPr>
            <p:nvPr/>
          </p:nvSpPr>
          <p:spPr bwMode="auto">
            <a:xfrm>
              <a:off x="321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08" name="Line 1915"/>
            <p:cNvSpPr>
              <a:spLocks noChangeShapeType="1"/>
            </p:cNvSpPr>
            <p:nvPr/>
          </p:nvSpPr>
          <p:spPr bwMode="auto">
            <a:xfrm>
              <a:off x="320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09" name="Line 1916"/>
            <p:cNvSpPr>
              <a:spLocks noChangeShapeType="1"/>
            </p:cNvSpPr>
            <p:nvPr/>
          </p:nvSpPr>
          <p:spPr bwMode="auto">
            <a:xfrm flipV="1">
              <a:off x="3213" y="4168"/>
              <a:ext cx="0" cy="4"/>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10" name="Line 1917"/>
            <p:cNvSpPr>
              <a:spLocks noChangeShapeType="1"/>
            </p:cNvSpPr>
            <p:nvPr/>
          </p:nvSpPr>
          <p:spPr bwMode="auto">
            <a:xfrm>
              <a:off x="321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11" name="Line 1918"/>
            <p:cNvSpPr>
              <a:spLocks noChangeShapeType="1"/>
            </p:cNvSpPr>
            <p:nvPr/>
          </p:nvSpPr>
          <p:spPr bwMode="auto">
            <a:xfrm>
              <a:off x="321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12" name="Line 1919"/>
            <p:cNvSpPr>
              <a:spLocks noChangeShapeType="1"/>
            </p:cNvSpPr>
            <p:nvPr/>
          </p:nvSpPr>
          <p:spPr bwMode="auto">
            <a:xfrm>
              <a:off x="321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13" name="Line 1920"/>
            <p:cNvSpPr>
              <a:spLocks noChangeShapeType="1"/>
            </p:cNvSpPr>
            <p:nvPr/>
          </p:nvSpPr>
          <p:spPr bwMode="auto">
            <a:xfrm>
              <a:off x="321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14" name="Line 1921"/>
            <p:cNvSpPr>
              <a:spLocks noChangeShapeType="1"/>
            </p:cNvSpPr>
            <p:nvPr/>
          </p:nvSpPr>
          <p:spPr bwMode="auto">
            <a:xfrm>
              <a:off x="321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15" name="Line 1922"/>
            <p:cNvSpPr>
              <a:spLocks noChangeShapeType="1"/>
            </p:cNvSpPr>
            <p:nvPr/>
          </p:nvSpPr>
          <p:spPr bwMode="auto">
            <a:xfrm>
              <a:off x="322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16" name="Line 1923"/>
            <p:cNvSpPr>
              <a:spLocks noChangeShapeType="1"/>
            </p:cNvSpPr>
            <p:nvPr/>
          </p:nvSpPr>
          <p:spPr bwMode="auto">
            <a:xfrm>
              <a:off x="321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17" name="Line 1924"/>
            <p:cNvSpPr>
              <a:spLocks noChangeShapeType="1"/>
            </p:cNvSpPr>
            <p:nvPr/>
          </p:nvSpPr>
          <p:spPr bwMode="auto">
            <a:xfrm>
              <a:off x="322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18" name="Line 1925"/>
            <p:cNvSpPr>
              <a:spLocks noChangeShapeType="1"/>
            </p:cNvSpPr>
            <p:nvPr/>
          </p:nvSpPr>
          <p:spPr bwMode="auto">
            <a:xfrm>
              <a:off x="322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19" name="Line 1926"/>
            <p:cNvSpPr>
              <a:spLocks noChangeShapeType="1"/>
            </p:cNvSpPr>
            <p:nvPr/>
          </p:nvSpPr>
          <p:spPr bwMode="auto">
            <a:xfrm>
              <a:off x="323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20" name="Line 1927"/>
            <p:cNvSpPr>
              <a:spLocks noChangeShapeType="1"/>
            </p:cNvSpPr>
            <p:nvPr/>
          </p:nvSpPr>
          <p:spPr bwMode="auto">
            <a:xfrm>
              <a:off x="322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21" name="Line 1928"/>
            <p:cNvSpPr>
              <a:spLocks noChangeShapeType="1"/>
            </p:cNvSpPr>
            <p:nvPr/>
          </p:nvSpPr>
          <p:spPr bwMode="auto">
            <a:xfrm>
              <a:off x="323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22" name="Line 1929"/>
            <p:cNvSpPr>
              <a:spLocks noChangeShapeType="1"/>
            </p:cNvSpPr>
            <p:nvPr/>
          </p:nvSpPr>
          <p:spPr bwMode="auto">
            <a:xfrm>
              <a:off x="323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23" name="Line 1930"/>
            <p:cNvSpPr>
              <a:spLocks noChangeShapeType="1"/>
            </p:cNvSpPr>
            <p:nvPr/>
          </p:nvSpPr>
          <p:spPr bwMode="auto">
            <a:xfrm>
              <a:off x="323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24" name="Line 1931"/>
            <p:cNvSpPr>
              <a:spLocks noChangeShapeType="1"/>
            </p:cNvSpPr>
            <p:nvPr/>
          </p:nvSpPr>
          <p:spPr bwMode="auto">
            <a:xfrm>
              <a:off x="323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25" name="Line 1932"/>
            <p:cNvSpPr>
              <a:spLocks noChangeShapeType="1"/>
            </p:cNvSpPr>
            <p:nvPr/>
          </p:nvSpPr>
          <p:spPr bwMode="auto">
            <a:xfrm>
              <a:off x="324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26" name="Line 1933"/>
            <p:cNvSpPr>
              <a:spLocks noChangeShapeType="1"/>
            </p:cNvSpPr>
            <p:nvPr/>
          </p:nvSpPr>
          <p:spPr bwMode="auto">
            <a:xfrm>
              <a:off x="323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27" name="Line 1934"/>
            <p:cNvSpPr>
              <a:spLocks noChangeShapeType="1"/>
            </p:cNvSpPr>
            <p:nvPr/>
          </p:nvSpPr>
          <p:spPr bwMode="auto">
            <a:xfrm>
              <a:off x="324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28" name="Line 1935"/>
            <p:cNvSpPr>
              <a:spLocks noChangeShapeType="1"/>
            </p:cNvSpPr>
            <p:nvPr/>
          </p:nvSpPr>
          <p:spPr bwMode="auto">
            <a:xfrm>
              <a:off x="324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29" name="Line 1936"/>
            <p:cNvSpPr>
              <a:spLocks noChangeShapeType="1"/>
            </p:cNvSpPr>
            <p:nvPr/>
          </p:nvSpPr>
          <p:spPr bwMode="auto">
            <a:xfrm>
              <a:off x="325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30" name="Line 1937"/>
            <p:cNvSpPr>
              <a:spLocks noChangeShapeType="1"/>
            </p:cNvSpPr>
            <p:nvPr/>
          </p:nvSpPr>
          <p:spPr bwMode="auto">
            <a:xfrm>
              <a:off x="324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31" name="Line 1938"/>
            <p:cNvSpPr>
              <a:spLocks noChangeShapeType="1"/>
            </p:cNvSpPr>
            <p:nvPr/>
          </p:nvSpPr>
          <p:spPr bwMode="auto">
            <a:xfrm>
              <a:off x="325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32" name="Line 1939"/>
            <p:cNvSpPr>
              <a:spLocks noChangeShapeType="1"/>
            </p:cNvSpPr>
            <p:nvPr/>
          </p:nvSpPr>
          <p:spPr bwMode="auto">
            <a:xfrm>
              <a:off x="325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33" name="Line 1940"/>
            <p:cNvSpPr>
              <a:spLocks noChangeShapeType="1"/>
            </p:cNvSpPr>
            <p:nvPr/>
          </p:nvSpPr>
          <p:spPr bwMode="auto">
            <a:xfrm>
              <a:off x="325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34" name="Line 1941"/>
            <p:cNvSpPr>
              <a:spLocks noChangeShapeType="1"/>
            </p:cNvSpPr>
            <p:nvPr/>
          </p:nvSpPr>
          <p:spPr bwMode="auto">
            <a:xfrm>
              <a:off x="325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35" name="Line 1942"/>
            <p:cNvSpPr>
              <a:spLocks noChangeShapeType="1"/>
            </p:cNvSpPr>
            <p:nvPr/>
          </p:nvSpPr>
          <p:spPr bwMode="auto">
            <a:xfrm>
              <a:off x="326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36" name="Line 1943"/>
            <p:cNvSpPr>
              <a:spLocks noChangeShapeType="1"/>
            </p:cNvSpPr>
            <p:nvPr/>
          </p:nvSpPr>
          <p:spPr bwMode="auto">
            <a:xfrm>
              <a:off x="325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37" name="Line 1944"/>
            <p:cNvSpPr>
              <a:spLocks noChangeShapeType="1"/>
            </p:cNvSpPr>
            <p:nvPr/>
          </p:nvSpPr>
          <p:spPr bwMode="auto">
            <a:xfrm>
              <a:off x="326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38" name="Line 1945"/>
            <p:cNvSpPr>
              <a:spLocks noChangeShapeType="1"/>
            </p:cNvSpPr>
            <p:nvPr/>
          </p:nvSpPr>
          <p:spPr bwMode="auto">
            <a:xfrm>
              <a:off x="326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39" name="Line 1946"/>
            <p:cNvSpPr>
              <a:spLocks noChangeShapeType="1"/>
            </p:cNvSpPr>
            <p:nvPr/>
          </p:nvSpPr>
          <p:spPr bwMode="auto">
            <a:xfrm>
              <a:off x="326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40" name="Line 1947"/>
            <p:cNvSpPr>
              <a:spLocks noChangeShapeType="1"/>
            </p:cNvSpPr>
            <p:nvPr/>
          </p:nvSpPr>
          <p:spPr bwMode="auto">
            <a:xfrm>
              <a:off x="326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41" name="Line 1948"/>
            <p:cNvSpPr>
              <a:spLocks noChangeShapeType="1"/>
            </p:cNvSpPr>
            <p:nvPr/>
          </p:nvSpPr>
          <p:spPr bwMode="auto">
            <a:xfrm>
              <a:off x="327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42" name="Line 1949"/>
            <p:cNvSpPr>
              <a:spLocks noChangeShapeType="1"/>
            </p:cNvSpPr>
            <p:nvPr/>
          </p:nvSpPr>
          <p:spPr bwMode="auto">
            <a:xfrm>
              <a:off x="326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43" name="Line 1950"/>
            <p:cNvSpPr>
              <a:spLocks noChangeShapeType="1"/>
            </p:cNvSpPr>
            <p:nvPr/>
          </p:nvSpPr>
          <p:spPr bwMode="auto">
            <a:xfrm>
              <a:off x="327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44" name="Line 1951"/>
            <p:cNvSpPr>
              <a:spLocks noChangeShapeType="1"/>
            </p:cNvSpPr>
            <p:nvPr/>
          </p:nvSpPr>
          <p:spPr bwMode="auto">
            <a:xfrm>
              <a:off x="327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45" name="Line 1952"/>
            <p:cNvSpPr>
              <a:spLocks noChangeShapeType="1"/>
            </p:cNvSpPr>
            <p:nvPr/>
          </p:nvSpPr>
          <p:spPr bwMode="auto">
            <a:xfrm>
              <a:off x="327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46" name="Line 1953"/>
            <p:cNvSpPr>
              <a:spLocks noChangeShapeType="1"/>
            </p:cNvSpPr>
            <p:nvPr/>
          </p:nvSpPr>
          <p:spPr bwMode="auto">
            <a:xfrm>
              <a:off x="327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47" name="Line 1954"/>
            <p:cNvSpPr>
              <a:spLocks noChangeShapeType="1"/>
            </p:cNvSpPr>
            <p:nvPr/>
          </p:nvSpPr>
          <p:spPr bwMode="auto">
            <a:xfrm>
              <a:off x="328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48" name="Line 1955"/>
            <p:cNvSpPr>
              <a:spLocks noChangeShapeType="1"/>
            </p:cNvSpPr>
            <p:nvPr/>
          </p:nvSpPr>
          <p:spPr bwMode="auto">
            <a:xfrm>
              <a:off x="327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49" name="Line 1956"/>
            <p:cNvSpPr>
              <a:spLocks noChangeShapeType="1"/>
            </p:cNvSpPr>
            <p:nvPr/>
          </p:nvSpPr>
          <p:spPr bwMode="auto">
            <a:xfrm>
              <a:off x="328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50" name="Line 1957"/>
            <p:cNvSpPr>
              <a:spLocks noChangeShapeType="1"/>
            </p:cNvSpPr>
            <p:nvPr/>
          </p:nvSpPr>
          <p:spPr bwMode="auto">
            <a:xfrm>
              <a:off x="328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51" name="Line 1958"/>
            <p:cNvSpPr>
              <a:spLocks noChangeShapeType="1"/>
            </p:cNvSpPr>
            <p:nvPr/>
          </p:nvSpPr>
          <p:spPr bwMode="auto">
            <a:xfrm>
              <a:off x="328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52" name="Line 1959"/>
            <p:cNvSpPr>
              <a:spLocks noChangeShapeType="1"/>
            </p:cNvSpPr>
            <p:nvPr/>
          </p:nvSpPr>
          <p:spPr bwMode="auto">
            <a:xfrm>
              <a:off x="328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53" name="Line 1960"/>
            <p:cNvSpPr>
              <a:spLocks noChangeShapeType="1"/>
            </p:cNvSpPr>
            <p:nvPr/>
          </p:nvSpPr>
          <p:spPr bwMode="auto">
            <a:xfrm>
              <a:off x="329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54" name="Line 1961"/>
            <p:cNvSpPr>
              <a:spLocks noChangeShapeType="1"/>
            </p:cNvSpPr>
            <p:nvPr/>
          </p:nvSpPr>
          <p:spPr bwMode="auto">
            <a:xfrm>
              <a:off x="328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55" name="Line 1962"/>
            <p:cNvSpPr>
              <a:spLocks noChangeShapeType="1"/>
            </p:cNvSpPr>
            <p:nvPr/>
          </p:nvSpPr>
          <p:spPr bwMode="auto">
            <a:xfrm>
              <a:off x="329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56" name="Line 1963"/>
            <p:cNvSpPr>
              <a:spLocks noChangeShapeType="1"/>
            </p:cNvSpPr>
            <p:nvPr/>
          </p:nvSpPr>
          <p:spPr bwMode="auto">
            <a:xfrm>
              <a:off x="329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57" name="Line 1964"/>
            <p:cNvSpPr>
              <a:spLocks noChangeShapeType="1"/>
            </p:cNvSpPr>
            <p:nvPr/>
          </p:nvSpPr>
          <p:spPr bwMode="auto">
            <a:xfrm>
              <a:off x="329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58" name="Line 1965"/>
            <p:cNvSpPr>
              <a:spLocks noChangeShapeType="1"/>
            </p:cNvSpPr>
            <p:nvPr/>
          </p:nvSpPr>
          <p:spPr bwMode="auto">
            <a:xfrm>
              <a:off x="329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59" name="Line 1966"/>
            <p:cNvSpPr>
              <a:spLocks noChangeShapeType="1"/>
            </p:cNvSpPr>
            <p:nvPr/>
          </p:nvSpPr>
          <p:spPr bwMode="auto">
            <a:xfrm>
              <a:off x="330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60" name="Line 1967"/>
            <p:cNvSpPr>
              <a:spLocks noChangeShapeType="1"/>
            </p:cNvSpPr>
            <p:nvPr/>
          </p:nvSpPr>
          <p:spPr bwMode="auto">
            <a:xfrm>
              <a:off x="329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61" name="Line 1968"/>
            <p:cNvSpPr>
              <a:spLocks noChangeShapeType="1"/>
            </p:cNvSpPr>
            <p:nvPr/>
          </p:nvSpPr>
          <p:spPr bwMode="auto">
            <a:xfrm>
              <a:off x="330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62" name="Line 1969"/>
            <p:cNvSpPr>
              <a:spLocks noChangeShapeType="1"/>
            </p:cNvSpPr>
            <p:nvPr/>
          </p:nvSpPr>
          <p:spPr bwMode="auto">
            <a:xfrm>
              <a:off x="330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63" name="Line 1970"/>
            <p:cNvSpPr>
              <a:spLocks noChangeShapeType="1"/>
            </p:cNvSpPr>
            <p:nvPr/>
          </p:nvSpPr>
          <p:spPr bwMode="auto">
            <a:xfrm>
              <a:off x="330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64" name="Line 1971"/>
            <p:cNvSpPr>
              <a:spLocks noChangeShapeType="1"/>
            </p:cNvSpPr>
            <p:nvPr/>
          </p:nvSpPr>
          <p:spPr bwMode="auto">
            <a:xfrm>
              <a:off x="330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65" name="Line 1972"/>
            <p:cNvSpPr>
              <a:spLocks noChangeShapeType="1"/>
            </p:cNvSpPr>
            <p:nvPr/>
          </p:nvSpPr>
          <p:spPr bwMode="auto">
            <a:xfrm>
              <a:off x="330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66" name="Line 1973"/>
            <p:cNvSpPr>
              <a:spLocks noChangeShapeType="1"/>
            </p:cNvSpPr>
            <p:nvPr/>
          </p:nvSpPr>
          <p:spPr bwMode="auto">
            <a:xfrm>
              <a:off x="330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67" name="Line 1974"/>
            <p:cNvSpPr>
              <a:spLocks noChangeShapeType="1"/>
            </p:cNvSpPr>
            <p:nvPr/>
          </p:nvSpPr>
          <p:spPr bwMode="auto">
            <a:xfrm>
              <a:off x="330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68" name="Line 1975"/>
            <p:cNvSpPr>
              <a:spLocks noChangeShapeType="1"/>
            </p:cNvSpPr>
            <p:nvPr/>
          </p:nvSpPr>
          <p:spPr bwMode="auto">
            <a:xfrm>
              <a:off x="330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69" name="Line 1976"/>
            <p:cNvSpPr>
              <a:spLocks noChangeShapeType="1"/>
            </p:cNvSpPr>
            <p:nvPr/>
          </p:nvSpPr>
          <p:spPr bwMode="auto">
            <a:xfrm>
              <a:off x="331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70" name="Line 1977"/>
            <p:cNvSpPr>
              <a:spLocks noChangeShapeType="1"/>
            </p:cNvSpPr>
            <p:nvPr/>
          </p:nvSpPr>
          <p:spPr bwMode="auto">
            <a:xfrm>
              <a:off x="330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71" name="Line 1978"/>
            <p:cNvSpPr>
              <a:spLocks noChangeShapeType="1"/>
            </p:cNvSpPr>
            <p:nvPr/>
          </p:nvSpPr>
          <p:spPr bwMode="auto">
            <a:xfrm>
              <a:off x="332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72" name="Line 1979"/>
            <p:cNvSpPr>
              <a:spLocks noChangeShapeType="1"/>
            </p:cNvSpPr>
            <p:nvPr/>
          </p:nvSpPr>
          <p:spPr bwMode="auto">
            <a:xfrm>
              <a:off x="331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73" name="Line 1980"/>
            <p:cNvSpPr>
              <a:spLocks noChangeShapeType="1"/>
            </p:cNvSpPr>
            <p:nvPr/>
          </p:nvSpPr>
          <p:spPr bwMode="auto">
            <a:xfrm>
              <a:off x="332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74" name="Line 1981"/>
            <p:cNvSpPr>
              <a:spLocks noChangeShapeType="1"/>
            </p:cNvSpPr>
            <p:nvPr/>
          </p:nvSpPr>
          <p:spPr bwMode="auto">
            <a:xfrm>
              <a:off x="332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75" name="Line 1982"/>
            <p:cNvSpPr>
              <a:spLocks noChangeShapeType="1"/>
            </p:cNvSpPr>
            <p:nvPr/>
          </p:nvSpPr>
          <p:spPr bwMode="auto">
            <a:xfrm>
              <a:off x="332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76" name="Line 1983"/>
            <p:cNvSpPr>
              <a:spLocks noChangeShapeType="1"/>
            </p:cNvSpPr>
            <p:nvPr/>
          </p:nvSpPr>
          <p:spPr bwMode="auto">
            <a:xfrm>
              <a:off x="332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77" name="Line 1984"/>
            <p:cNvSpPr>
              <a:spLocks noChangeShapeType="1"/>
            </p:cNvSpPr>
            <p:nvPr/>
          </p:nvSpPr>
          <p:spPr bwMode="auto">
            <a:xfrm>
              <a:off x="332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78" name="Line 1985"/>
            <p:cNvSpPr>
              <a:spLocks noChangeShapeType="1"/>
            </p:cNvSpPr>
            <p:nvPr/>
          </p:nvSpPr>
          <p:spPr bwMode="auto">
            <a:xfrm>
              <a:off x="332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79" name="Line 1986"/>
            <p:cNvSpPr>
              <a:spLocks noChangeShapeType="1"/>
            </p:cNvSpPr>
            <p:nvPr/>
          </p:nvSpPr>
          <p:spPr bwMode="auto">
            <a:xfrm>
              <a:off x="332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80" name="Line 1987"/>
            <p:cNvSpPr>
              <a:spLocks noChangeShapeType="1"/>
            </p:cNvSpPr>
            <p:nvPr/>
          </p:nvSpPr>
          <p:spPr bwMode="auto">
            <a:xfrm>
              <a:off x="332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81" name="Line 1988"/>
            <p:cNvSpPr>
              <a:spLocks noChangeShapeType="1"/>
            </p:cNvSpPr>
            <p:nvPr/>
          </p:nvSpPr>
          <p:spPr bwMode="auto">
            <a:xfrm>
              <a:off x="333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82" name="Line 1989"/>
            <p:cNvSpPr>
              <a:spLocks noChangeShapeType="1"/>
            </p:cNvSpPr>
            <p:nvPr/>
          </p:nvSpPr>
          <p:spPr bwMode="auto">
            <a:xfrm>
              <a:off x="332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83" name="Line 1990"/>
            <p:cNvSpPr>
              <a:spLocks noChangeShapeType="1"/>
            </p:cNvSpPr>
            <p:nvPr/>
          </p:nvSpPr>
          <p:spPr bwMode="auto">
            <a:xfrm>
              <a:off x="333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84" name="Line 1991"/>
            <p:cNvSpPr>
              <a:spLocks noChangeShapeType="1"/>
            </p:cNvSpPr>
            <p:nvPr/>
          </p:nvSpPr>
          <p:spPr bwMode="auto">
            <a:xfrm>
              <a:off x="333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85" name="Line 1992"/>
            <p:cNvSpPr>
              <a:spLocks noChangeShapeType="1"/>
            </p:cNvSpPr>
            <p:nvPr/>
          </p:nvSpPr>
          <p:spPr bwMode="auto">
            <a:xfrm>
              <a:off x="333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86" name="Line 1993"/>
            <p:cNvSpPr>
              <a:spLocks noChangeShapeType="1"/>
            </p:cNvSpPr>
            <p:nvPr/>
          </p:nvSpPr>
          <p:spPr bwMode="auto">
            <a:xfrm>
              <a:off x="333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87" name="Line 1994"/>
            <p:cNvSpPr>
              <a:spLocks noChangeShapeType="1"/>
            </p:cNvSpPr>
            <p:nvPr/>
          </p:nvSpPr>
          <p:spPr bwMode="auto">
            <a:xfrm>
              <a:off x="334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88" name="Line 1995"/>
            <p:cNvSpPr>
              <a:spLocks noChangeShapeType="1"/>
            </p:cNvSpPr>
            <p:nvPr/>
          </p:nvSpPr>
          <p:spPr bwMode="auto">
            <a:xfrm>
              <a:off x="333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89" name="Line 1996"/>
            <p:cNvSpPr>
              <a:spLocks noChangeShapeType="1"/>
            </p:cNvSpPr>
            <p:nvPr/>
          </p:nvSpPr>
          <p:spPr bwMode="auto">
            <a:xfrm>
              <a:off x="334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90" name="Line 1997"/>
            <p:cNvSpPr>
              <a:spLocks noChangeShapeType="1"/>
            </p:cNvSpPr>
            <p:nvPr/>
          </p:nvSpPr>
          <p:spPr bwMode="auto">
            <a:xfrm>
              <a:off x="334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91" name="Line 1998"/>
            <p:cNvSpPr>
              <a:spLocks noChangeShapeType="1"/>
            </p:cNvSpPr>
            <p:nvPr/>
          </p:nvSpPr>
          <p:spPr bwMode="auto">
            <a:xfrm flipV="1">
              <a:off x="3347" y="4168"/>
              <a:ext cx="0" cy="4"/>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92" name="Line 1999"/>
            <p:cNvSpPr>
              <a:spLocks noChangeShapeType="1"/>
            </p:cNvSpPr>
            <p:nvPr/>
          </p:nvSpPr>
          <p:spPr bwMode="auto">
            <a:xfrm>
              <a:off x="334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93" name="Line 2000"/>
            <p:cNvSpPr>
              <a:spLocks noChangeShapeType="1"/>
            </p:cNvSpPr>
            <p:nvPr/>
          </p:nvSpPr>
          <p:spPr bwMode="auto">
            <a:xfrm>
              <a:off x="3347" y="4168"/>
              <a:ext cx="0" cy="4"/>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94" name="Line 2001"/>
            <p:cNvSpPr>
              <a:spLocks noChangeShapeType="1"/>
            </p:cNvSpPr>
            <p:nvPr/>
          </p:nvSpPr>
          <p:spPr bwMode="auto">
            <a:xfrm flipV="1">
              <a:off x="3347" y="4156"/>
              <a:ext cx="0" cy="16"/>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95" name="Line 2002"/>
            <p:cNvSpPr>
              <a:spLocks noChangeShapeType="1"/>
            </p:cNvSpPr>
            <p:nvPr/>
          </p:nvSpPr>
          <p:spPr bwMode="auto">
            <a:xfrm>
              <a:off x="334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96" name="Line 2003"/>
            <p:cNvSpPr>
              <a:spLocks noChangeShapeType="1"/>
            </p:cNvSpPr>
            <p:nvPr/>
          </p:nvSpPr>
          <p:spPr bwMode="auto">
            <a:xfrm>
              <a:off x="335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97" name="Line 2004"/>
            <p:cNvSpPr>
              <a:spLocks noChangeShapeType="1"/>
            </p:cNvSpPr>
            <p:nvPr/>
          </p:nvSpPr>
          <p:spPr bwMode="auto">
            <a:xfrm>
              <a:off x="334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98" name="Line 2005"/>
            <p:cNvSpPr>
              <a:spLocks noChangeShapeType="1"/>
            </p:cNvSpPr>
            <p:nvPr/>
          </p:nvSpPr>
          <p:spPr bwMode="auto">
            <a:xfrm>
              <a:off x="335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99" name="Line 2006"/>
            <p:cNvSpPr>
              <a:spLocks noChangeShapeType="1"/>
            </p:cNvSpPr>
            <p:nvPr/>
          </p:nvSpPr>
          <p:spPr bwMode="auto">
            <a:xfrm>
              <a:off x="335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00" name="Line 2007"/>
            <p:cNvSpPr>
              <a:spLocks noChangeShapeType="1"/>
            </p:cNvSpPr>
            <p:nvPr/>
          </p:nvSpPr>
          <p:spPr bwMode="auto">
            <a:xfrm flipV="1">
              <a:off x="3356" y="4168"/>
              <a:ext cx="0" cy="4"/>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01" name="Line 2008"/>
            <p:cNvSpPr>
              <a:spLocks noChangeShapeType="1"/>
            </p:cNvSpPr>
            <p:nvPr/>
          </p:nvSpPr>
          <p:spPr bwMode="auto">
            <a:xfrm>
              <a:off x="335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02" name="Line 2009"/>
            <p:cNvSpPr>
              <a:spLocks noChangeShapeType="1"/>
            </p:cNvSpPr>
            <p:nvPr/>
          </p:nvSpPr>
          <p:spPr bwMode="auto">
            <a:xfrm>
              <a:off x="335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03" name="Line 2010"/>
            <p:cNvSpPr>
              <a:spLocks noChangeShapeType="1"/>
            </p:cNvSpPr>
            <p:nvPr/>
          </p:nvSpPr>
          <p:spPr bwMode="auto">
            <a:xfrm>
              <a:off x="3356" y="4168"/>
              <a:ext cx="0" cy="4"/>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04" name="Line 2011"/>
            <p:cNvSpPr>
              <a:spLocks noChangeShapeType="1"/>
            </p:cNvSpPr>
            <p:nvPr/>
          </p:nvSpPr>
          <p:spPr bwMode="auto">
            <a:xfrm flipV="1">
              <a:off x="3356" y="4164"/>
              <a:ext cx="0" cy="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05" name="Line 2012"/>
            <p:cNvSpPr>
              <a:spLocks noChangeShapeType="1"/>
            </p:cNvSpPr>
            <p:nvPr/>
          </p:nvSpPr>
          <p:spPr bwMode="auto">
            <a:xfrm>
              <a:off x="336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06" name="Line 2013"/>
            <p:cNvSpPr>
              <a:spLocks noChangeShapeType="1"/>
            </p:cNvSpPr>
            <p:nvPr/>
          </p:nvSpPr>
          <p:spPr bwMode="auto">
            <a:xfrm>
              <a:off x="335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16" name="Group 2215"/>
          <p:cNvGrpSpPr>
            <a:grpSpLocks/>
          </p:cNvGrpSpPr>
          <p:nvPr/>
        </p:nvGrpSpPr>
        <p:grpSpPr bwMode="auto">
          <a:xfrm>
            <a:off x="5338762" y="6297270"/>
            <a:ext cx="495300" cy="12700"/>
            <a:chOff x="3363" y="4164"/>
            <a:chExt cx="312" cy="8"/>
          </a:xfrm>
        </p:grpSpPr>
        <p:sp>
          <p:nvSpPr>
            <p:cNvPr id="2407" name="Line 2015"/>
            <p:cNvSpPr>
              <a:spLocks noChangeShapeType="1"/>
            </p:cNvSpPr>
            <p:nvPr/>
          </p:nvSpPr>
          <p:spPr bwMode="auto">
            <a:xfrm>
              <a:off x="336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08" name="Line 2016"/>
            <p:cNvSpPr>
              <a:spLocks noChangeShapeType="1"/>
            </p:cNvSpPr>
            <p:nvPr/>
          </p:nvSpPr>
          <p:spPr bwMode="auto">
            <a:xfrm>
              <a:off x="336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09" name="Line 2017"/>
            <p:cNvSpPr>
              <a:spLocks noChangeShapeType="1"/>
            </p:cNvSpPr>
            <p:nvPr/>
          </p:nvSpPr>
          <p:spPr bwMode="auto">
            <a:xfrm>
              <a:off x="336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10" name="Line 2018"/>
            <p:cNvSpPr>
              <a:spLocks noChangeShapeType="1"/>
            </p:cNvSpPr>
            <p:nvPr/>
          </p:nvSpPr>
          <p:spPr bwMode="auto">
            <a:xfrm>
              <a:off x="336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11" name="Line 2019"/>
            <p:cNvSpPr>
              <a:spLocks noChangeShapeType="1"/>
            </p:cNvSpPr>
            <p:nvPr/>
          </p:nvSpPr>
          <p:spPr bwMode="auto">
            <a:xfrm>
              <a:off x="337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12" name="Line 2020"/>
            <p:cNvSpPr>
              <a:spLocks noChangeShapeType="1"/>
            </p:cNvSpPr>
            <p:nvPr/>
          </p:nvSpPr>
          <p:spPr bwMode="auto">
            <a:xfrm>
              <a:off x="336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13" name="Line 2021"/>
            <p:cNvSpPr>
              <a:spLocks noChangeShapeType="1"/>
            </p:cNvSpPr>
            <p:nvPr/>
          </p:nvSpPr>
          <p:spPr bwMode="auto">
            <a:xfrm>
              <a:off x="337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14" name="Line 2022"/>
            <p:cNvSpPr>
              <a:spLocks noChangeShapeType="1"/>
            </p:cNvSpPr>
            <p:nvPr/>
          </p:nvSpPr>
          <p:spPr bwMode="auto">
            <a:xfrm>
              <a:off x="337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15" name="Line 2023"/>
            <p:cNvSpPr>
              <a:spLocks noChangeShapeType="1"/>
            </p:cNvSpPr>
            <p:nvPr/>
          </p:nvSpPr>
          <p:spPr bwMode="auto">
            <a:xfrm>
              <a:off x="338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16" name="Line 2024"/>
            <p:cNvSpPr>
              <a:spLocks noChangeShapeType="1"/>
            </p:cNvSpPr>
            <p:nvPr/>
          </p:nvSpPr>
          <p:spPr bwMode="auto">
            <a:xfrm>
              <a:off x="337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17" name="Line 2025"/>
            <p:cNvSpPr>
              <a:spLocks noChangeShapeType="1"/>
            </p:cNvSpPr>
            <p:nvPr/>
          </p:nvSpPr>
          <p:spPr bwMode="auto">
            <a:xfrm>
              <a:off x="338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18" name="Line 2026"/>
            <p:cNvSpPr>
              <a:spLocks noChangeShapeType="1"/>
            </p:cNvSpPr>
            <p:nvPr/>
          </p:nvSpPr>
          <p:spPr bwMode="auto">
            <a:xfrm>
              <a:off x="338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19" name="Line 2027"/>
            <p:cNvSpPr>
              <a:spLocks noChangeShapeType="1"/>
            </p:cNvSpPr>
            <p:nvPr/>
          </p:nvSpPr>
          <p:spPr bwMode="auto">
            <a:xfrm>
              <a:off x="338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20" name="Line 2028"/>
            <p:cNvSpPr>
              <a:spLocks noChangeShapeType="1"/>
            </p:cNvSpPr>
            <p:nvPr/>
          </p:nvSpPr>
          <p:spPr bwMode="auto">
            <a:xfrm>
              <a:off x="338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21" name="Line 2029"/>
            <p:cNvSpPr>
              <a:spLocks noChangeShapeType="1"/>
            </p:cNvSpPr>
            <p:nvPr/>
          </p:nvSpPr>
          <p:spPr bwMode="auto">
            <a:xfrm>
              <a:off x="339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22" name="Line 2030"/>
            <p:cNvSpPr>
              <a:spLocks noChangeShapeType="1"/>
            </p:cNvSpPr>
            <p:nvPr/>
          </p:nvSpPr>
          <p:spPr bwMode="auto">
            <a:xfrm>
              <a:off x="338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23" name="Line 2031"/>
            <p:cNvSpPr>
              <a:spLocks noChangeShapeType="1"/>
            </p:cNvSpPr>
            <p:nvPr/>
          </p:nvSpPr>
          <p:spPr bwMode="auto">
            <a:xfrm>
              <a:off x="339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24" name="Line 2032"/>
            <p:cNvSpPr>
              <a:spLocks noChangeShapeType="1"/>
            </p:cNvSpPr>
            <p:nvPr/>
          </p:nvSpPr>
          <p:spPr bwMode="auto">
            <a:xfrm>
              <a:off x="339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25" name="Line 2033"/>
            <p:cNvSpPr>
              <a:spLocks noChangeShapeType="1"/>
            </p:cNvSpPr>
            <p:nvPr/>
          </p:nvSpPr>
          <p:spPr bwMode="auto">
            <a:xfrm flipV="1">
              <a:off x="3393" y="4168"/>
              <a:ext cx="0" cy="4"/>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26" name="Line 2034"/>
            <p:cNvSpPr>
              <a:spLocks noChangeShapeType="1"/>
            </p:cNvSpPr>
            <p:nvPr/>
          </p:nvSpPr>
          <p:spPr bwMode="auto">
            <a:xfrm>
              <a:off x="339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27" name="Line 2035"/>
            <p:cNvSpPr>
              <a:spLocks noChangeShapeType="1"/>
            </p:cNvSpPr>
            <p:nvPr/>
          </p:nvSpPr>
          <p:spPr bwMode="auto">
            <a:xfrm>
              <a:off x="339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28" name="Line 2036"/>
            <p:cNvSpPr>
              <a:spLocks noChangeShapeType="1"/>
            </p:cNvSpPr>
            <p:nvPr/>
          </p:nvSpPr>
          <p:spPr bwMode="auto">
            <a:xfrm>
              <a:off x="339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29" name="Line 2037"/>
            <p:cNvSpPr>
              <a:spLocks noChangeShapeType="1"/>
            </p:cNvSpPr>
            <p:nvPr/>
          </p:nvSpPr>
          <p:spPr bwMode="auto">
            <a:xfrm>
              <a:off x="339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30" name="Line 2038"/>
            <p:cNvSpPr>
              <a:spLocks noChangeShapeType="1"/>
            </p:cNvSpPr>
            <p:nvPr/>
          </p:nvSpPr>
          <p:spPr bwMode="auto">
            <a:xfrm>
              <a:off x="339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31" name="Line 2039"/>
            <p:cNvSpPr>
              <a:spLocks noChangeShapeType="1"/>
            </p:cNvSpPr>
            <p:nvPr/>
          </p:nvSpPr>
          <p:spPr bwMode="auto">
            <a:xfrm>
              <a:off x="340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32" name="Line 2040"/>
            <p:cNvSpPr>
              <a:spLocks noChangeShapeType="1"/>
            </p:cNvSpPr>
            <p:nvPr/>
          </p:nvSpPr>
          <p:spPr bwMode="auto">
            <a:xfrm>
              <a:off x="339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33" name="Line 2041"/>
            <p:cNvSpPr>
              <a:spLocks noChangeShapeType="1"/>
            </p:cNvSpPr>
            <p:nvPr/>
          </p:nvSpPr>
          <p:spPr bwMode="auto">
            <a:xfrm>
              <a:off x="340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34" name="Line 2042"/>
            <p:cNvSpPr>
              <a:spLocks noChangeShapeType="1"/>
            </p:cNvSpPr>
            <p:nvPr/>
          </p:nvSpPr>
          <p:spPr bwMode="auto">
            <a:xfrm>
              <a:off x="340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35" name="Line 2043"/>
            <p:cNvSpPr>
              <a:spLocks noChangeShapeType="1"/>
            </p:cNvSpPr>
            <p:nvPr/>
          </p:nvSpPr>
          <p:spPr bwMode="auto">
            <a:xfrm>
              <a:off x="340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36" name="Line 2044"/>
            <p:cNvSpPr>
              <a:spLocks noChangeShapeType="1"/>
            </p:cNvSpPr>
            <p:nvPr/>
          </p:nvSpPr>
          <p:spPr bwMode="auto">
            <a:xfrm>
              <a:off x="340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37" name="Line 2045"/>
            <p:cNvSpPr>
              <a:spLocks noChangeShapeType="1"/>
            </p:cNvSpPr>
            <p:nvPr/>
          </p:nvSpPr>
          <p:spPr bwMode="auto">
            <a:xfrm>
              <a:off x="341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38" name="Line 2046"/>
            <p:cNvSpPr>
              <a:spLocks noChangeShapeType="1"/>
            </p:cNvSpPr>
            <p:nvPr/>
          </p:nvSpPr>
          <p:spPr bwMode="auto">
            <a:xfrm>
              <a:off x="340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39" name="Line 2047"/>
            <p:cNvSpPr>
              <a:spLocks noChangeShapeType="1"/>
            </p:cNvSpPr>
            <p:nvPr/>
          </p:nvSpPr>
          <p:spPr bwMode="auto">
            <a:xfrm>
              <a:off x="341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40" name="Line 2048"/>
            <p:cNvSpPr>
              <a:spLocks noChangeShapeType="1"/>
            </p:cNvSpPr>
            <p:nvPr/>
          </p:nvSpPr>
          <p:spPr bwMode="auto">
            <a:xfrm>
              <a:off x="341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41" name="Line 2049"/>
            <p:cNvSpPr>
              <a:spLocks noChangeShapeType="1"/>
            </p:cNvSpPr>
            <p:nvPr/>
          </p:nvSpPr>
          <p:spPr bwMode="auto">
            <a:xfrm>
              <a:off x="341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42" name="Line 2050"/>
            <p:cNvSpPr>
              <a:spLocks noChangeShapeType="1"/>
            </p:cNvSpPr>
            <p:nvPr/>
          </p:nvSpPr>
          <p:spPr bwMode="auto">
            <a:xfrm>
              <a:off x="341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43" name="Line 2051"/>
            <p:cNvSpPr>
              <a:spLocks noChangeShapeType="1"/>
            </p:cNvSpPr>
            <p:nvPr/>
          </p:nvSpPr>
          <p:spPr bwMode="auto">
            <a:xfrm>
              <a:off x="341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44" name="Line 2052"/>
            <p:cNvSpPr>
              <a:spLocks noChangeShapeType="1"/>
            </p:cNvSpPr>
            <p:nvPr/>
          </p:nvSpPr>
          <p:spPr bwMode="auto">
            <a:xfrm>
              <a:off x="341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45" name="Line 2053"/>
            <p:cNvSpPr>
              <a:spLocks noChangeShapeType="1"/>
            </p:cNvSpPr>
            <p:nvPr/>
          </p:nvSpPr>
          <p:spPr bwMode="auto">
            <a:xfrm>
              <a:off x="341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46" name="Line 2054"/>
            <p:cNvSpPr>
              <a:spLocks noChangeShapeType="1"/>
            </p:cNvSpPr>
            <p:nvPr/>
          </p:nvSpPr>
          <p:spPr bwMode="auto">
            <a:xfrm>
              <a:off x="342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47" name="Line 2055"/>
            <p:cNvSpPr>
              <a:spLocks noChangeShapeType="1"/>
            </p:cNvSpPr>
            <p:nvPr/>
          </p:nvSpPr>
          <p:spPr bwMode="auto">
            <a:xfrm>
              <a:off x="341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48" name="Line 2056"/>
            <p:cNvSpPr>
              <a:spLocks noChangeShapeType="1"/>
            </p:cNvSpPr>
            <p:nvPr/>
          </p:nvSpPr>
          <p:spPr bwMode="auto">
            <a:xfrm>
              <a:off x="342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49" name="Line 2057"/>
            <p:cNvSpPr>
              <a:spLocks noChangeShapeType="1"/>
            </p:cNvSpPr>
            <p:nvPr/>
          </p:nvSpPr>
          <p:spPr bwMode="auto">
            <a:xfrm>
              <a:off x="342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50" name="Line 2058"/>
            <p:cNvSpPr>
              <a:spLocks noChangeShapeType="1"/>
            </p:cNvSpPr>
            <p:nvPr/>
          </p:nvSpPr>
          <p:spPr bwMode="auto">
            <a:xfrm>
              <a:off x="342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51" name="Line 2059"/>
            <p:cNvSpPr>
              <a:spLocks noChangeShapeType="1"/>
            </p:cNvSpPr>
            <p:nvPr/>
          </p:nvSpPr>
          <p:spPr bwMode="auto">
            <a:xfrm>
              <a:off x="342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52" name="Line 2060"/>
            <p:cNvSpPr>
              <a:spLocks noChangeShapeType="1"/>
            </p:cNvSpPr>
            <p:nvPr/>
          </p:nvSpPr>
          <p:spPr bwMode="auto">
            <a:xfrm>
              <a:off x="343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53" name="Line 2061"/>
            <p:cNvSpPr>
              <a:spLocks noChangeShapeType="1"/>
            </p:cNvSpPr>
            <p:nvPr/>
          </p:nvSpPr>
          <p:spPr bwMode="auto">
            <a:xfrm>
              <a:off x="342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54" name="Line 2062"/>
            <p:cNvSpPr>
              <a:spLocks noChangeShapeType="1"/>
            </p:cNvSpPr>
            <p:nvPr/>
          </p:nvSpPr>
          <p:spPr bwMode="auto">
            <a:xfrm>
              <a:off x="343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55" name="Line 2063"/>
            <p:cNvSpPr>
              <a:spLocks noChangeShapeType="1"/>
            </p:cNvSpPr>
            <p:nvPr/>
          </p:nvSpPr>
          <p:spPr bwMode="auto">
            <a:xfrm>
              <a:off x="343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56" name="Line 2064"/>
            <p:cNvSpPr>
              <a:spLocks noChangeShapeType="1"/>
            </p:cNvSpPr>
            <p:nvPr/>
          </p:nvSpPr>
          <p:spPr bwMode="auto">
            <a:xfrm>
              <a:off x="343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57" name="Line 2065"/>
            <p:cNvSpPr>
              <a:spLocks noChangeShapeType="1"/>
            </p:cNvSpPr>
            <p:nvPr/>
          </p:nvSpPr>
          <p:spPr bwMode="auto">
            <a:xfrm>
              <a:off x="343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58" name="Line 2066"/>
            <p:cNvSpPr>
              <a:spLocks noChangeShapeType="1"/>
            </p:cNvSpPr>
            <p:nvPr/>
          </p:nvSpPr>
          <p:spPr bwMode="auto">
            <a:xfrm>
              <a:off x="344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59" name="Line 2067"/>
            <p:cNvSpPr>
              <a:spLocks noChangeShapeType="1"/>
            </p:cNvSpPr>
            <p:nvPr/>
          </p:nvSpPr>
          <p:spPr bwMode="auto">
            <a:xfrm>
              <a:off x="343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60" name="Line 2068"/>
            <p:cNvSpPr>
              <a:spLocks noChangeShapeType="1"/>
            </p:cNvSpPr>
            <p:nvPr/>
          </p:nvSpPr>
          <p:spPr bwMode="auto">
            <a:xfrm>
              <a:off x="344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61" name="Line 2069"/>
            <p:cNvSpPr>
              <a:spLocks noChangeShapeType="1"/>
            </p:cNvSpPr>
            <p:nvPr/>
          </p:nvSpPr>
          <p:spPr bwMode="auto">
            <a:xfrm>
              <a:off x="344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62" name="Line 2070"/>
            <p:cNvSpPr>
              <a:spLocks noChangeShapeType="1"/>
            </p:cNvSpPr>
            <p:nvPr/>
          </p:nvSpPr>
          <p:spPr bwMode="auto">
            <a:xfrm>
              <a:off x="344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63" name="Line 2071"/>
            <p:cNvSpPr>
              <a:spLocks noChangeShapeType="1"/>
            </p:cNvSpPr>
            <p:nvPr/>
          </p:nvSpPr>
          <p:spPr bwMode="auto">
            <a:xfrm>
              <a:off x="344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64" name="Line 2072"/>
            <p:cNvSpPr>
              <a:spLocks noChangeShapeType="1"/>
            </p:cNvSpPr>
            <p:nvPr/>
          </p:nvSpPr>
          <p:spPr bwMode="auto">
            <a:xfrm>
              <a:off x="345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65" name="Line 2073"/>
            <p:cNvSpPr>
              <a:spLocks noChangeShapeType="1"/>
            </p:cNvSpPr>
            <p:nvPr/>
          </p:nvSpPr>
          <p:spPr bwMode="auto">
            <a:xfrm>
              <a:off x="344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66" name="Line 2074"/>
            <p:cNvSpPr>
              <a:spLocks noChangeShapeType="1"/>
            </p:cNvSpPr>
            <p:nvPr/>
          </p:nvSpPr>
          <p:spPr bwMode="auto">
            <a:xfrm>
              <a:off x="346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67" name="Line 2075"/>
            <p:cNvSpPr>
              <a:spLocks noChangeShapeType="1"/>
            </p:cNvSpPr>
            <p:nvPr/>
          </p:nvSpPr>
          <p:spPr bwMode="auto">
            <a:xfrm>
              <a:off x="345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68" name="Line 2076"/>
            <p:cNvSpPr>
              <a:spLocks noChangeShapeType="1"/>
            </p:cNvSpPr>
            <p:nvPr/>
          </p:nvSpPr>
          <p:spPr bwMode="auto">
            <a:xfrm>
              <a:off x="346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69" name="Line 2077"/>
            <p:cNvSpPr>
              <a:spLocks noChangeShapeType="1"/>
            </p:cNvSpPr>
            <p:nvPr/>
          </p:nvSpPr>
          <p:spPr bwMode="auto">
            <a:xfrm>
              <a:off x="346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70" name="Line 2078"/>
            <p:cNvSpPr>
              <a:spLocks noChangeShapeType="1"/>
            </p:cNvSpPr>
            <p:nvPr/>
          </p:nvSpPr>
          <p:spPr bwMode="auto">
            <a:xfrm>
              <a:off x="346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71" name="Line 2079"/>
            <p:cNvSpPr>
              <a:spLocks noChangeShapeType="1"/>
            </p:cNvSpPr>
            <p:nvPr/>
          </p:nvSpPr>
          <p:spPr bwMode="auto">
            <a:xfrm>
              <a:off x="346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72" name="Line 2080"/>
            <p:cNvSpPr>
              <a:spLocks noChangeShapeType="1"/>
            </p:cNvSpPr>
            <p:nvPr/>
          </p:nvSpPr>
          <p:spPr bwMode="auto">
            <a:xfrm>
              <a:off x="346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73" name="Line 2081"/>
            <p:cNvSpPr>
              <a:spLocks noChangeShapeType="1"/>
            </p:cNvSpPr>
            <p:nvPr/>
          </p:nvSpPr>
          <p:spPr bwMode="auto">
            <a:xfrm>
              <a:off x="346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74" name="Line 2082"/>
            <p:cNvSpPr>
              <a:spLocks noChangeShapeType="1"/>
            </p:cNvSpPr>
            <p:nvPr/>
          </p:nvSpPr>
          <p:spPr bwMode="auto">
            <a:xfrm>
              <a:off x="346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75" name="Line 2083"/>
            <p:cNvSpPr>
              <a:spLocks noChangeShapeType="1"/>
            </p:cNvSpPr>
            <p:nvPr/>
          </p:nvSpPr>
          <p:spPr bwMode="auto">
            <a:xfrm>
              <a:off x="346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76" name="Line 2084"/>
            <p:cNvSpPr>
              <a:spLocks noChangeShapeType="1"/>
            </p:cNvSpPr>
            <p:nvPr/>
          </p:nvSpPr>
          <p:spPr bwMode="auto">
            <a:xfrm>
              <a:off x="347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77" name="Line 2085"/>
            <p:cNvSpPr>
              <a:spLocks noChangeShapeType="1"/>
            </p:cNvSpPr>
            <p:nvPr/>
          </p:nvSpPr>
          <p:spPr bwMode="auto">
            <a:xfrm>
              <a:off x="346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78" name="Line 2086"/>
            <p:cNvSpPr>
              <a:spLocks noChangeShapeType="1"/>
            </p:cNvSpPr>
            <p:nvPr/>
          </p:nvSpPr>
          <p:spPr bwMode="auto">
            <a:xfrm>
              <a:off x="347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79" name="Line 2087"/>
            <p:cNvSpPr>
              <a:spLocks noChangeShapeType="1"/>
            </p:cNvSpPr>
            <p:nvPr/>
          </p:nvSpPr>
          <p:spPr bwMode="auto">
            <a:xfrm>
              <a:off x="347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80" name="Line 2088"/>
            <p:cNvSpPr>
              <a:spLocks noChangeShapeType="1"/>
            </p:cNvSpPr>
            <p:nvPr/>
          </p:nvSpPr>
          <p:spPr bwMode="auto">
            <a:xfrm>
              <a:off x="347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81" name="Line 2089"/>
            <p:cNvSpPr>
              <a:spLocks noChangeShapeType="1"/>
            </p:cNvSpPr>
            <p:nvPr/>
          </p:nvSpPr>
          <p:spPr bwMode="auto">
            <a:xfrm>
              <a:off x="347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82" name="Line 2090"/>
            <p:cNvSpPr>
              <a:spLocks noChangeShapeType="1"/>
            </p:cNvSpPr>
            <p:nvPr/>
          </p:nvSpPr>
          <p:spPr bwMode="auto">
            <a:xfrm>
              <a:off x="348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83" name="Line 2091"/>
            <p:cNvSpPr>
              <a:spLocks noChangeShapeType="1"/>
            </p:cNvSpPr>
            <p:nvPr/>
          </p:nvSpPr>
          <p:spPr bwMode="auto">
            <a:xfrm>
              <a:off x="347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84" name="Line 2092"/>
            <p:cNvSpPr>
              <a:spLocks noChangeShapeType="1"/>
            </p:cNvSpPr>
            <p:nvPr/>
          </p:nvSpPr>
          <p:spPr bwMode="auto">
            <a:xfrm>
              <a:off x="348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85" name="Line 2093"/>
            <p:cNvSpPr>
              <a:spLocks noChangeShapeType="1"/>
            </p:cNvSpPr>
            <p:nvPr/>
          </p:nvSpPr>
          <p:spPr bwMode="auto">
            <a:xfrm>
              <a:off x="348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86" name="Line 2094"/>
            <p:cNvSpPr>
              <a:spLocks noChangeShapeType="1"/>
            </p:cNvSpPr>
            <p:nvPr/>
          </p:nvSpPr>
          <p:spPr bwMode="auto">
            <a:xfrm>
              <a:off x="348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87" name="Line 2095"/>
            <p:cNvSpPr>
              <a:spLocks noChangeShapeType="1"/>
            </p:cNvSpPr>
            <p:nvPr/>
          </p:nvSpPr>
          <p:spPr bwMode="auto">
            <a:xfrm>
              <a:off x="348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88" name="Line 2096"/>
            <p:cNvSpPr>
              <a:spLocks noChangeShapeType="1"/>
            </p:cNvSpPr>
            <p:nvPr/>
          </p:nvSpPr>
          <p:spPr bwMode="auto">
            <a:xfrm>
              <a:off x="349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89" name="Line 2097"/>
            <p:cNvSpPr>
              <a:spLocks noChangeShapeType="1"/>
            </p:cNvSpPr>
            <p:nvPr/>
          </p:nvSpPr>
          <p:spPr bwMode="auto">
            <a:xfrm>
              <a:off x="348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90" name="Line 2098"/>
            <p:cNvSpPr>
              <a:spLocks noChangeShapeType="1"/>
            </p:cNvSpPr>
            <p:nvPr/>
          </p:nvSpPr>
          <p:spPr bwMode="auto">
            <a:xfrm>
              <a:off x="350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91" name="Line 2099"/>
            <p:cNvSpPr>
              <a:spLocks noChangeShapeType="1"/>
            </p:cNvSpPr>
            <p:nvPr/>
          </p:nvSpPr>
          <p:spPr bwMode="auto">
            <a:xfrm>
              <a:off x="349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92" name="Line 2100"/>
            <p:cNvSpPr>
              <a:spLocks noChangeShapeType="1"/>
            </p:cNvSpPr>
            <p:nvPr/>
          </p:nvSpPr>
          <p:spPr bwMode="auto">
            <a:xfrm>
              <a:off x="350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93" name="Line 2101"/>
            <p:cNvSpPr>
              <a:spLocks noChangeShapeType="1"/>
            </p:cNvSpPr>
            <p:nvPr/>
          </p:nvSpPr>
          <p:spPr bwMode="auto">
            <a:xfrm>
              <a:off x="350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94" name="Line 2102"/>
            <p:cNvSpPr>
              <a:spLocks noChangeShapeType="1"/>
            </p:cNvSpPr>
            <p:nvPr/>
          </p:nvSpPr>
          <p:spPr bwMode="auto">
            <a:xfrm>
              <a:off x="351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95" name="Line 2103"/>
            <p:cNvSpPr>
              <a:spLocks noChangeShapeType="1"/>
            </p:cNvSpPr>
            <p:nvPr/>
          </p:nvSpPr>
          <p:spPr bwMode="auto">
            <a:xfrm>
              <a:off x="350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96" name="Line 2104"/>
            <p:cNvSpPr>
              <a:spLocks noChangeShapeType="1"/>
            </p:cNvSpPr>
            <p:nvPr/>
          </p:nvSpPr>
          <p:spPr bwMode="auto">
            <a:xfrm>
              <a:off x="351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97" name="Line 2105"/>
            <p:cNvSpPr>
              <a:spLocks noChangeShapeType="1"/>
            </p:cNvSpPr>
            <p:nvPr/>
          </p:nvSpPr>
          <p:spPr bwMode="auto">
            <a:xfrm>
              <a:off x="351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98" name="Line 2106"/>
            <p:cNvSpPr>
              <a:spLocks noChangeShapeType="1"/>
            </p:cNvSpPr>
            <p:nvPr/>
          </p:nvSpPr>
          <p:spPr bwMode="auto">
            <a:xfrm>
              <a:off x="351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99" name="Line 2107"/>
            <p:cNvSpPr>
              <a:spLocks noChangeShapeType="1"/>
            </p:cNvSpPr>
            <p:nvPr/>
          </p:nvSpPr>
          <p:spPr bwMode="auto">
            <a:xfrm>
              <a:off x="351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00" name="Line 2108"/>
            <p:cNvSpPr>
              <a:spLocks noChangeShapeType="1"/>
            </p:cNvSpPr>
            <p:nvPr/>
          </p:nvSpPr>
          <p:spPr bwMode="auto">
            <a:xfrm>
              <a:off x="352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01" name="Line 2109"/>
            <p:cNvSpPr>
              <a:spLocks noChangeShapeType="1"/>
            </p:cNvSpPr>
            <p:nvPr/>
          </p:nvSpPr>
          <p:spPr bwMode="auto">
            <a:xfrm>
              <a:off x="351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02" name="Line 2110"/>
            <p:cNvSpPr>
              <a:spLocks noChangeShapeType="1"/>
            </p:cNvSpPr>
            <p:nvPr/>
          </p:nvSpPr>
          <p:spPr bwMode="auto">
            <a:xfrm>
              <a:off x="353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03" name="Line 2111"/>
            <p:cNvSpPr>
              <a:spLocks noChangeShapeType="1"/>
            </p:cNvSpPr>
            <p:nvPr/>
          </p:nvSpPr>
          <p:spPr bwMode="auto">
            <a:xfrm>
              <a:off x="352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04" name="Line 2112"/>
            <p:cNvSpPr>
              <a:spLocks noChangeShapeType="1"/>
            </p:cNvSpPr>
            <p:nvPr/>
          </p:nvSpPr>
          <p:spPr bwMode="auto">
            <a:xfrm>
              <a:off x="353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05" name="Line 2113"/>
            <p:cNvSpPr>
              <a:spLocks noChangeShapeType="1"/>
            </p:cNvSpPr>
            <p:nvPr/>
          </p:nvSpPr>
          <p:spPr bwMode="auto">
            <a:xfrm>
              <a:off x="353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06" name="Line 2114"/>
            <p:cNvSpPr>
              <a:spLocks noChangeShapeType="1"/>
            </p:cNvSpPr>
            <p:nvPr/>
          </p:nvSpPr>
          <p:spPr bwMode="auto">
            <a:xfrm>
              <a:off x="353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07" name="Line 2115"/>
            <p:cNvSpPr>
              <a:spLocks noChangeShapeType="1"/>
            </p:cNvSpPr>
            <p:nvPr/>
          </p:nvSpPr>
          <p:spPr bwMode="auto">
            <a:xfrm>
              <a:off x="353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08" name="Line 2116"/>
            <p:cNvSpPr>
              <a:spLocks noChangeShapeType="1"/>
            </p:cNvSpPr>
            <p:nvPr/>
          </p:nvSpPr>
          <p:spPr bwMode="auto">
            <a:xfrm>
              <a:off x="353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09" name="Line 2117"/>
            <p:cNvSpPr>
              <a:spLocks noChangeShapeType="1"/>
            </p:cNvSpPr>
            <p:nvPr/>
          </p:nvSpPr>
          <p:spPr bwMode="auto">
            <a:xfrm>
              <a:off x="353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10" name="Line 2118"/>
            <p:cNvSpPr>
              <a:spLocks noChangeShapeType="1"/>
            </p:cNvSpPr>
            <p:nvPr/>
          </p:nvSpPr>
          <p:spPr bwMode="auto">
            <a:xfrm>
              <a:off x="353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11" name="Line 2119"/>
            <p:cNvSpPr>
              <a:spLocks noChangeShapeType="1"/>
            </p:cNvSpPr>
            <p:nvPr/>
          </p:nvSpPr>
          <p:spPr bwMode="auto">
            <a:xfrm>
              <a:off x="354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12" name="Line 2120"/>
            <p:cNvSpPr>
              <a:spLocks noChangeShapeType="1"/>
            </p:cNvSpPr>
            <p:nvPr/>
          </p:nvSpPr>
          <p:spPr bwMode="auto">
            <a:xfrm>
              <a:off x="353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13" name="Line 2121"/>
            <p:cNvSpPr>
              <a:spLocks noChangeShapeType="1"/>
            </p:cNvSpPr>
            <p:nvPr/>
          </p:nvSpPr>
          <p:spPr bwMode="auto">
            <a:xfrm>
              <a:off x="354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14" name="Line 2122"/>
            <p:cNvSpPr>
              <a:spLocks noChangeShapeType="1"/>
            </p:cNvSpPr>
            <p:nvPr/>
          </p:nvSpPr>
          <p:spPr bwMode="auto">
            <a:xfrm>
              <a:off x="354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15" name="Line 2123"/>
            <p:cNvSpPr>
              <a:spLocks noChangeShapeType="1"/>
            </p:cNvSpPr>
            <p:nvPr/>
          </p:nvSpPr>
          <p:spPr bwMode="auto">
            <a:xfrm>
              <a:off x="354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16" name="Line 2124"/>
            <p:cNvSpPr>
              <a:spLocks noChangeShapeType="1"/>
            </p:cNvSpPr>
            <p:nvPr/>
          </p:nvSpPr>
          <p:spPr bwMode="auto">
            <a:xfrm>
              <a:off x="354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17" name="Line 2125"/>
            <p:cNvSpPr>
              <a:spLocks noChangeShapeType="1"/>
            </p:cNvSpPr>
            <p:nvPr/>
          </p:nvSpPr>
          <p:spPr bwMode="auto">
            <a:xfrm>
              <a:off x="354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18" name="Line 2126"/>
            <p:cNvSpPr>
              <a:spLocks noChangeShapeType="1"/>
            </p:cNvSpPr>
            <p:nvPr/>
          </p:nvSpPr>
          <p:spPr bwMode="auto">
            <a:xfrm>
              <a:off x="354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19" name="Line 2127"/>
            <p:cNvSpPr>
              <a:spLocks noChangeShapeType="1"/>
            </p:cNvSpPr>
            <p:nvPr/>
          </p:nvSpPr>
          <p:spPr bwMode="auto">
            <a:xfrm>
              <a:off x="355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20" name="Line 2128"/>
            <p:cNvSpPr>
              <a:spLocks noChangeShapeType="1"/>
            </p:cNvSpPr>
            <p:nvPr/>
          </p:nvSpPr>
          <p:spPr bwMode="auto">
            <a:xfrm>
              <a:off x="354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21" name="Line 2129"/>
            <p:cNvSpPr>
              <a:spLocks noChangeShapeType="1"/>
            </p:cNvSpPr>
            <p:nvPr/>
          </p:nvSpPr>
          <p:spPr bwMode="auto">
            <a:xfrm>
              <a:off x="355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22" name="Line 2130"/>
            <p:cNvSpPr>
              <a:spLocks noChangeShapeType="1"/>
            </p:cNvSpPr>
            <p:nvPr/>
          </p:nvSpPr>
          <p:spPr bwMode="auto">
            <a:xfrm>
              <a:off x="355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23" name="Line 2131"/>
            <p:cNvSpPr>
              <a:spLocks noChangeShapeType="1"/>
            </p:cNvSpPr>
            <p:nvPr/>
          </p:nvSpPr>
          <p:spPr bwMode="auto">
            <a:xfrm>
              <a:off x="355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24" name="Line 2132"/>
            <p:cNvSpPr>
              <a:spLocks noChangeShapeType="1"/>
            </p:cNvSpPr>
            <p:nvPr/>
          </p:nvSpPr>
          <p:spPr bwMode="auto">
            <a:xfrm>
              <a:off x="355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25" name="Line 2133"/>
            <p:cNvSpPr>
              <a:spLocks noChangeShapeType="1"/>
            </p:cNvSpPr>
            <p:nvPr/>
          </p:nvSpPr>
          <p:spPr bwMode="auto">
            <a:xfrm>
              <a:off x="356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26" name="Line 2134"/>
            <p:cNvSpPr>
              <a:spLocks noChangeShapeType="1"/>
            </p:cNvSpPr>
            <p:nvPr/>
          </p:nvSpPr>
          <p:spPr bwMode="auto">
            <a:xfrm>
              <a:off x="355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27" name="Line 2135"/>
            <p:cNvSpPr>
              <a:spLocks noChangeShapeType="1"/>
            </p:cNvSpPr>
            <p:nvPr/>
          </p:nvSpPr>
          <p:spPr bwMode="auto">
            <a:xfrm>
              <a:off x="356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28" name="Line 2136"/>
            <p:cNvSpPr>
              <a:spLocks noChangeShapeType="1"/>
            </p:cNvSpPr>
            <p:nvPr/>
          </p:nvSpPr>
          <p:spPr bwMode="auto">
            <a:xfrm>
              <a:off x="356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29" name="Line 2137"/>
            <p:cNvSpPr>
              <a:spLocks noChangeShapeType="1"/>
            </p:cNvSpPr>
            <p:nvPr/>
          </p:nvSpPr>
          <p:spPr bwMode="auto">
            <a:xfrm>
              <a:off x="356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30" name="Line 2138"/>
            <p:cNvSpPr>
              <a:spLocks noChangeShapeType="1"/>
            </p:cNvSpPr>
            <p:nvPr/>
          </p:nvSpPr>
          <p:spPr bwMode="auto">
            <a:xfrm>
              <a:off x="356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31" name="Line 2139"/>
            <p:cNvSpPr>
              <a:spLocks noChangeShapeType="1"/>
            </p:cNvSpPr>
            <p:nvPr/>
          </p:nvSpPr>
          <p:spPr bwMode="auto">
            <a:xfrm>
              <a:off x="356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32" name="Line 2140"/>
            <p:cNvSpPr>
              <a:spLocks noChangeShapeType="1"/>
            </p:cNvSpPr>
            <p:nvPr/>
          </p:nvSpPr>
          <p:spPr bwMode="auto">
            <a:xfrm>
              <a:off x="356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33" name="Line 2141"/>
            <p:cNvSpPr>
              <a:spLocks noChangeShapeType="1"/>
            </p:cNvSpPr>
            <p:nvPr/>
          </p:nvSpPr>
          <p:spPr bwMode="auto">
            <a:xfrm>
              <a:off x="357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34" name="Line 2142"/>
            <p:cNvSpPr>
              <a:spLocks noChangeShapeType="1"/>
            </p:cNvSpPr>
            <p:nvPr/>
          </p:nvSpPr>
          <p:spPr bwMode="auto">
            <a:xfrm>
              <a:off x="356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35" name="Line 2143"/>
            <p:cNvSpPr>
              <a:spLocks noChangeShapeType="1"/>
            </p:cNvSpPr>
            <p:nvPr/>
          </p:nvSpPr>
          <p:spPr bwMode="auto">
            <a:xfrm>
              <a:off x="357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36" name="Line 2144"/>
            <p:cNvSpPr>
              <a:spLocks noChangeShapeType="1"/>
            </p:cNvSpPr>
            <p:nvPr/>
          </p:nvSpPr>
          <p:spPr bwMode="auto">
            <a:xfrm>
              <a:off x="357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37" name="Line 2145"/>
            <p:cNvSpPr>
              <a:spLocks noChangeShapeType="1"/>
            </p:cNvSpPr>
            <p:nvPr/>
          </p:nvSpPr>
          <p:spPr bwMode="auto">
            <a:xfrm>
              <a:off x="357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38" name="Line 2146"/>
            <p:cNvSpPr>
              <a:spLocks noChangeShapeType="1"/>
            </p:cNvSpPr>
            <p:nvPr/>
          </p:nvSpPr>
          <p:spPr bwMode="auto">
            <a:xfrm>
              <a:off x="357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39" name="Line 2147"/>
            <p:cNvSpPr>
              <a:spLocks noChangeShapeType="1"/>
            </p:cNvSpPr>
            <p:nvPr/>
          </p:nvSpPr>
          <p:spPr bwMode="auto">
            <a:xfrm>
              <a:off x="358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40" name="Line 2148"/>
            <p:cNvSpPr>
              <a:spLocks noChangeShapeType="1"/>
            </p:cNvSpPr>
            <p:nvPr/>
          </p:nvSpPr>
          <p:spPr bwMode="auto">
            <a:xfrm>
              <a:off x="357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41" name="Line 2149"/>
            <p:cNvSpPr>
              <a:spLocks noChangeShapeType="1"/>
            </p:cNvSpPr>
            <p:nvPr/>
          </p:nvSpPr>
          <p:spPr bwMode="auto">
            <a:xfrm>
              <a:off x="358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42" name="Line 2150"/>
            <p:cNvSpPr>
              <a:spLocks noChangeShapeType="1"/>
            </p:cNvSpPr>
            <p:nvPr/>
          </p:nvSpPr>
          <p:spPr bwMode="auto">
            <a:xfrm>
              <a:off x="358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43" name="Line 2151"/>
            <p:cNvSpPr>
              <a:spLocks noChangeShapeType="1"/>
            </p:cNvSpPr>
            <p:nvPr/>
          </p:nvSpPr>
          <p:spPr bwMode="auto">
            <a:xfrm flipV="1">
              <a:off x="3583" y="4164"/>
              <a:ext cx="0" cy="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44" name="Line 2152"/>
            <p:cNvSpPr>
              <a:spLocks noChangeShapeType="1"/>
            </p:cNvSpPr>
            <p:nvPr/>
          </p:nvSpPr>
          <p:spPr bwMode="auto">
            <a:xfrm>
              <a:off x="358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45" name="Line 2153"/>
            <p:cNvSpPr>
              <a:spLocks noChangeShapeType="1"/>
            </p:cNvSpPr>
            <p:nvPr/>
          </p:nvSpPr>
          <p:spPr bwMode="auto">
            <a:xfrm>
              <a:off x="358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46" name="Line 2154"/>
            <p:cNvSpPr>
              <a:spLocks noChangeShapeType="1"/>
            </p:cNvSpPr>
            <p:nvPr/>
          </p:nvSpPr>
          <p:spPr bwMode="auto">
            <a:xfrm>
              <a:off x="358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47" name="Line 2155"/>
            <p:cNvSpPr>
              <a:spLocks noChangeShapeType="1"/>
            </p:cNvSpPr>
            <p:nvPr/>
          </p:nvSpPr>
          <p:spPr bwMode="auto">
            <a:xfrm>
              <a:off x="358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48" name="Line 2156"/>
            <p:cNvSpPr>
              <a:spLocks noChangeShapeType="1"/>
            </p:cNvSpPr>
            <p:nvPr/>
          </p:nvSpPr>
          <p:spPr bwMode="auto">
            <a:xfrm>
              <a:off x="358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49" name="Line 2157"/>
            <p:cNvSpPr>
              <a:spLocks noChangeShapeType="1"/>
            </p:cNvSpPr>
            <p:nvPr/>
          </p:nvSpPr>
          <p:spPr bwMode="auto">
            <a:xfrm flipV="1">
              <a:off x="3592" y="4168"/>
              <a:ext cx="0" cy="4"/>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50" name="Line 2158"/>
            <p:cNvSpPr>
              <a:spLocks noChangeShapeType="1"/>
            </p:cNvSpPr>
            <p:nvPr/>
          </p:nvSpPr>
          <p:spPr bwMode="auto">
            <a:xfrm>
              <a:off x="358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51" name="Line 2159"/>
            <p:cNvSpPr>
              <a:spLocks noChangeShapeType="1"/>
            </p:cNvSpPr>
            <p:nvPr/>
          </p:nvSpPr>
          <p:spPr bwMode="auto">
            <a:xfrm>
              <a:off x="359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52" name="Line 2160"/>
            <p:cNvSpPr>
              <a:spLocks noChangeShapeType="1"/>
            </p:cNvSpPr>
            <p:nvPr/>
          </p:nvSpPr>
          <p:spPr bwMode="auto">
            <a:xfrm>
              <a:off x="359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53" name="Line 2161"/>
            <p:cNvSpPr>
              <a:spLocks noChangeShapeType="1"/>
            </p:cNvSpPr>
            <p:nvPr/>
          </p:nvSpPr>
          <p:spPr bwMode="auto">
            <a:xfrm>
              <a:off x="359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54" name="Line 2162"/>
            <p:cNvSpPr>
              <a:spLocks noChangeShapeType="1"/>
            </p:cNvSpPr>
            <p:nvPr/>
          </p:nvSpPr>
          <p:spPr bwMode="auto">
            <a:xfrm>
              <a:off x="359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55" name="Line 2163"/>
            <p:cNvSpPr>
              <a:spLocks noChangeShapeType="1"/>
            </p:cNvSpPr>
            <p:nvPr/>
          </p:nvSpPr>
          <p:spPr bwMode="auto">
            <a:xfrm>
              <a:off x="359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56" name="Line 2164"/>
            <p:cNvSpPr>
              <a:spLocks noChangeShapeType="1"/>
            </p:cNvSpPr>
            <p:nvPr/>
          </p:nvSpPr>
          <p:spPr bwMode="auto">
            <a:xfrm>
              <a:off x="359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57" name="Line 2165"/>
            <p:cNvSpPr>
              <a:spLocks noChangeShapeType="1"/>
            </p:cNvSpPr>
            <p:nvPr/>
          </p:nvSpPr>
          <p:spPr bwMode="auto">
            <a:xfrm>
              <a:off x="359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58" name="Line 2166"/>
            <p:cNvSpPr>
              <a:spLocks noChangeShapeType="1"/>
            </p:cNvSpPr>
            <p:nvPr/>
          </p:nvSpPr>
          <p:spPr bwMode="auto">
            <a:xfrm>
              <a:off x="359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59" name="Line 2167"/>
            <p:cNvSpPr>
              <a:spLocks noChangeShapeType="1"/>
            </p:cNvSpPr>
            <p:nvPr/>
          </p:nvSpPr>
          <p:spPr bwMode="auto">
            <a:xfrm>
              <a:off x="360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60" name="Line 2168"/>
            <p:cNvSpPr>
              <a:spLocks noChangeShapeType="1"/>
            </p:cNvSpPr>
            <p:nvPr/>
          </p:nvSpPr>
          <p:spPr bwMode="auto">
            <a:xfrm>
              <a:off x="359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61" name="Line 2169"/>
            <p:cNvSpPr>
              <a:spLocks noChangeShapeType="1"/>
            </p:cNvSpPr>
            <p:nvPr/>
          </p:nvSpPr>
          <p:spPr bwMode="auto">
            <a:xfrm>
              <a:off x="360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62" name="Line 2170"/>
            <p:cNvSpPr>
              <a:spLocks noChangeShapeType="1"/>
            </p:cNvSpPr>
            <p:nvPr/>
          </p:nvSpPr>
          <p:spPr bwMode="auto">
            <a:xfrm>
              <a:off x="360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63" name="Line 2171"/>
            <p:cNvSpPr>
              <a:spLocks noChangeShapeType="1"/>
            </p:cNvSpPr>
            <p:nvPr/>
          </p:nvSpPr>
          <p:spPr bwMode="auto">
            <a:xfrm>
              <a:off x="360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64" name="Line 2172"/>
            <p:cNvSpPr>
              <a:spLocks noChangeShapeType="1"/>
            </p:cNvSpPr>
            <p:nvPr/>
          </p:nvSpPr>
          <p:spPr bwMode="auto">
            <a:xfrm>
              <a:off x="361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65" name="Line 2173"/>
            <p:cNvSpPr>
              <a:spLocks noChangeShapeType="1"/>
            </p:cNvSpPr>
            <p:nvPr/>
          </p:nvSpPr>
          <p:spPr bwMode="auto">
            <a:xfrm>
              <a:off x="360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66" name="Line 2174"/>
            <p:cNvSpPr>
              <a:spLocks noChangeShapeType="1"/>
            </p:cNvSpPr>
            <p:nvPr/>
          </p:nvSpPr>
          <p:spPr bwMode="auto">
            <a:xfrm>
              <a:off x="361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67" name="Line 2175"/>
            <p:cNvSpPr>
              <a:spLocks noChangeShapeType="1"/>
            </p:cNvSpPr>
            <p:nvPr/>
          </p:nvSpPr>
          <p:spPr bwMode="auto">
            <a:xfrm>
              <a:off x="361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68" name="Line 2176"/>
            <p:cNvSpPr>
              <a:spLocks noChangeShapeType="1"/>
            </p:cNvSpPr>
            <p:nvPr/>
          </p:nvSpPr>
          <p:spPr bwMode="auto">
            <a:xfrm>
              <a:off x="361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69" name="Line 2177"/>
            <p:cNvSpPr>
              <a:spLocks noChangeShapeType="1"/>
            </p:cNvSpPr>
            <p:nvPr/>
          </p:nvSpPr>
          <p:spPr bwMode="auto">
            <a:xfrm>
              <a:off x="361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70" name="Line 2178"/>
            <p:cNvSpPr>
              <a:spLocks noChangeShapeType="1"/>
            </p:cNvSpPr>
            <p:nvPr/>
          </p:nvSpPr>
          <p:spPr bwMode="auto">
            <a:xfrm>
              <a:off x="361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71" name="Line 2179"/>
            <p:cNvSpPr>
              <a:spLocks noChangeShapeType="1"/>
            </p:cNvSpPr>
            <p:nvPr/>
          </p:nvSpPr>
          <p:spPr bwMode="auto">
            <a:xfrm>
              <a:off x="361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72" name="Line 2180"/>
            <p:cNvSpPr>
              <a:spLocks noChangeShapeType="1"/>
            </p:cNvSpPr>
            <p:nvPr/>
          </p:nvSpPr>
          <p:spPr bwMode="auto">
            <a:xfrm>
              <a:off x="362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73" name="Line 2181"/>
            <p:cNvSpPr>
              <a:spLocks noChangeShapeType="1"/>
            </p:cNvSpPr>
            <p:nvPr/>
          </p:nvSpPr>
          <p:spPr bwMode="auto">
            <a:xfrm>
              <a:off x="361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74" name="Line 2182"/>
            <p:cNvSpPr>
              <a:spLocks noChangeShapeType="1"/>
            </p:cNvSpPr>
            <p:nvPr/>
          </p:nvSpPr>
          <p:spPr bwMode="auto">
            <a:xfrm>
              <a:off x="362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75" name="Line 2183"/>
            <p:cNvSpPr>
              <a:spLocks noChangeShapeType="1"/>
            </p:cNvSpPr>
            <p:nvPr/>
          </p:nvSpPr>
          <p:spPr bwMode="auto">
            <a:xfrm>
              <a:off x="362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76" name="Line 2184"/>
            <p:cNvSpPr>
              <a:spLocks noChangeShapeType="1"/>
            </p:cNvSpPr>
            <p:nvPr/>
          </p:nvSpPr>
          <p:spPr bwMode="auto">
            <a:xfrm>
              <a:off x="362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77" name="Line 2185"/>
            <p:cNvSpPr>
              <a:spLocks noChangeShapeType="1"/>
            </p:cNvSpPr>
            <p:nvPr/>
          </p:nvSpPr>
          <p:spPr bwMode="auto">
            <a:xfrm>
              <a:off x="362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78" name="Line 2186"/>
            <p:cNvSpPr>
              <a:spLocks noChangeShapeType="1"/>
            </p:cNvSpPr>
            <p:nvPr/>
          </p:nvSpPr>
          <p:spPr bwMode="auto">
            <a:xfrm>
              <a:off x="362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79" name="Line 2187"/>
            <p:cNvSpPr>
              <a:spLocks noChangeShapeType="1"/>
            </p:cNvSpPr>
            <p:nvPr/>
          </p:nvSpPr>
          <p:spPr bwMode="auto">
            <a:xfrm>
              <a:off x="362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80" name="Line 2188"/>
            <p:cNvSpPr>
              <a:spLocks noChangeShapeType="1"/>
            </p:cNvSpPr>
            <p:nvPr/>
          </p:nvSpPr>
          <p:spPr bwMode="auto">
            <a:xfrm>
              <a:off x="363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81" name="Line 2189"/>
            <p:cNvSpPr>
              <a:spLocks noChangeShapeType="1"/>
            </p:cNvSpPr>
            <p:nvPr/>
          </p:nvSpPr>
          <p:spPr bwMode="auto">
            <a:xfrm>
              <a:off x="362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82" name="Line 2190"/>
            <p:cNvSpPr>
              <a:spLocks noChangeShapeType="1"/>
            </p:cNvSpPr>
            <p:nvPr/>
          </p:nvSpPr>
          <p:spPr bwMode="auto">
            <a:xfrm>
              <a:off x="363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83" name="Line 2191"/>
            <p:cNvSpPr>
              <a:spLocks noChangeShapeType="1"/>
            </p:cNvSpPr>
            <p:nvPr/>
          </p:nvSpPr>
          <p:spPr bwMode="auto">
            <a:xfrm>
              <a:off x="363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84" name="Line 2192"/>
            <p:cNvSpPr>
              <a:spLocks noChangeShapeType="1"/>
            </p:cNvSpPr>
            <p:nvPr/>
          </p:nvSpPr>
          <p:spPr bwMode="auto">
            <a:xfrm>
              <a:off x="363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85" name="Line 2193"/>
            <p:cNvSpPr>
              <a:spLocks noChangeShapeType="1"/>
            </p:cNvSpPr>
            <p:nvPr/>
          </p:nvSpPr>
          <p:spPr bwMode="auto">
            <a:xfrm>
              <a:off x="363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86" name="Line 2194"/>
            <p:cNvSpPr>
              <a:spLocks noChangeShapeType="1"/>
            </p:cNvSpPr>
            <p:nvPr/>
          </p:nvSpPr>
          <p:spPr bwMode="auto">
            <a:xfrm>
              <a:off x="364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87" name="Line 2195"/>
            <p:cNvSpPr>
              <a:spLocks noChangeShapeType="1"/>
            </p:cNvSpPr>
            <p:nvPr/>
          </p:nvSpPr>
          <p:spPr bwMode="auto">
            <a:xfrm>
              <a:off x="363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88" name="Line 2196"/>
            <p:cNvSpPr>
              <a:spLocks noChangeShapeType="1"/>
            </p:cNvSpPr>
            <p:nvPr/>
          </p:nvSpPr>
          <p:spPr bwMode="auto">
            <a:xfrm>
              <a:off x="364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89" name="Line 2197"/>
            <p:cNvSpPr>
              <a:spLocks noChangeShapeType="1"/>
            </p:cNvSpPr>
            <p:nvPr/>
          </p:nvSpPr>
          <p:spPr bwMode="auto">
            <a:xfrm>
              <a:off x="364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90" name="Line 2198"/>
            <p:cNvSpPr>
              <a:spLocks noChangeShapeType="1"/>
            </p:cNvSpPr>
            <p:nvPr/>
          </p:nvSpPr>
          <p:spPr bwMode="auto">
            <a:xfrm>
              <a:off x="365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91" name="Line 2199"/>
            <p:cNvSpPr>
              <a:spLocks noChangeShapeType="1"/>
            </p:cNvSpPr>
            <p:nvPr/>
          </p:nvSpPr>
          <p:spPr bwMode="auto">
            <a:xfrm>
              <a:off x="364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92" name="Line 2200"/>
            <p:cNvSpPr>
              <a:spLocks noChangeShapeType="1"/>
            </p:cNvSpPr>
            <p:nvPr/>
          </p:nvSpPr>
          <p:spPr bwMode="auto">
            <a:xfrm>
              <a:off x="365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93" name="Line 2201"/>
            <p:cNvSpPr>
              <a:spLocks noChangeShapeType="1"/>
            </p:cNvSpPr>
            <p:nvPr/>
          </p:nvSpPr>
          <p:spPr bwMode="auto">
            <a:xfrm>
              <a:off x="365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94" name="Line 2202"/>
            <p:cNvSpPr>
              <a:spLocks noChangeShapeType="1"/>
            </p:cNvSpPr>
            <p:nvPr/>
          </p:nvSpPr>
          <p:spPr bwMode="auto">
            <a:xfrm>
              <a:off x="365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95" name="Line 2203"/>
            <p:cNvSpPr>
              <a:spLocks noChangeShapeType="1"/>
            </p:cNvSpPr>
            <p:nvPr/>
          </p:nvSpPr>
          <p:spPr bwMode="auto">
            <a:xfrm>
              <a:off x="365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96" name="Line 2204"/>
            <p:cNvSpPr>
              <a:spLocks noChangeShapeType="1"/>
            </p:cNvSpPr>
            <p:nvPr/>
          </p:nvSpPr>
          <p:spPr bwMode="auto">
            <a:xfrm>
              <a:off x="365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97" name="Line 2205"/>
            <p:cNvSpPr>
              <a:spLocks noChangeShapeType="1"/>
            </p:cNvSpPr>
            <p:nvPr/>
          </p:nvSpPr>
          <p:spPr bwMode="auto">
            <a:xfrm>
              <a:off x="365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98" name="Line 2206"/>
            <p:cNvSpPr>
              <a:spLocks noChangeShapeType="1"/>
            </p:cNvSpPr>
            <p:nvPr/>
          </p:nvSpPr>
          <p:spPr bwMode="auto">
            <a:xfrm>
              <a:off x="365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99" name="Line 2207"/>
            <p:cNvSpPr>
              <a:spLocks noChangeShapeType="1"/>
            </p:cNvSpPr>
            <p:nvPr/>
          </p:nvSpPr>
          <p:spPr bwMode="auto">
            <a:xfrm>
              <a:off x="365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00" name="Line 2208"/>
            <p:cNvSpPr>
              <a:spLocks noChangeShapeType="1"/>
            </p:cNvSpPr>
            <p:nvPr/>
          </p:nvSpPr>
          <p:spPr bwMode="auto">
            <a:xfrm>
              <a:off x="366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01" name="Line 2209"/>
            <p:cNvSpPr>
              <a:spLocks noChangeShapeType="1"/>
            </p:cNvSpPr>
            <p:nvPr/>
          </p:nvSpPr>
          <p:spPr bwMode="auto">
            <a:xfrm>
              <a:off x="365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02" name="Line 2210"/>
            <p:cNvSpPr>
              <a:spLocks noChangeShapeType="1"/>
            </p:cNvSpPr>
            <p:nvPr/>
          </p:nvSpPr>
          <p:spPr bwMode="auto">
            <a:xfrm>
              <a:off x="366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03" name="Line 2211"/>
            <p:cNvSpPr>
              <a:spLocks noChangeShapeType="1"/>
            </p:cNvSpPr>
            <p:nvPr/>
          </p:nvSpPr>
          <p:spPr bwMode="auto">
            <a:xfrm>
              <a:off x="366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04" name="Line 2212"/>
            <p:cNvSpPr>
              <a:spLocks noChangeShapeType="1"/>
            </p:cNvSpPr>
            <p:nvPr/>
          </p:nvSpPr>
          <p:spPr bwMode="auto">
            <a:xfrm>
              <a:off x="367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05" name="Line 2213"/>
            <p:cNvSpPr>
              <a:spLocks noChangeShapeType="1"/>
            </p:cNvSpPr>
            <p:nvPr/>
          </p:nvSpPr>
          <p:spPr bwMode="auto">
            <a:xfrm>
              <a:off x="366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06" name="Line 2214"/>
            <p:cNvSpPr>
              <a:spLocks noChangeShapeType="1"/>
            </p:cNvSpPr>
            <p:nvPr/>
          </p:nvSpPr>
          <p:spPr bwMode="auto">
            <a:xfrm>
              <a:off x="367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17" name="Group 2416"/>
          <p:cNvGrpSpPr>
            <a:grpSpLocks/>
          </p:cNvGrpSpPr>
          <p:nvPr/>
        </p:nvGrpSpPr>
        <p:grpSpPr bwMode="auto">
          <a:xfrm>
            <a:off x="5829300" y="6284570"/>
            <a:ext cx="509588" cy="25400"/>
            <a:chOff x="3672" y="4156"/>
            <a:chExt cx="321" cy="16"/>
          </a:xfrm>
        </p:grpSpPr>
        <p:sp>
          <p:nvSpPr>
            <p:cNvPr id="2207" name="Line 2216"/>
            <p:cNvSpPr>
              <a:spLocks noChangeShapeType="1"/>
            </p:cNvSpPr>
            <p:nvPr/>
          </p:nvSpPr>
          <p:spPr bwMode="auto">
            <a:xfrm>
              <a:off x="367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08" name="Line 2217"/>
            <p:cNvSpPr>
              <a:spLocks noChangeShapeType="1"/>
            </p:cNvSpPr>
            <p:nvPr/>
          </p:nvSpPr>
          <p:spPr bwMode="auto">
            <a:xfrm>
              <a:off x="367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09" name="Line 2218"/>
            <p:cNvSpPr>
              <a:spLocks noChangeShapeType="1"/>
            </p:cNvSpPr>
            <p:nvPr/>
          </p:nvSpPr>
          <p:spPr bwMode="auto">
            <a:xfrm>
              <a:off x="367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10" name="Line 2219"/>
            <p:cNvSpPr>
              <a:spLocks noChangeShapeType="1"/>
            </p:cNvSpPr>
            <p:nvPr/>
          </p:nvSpPr>
          <p:spPr bwMode="auto">
            <a:xfrm>
              <a:off x="368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11" name="Line 2220"/>
            <p:cNvSpPr>
              <a:spLocks noChangeShapeType="1"/>
            </p:cNvSpPr>
            <p:nvPr/>
          </p:nvSpPr>
          <p:spPr bwMode="auto">
            <a:xfrm>
              <a:off x="367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12" name="Line 2221"/>
            <p:cNvSpPr>
              <a:spLocks noChangeShapeType="1"/>
            </p:cNvSpPr>
            <p:nvPr/>
          </p:nvSpPr>
          <p:spPr bwMode="auto">
            <a:xfrm>
              <a:off x="368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13" name="Line 2222"/>
            <p:cNvSpPr>
              <a:spLocks noChangeShapeType="1"/>
            </p:cNvSpPr>
            <p:nvPr/>
          </p:nvSpPr>
          <p:spPr bwMode="auto">
            <a:xfrm>
              <a:off x="368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14" name="Line 2223"/>
            <p:cNvSpPr>
              <a:spLocks noChangeShapeType="1"/>
            </p:cNvSpPr>
            <p:nvPr/>
          </p:nvSpPr>
          <p:spPr bwMode="auto">
            <a:xfrm>
              <a:off x="368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15" name="Line 2224"/>
            <p:cNvSpPr>
              <a:spLocks noChangeShapeType="1"/>
            </p:cNvSpPr>
            <p:nvPr/>
          </p:nvSpPr>
          <p:spPr bwMode="auto">
            <a:xfrm>
              <a:off x="368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16" name="Line 2225"/>
            <p:cNvSpPr>
              <a:spLocks noChangeShapeType="1"/>
            </p:cNvSpPr>
            <p:nvPr/>
          </p:nvSpPr>
          <p:spPr bwMode="auto">
            <a:xfrm>
              <a:off x="369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17" name="Line 2226"/>
            <p:cNvSpPr>
              <a:spLocks noChangeShapeType="1"/>
            </p:cNvSpPr>
            <p:nvPr/>
          </p:nvSpPr>
          <p:spPr bwMode="auto">
            <a:xfrm>
              <a:off x="368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18" name="Line 2227"/>
            <p:cNvSpPr>
              <a:spLocks noChangeShapeType="1"/>
            </p:cNvSpPr>
            <p:nvPr/>
          </p:nvSpPr>
          <p:spPr bwMode="auto">
            <a:xfrm>
              <a:off x="369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19" name="Line 2228"/>
            <p:cNvSpPr>
              <a:spLocks noChangeShapeType="1"/>
            </p:cNvSpPr>
            <p:nvPr/>
          </p:nvSpPr>
          <p:spPr bwMode="auto">
            <a:xfrm>
              <a:off x="369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20" name="Line 2229"/>
            <p:cNvSpPr>
              <a:spLocks noChangeShapeType="1"/>
            </p:cNvSpPr>
            <p:nvPr/>
          </p:nvSpPr>
          <p:spPr bwMode="auto">
            <a:xfrm>
              <a:off x="369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21" name="Line 2230"/>
            <p:cNvSpPr>
              <a:spLocks noChangeShapeType="1"/>
            </p:cNvSpPr>
            <p:nvPr/>
          </p:nvSpPr>
          <p:spPr bwMode="auto">
            <a:xfrm>
              <a:off x="369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22" name="Line 2231"/>
            <p:cNvSpPr>
              <a:spLocks noChangeShapeType="1"/>
            </p:cNvSpPr>
            <p:nvPr/>
          </p:nvSpPr>
          <p:spPr bwMode="auto">
            <a:xfrm>
              <a:off x="369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23" name="Line 2232"/>
            <p:cNvSpPr>
              <a:spLocks noChangeShapeType="1"/>
            </p:cNvSpPr>
            <p:nvPr/>
          </p:nvSpPr>
          <p:spPr bwMode="auto">
            <a:xfrm>
              <a:off x="369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24" name="Line 2233"/>
            <p:cNvSpPr>
              <a:spLocks noChangeShapeType="1"/>
            </p:cNvSpPr>
            <p:nvPr/>
          </p:nvSpPr>
          <p:spPr bwMode="auto">
            <a:xfrm>
              <a:off x="370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25" name="Line 2234"/>
            <p:cNvSpPr>
              <a:spLocks noChangeShapeType="1"/>
            </p:cNvSpPr>
            <p:nvPr/>
          </p:nvSpPr>
          <p:spPr bwMode="auto">
            <a:xfrm>
              <a:off x="369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26" name="Line 2235"/>
            <p:cNvSpPr>
              <a:spLocks noChangeShapeType="1"/>
            </p:cNvSpPr>
            <p:nvPr/>
          </p:nvSpPr>
          <p:spPr bwMode="auto">
            <a:xfrm>
              <a:off x="370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27" name="Line 2236"/>
            <p:cNvSpPr>
              <a:spLocks noChangeShapeType="1"/>
            </p:cNvSpPr>
            <p:nvPr/>
          </p:nvSpPr>
          <p:spPr bwMode="auto">
            <a:xfrm>
              <a:off x="370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28" name="Line 2237"/>
            <p:cNvSpPr>
              <a:spLocks noChangeShapeType="1"/>
            </p:cNvSpPr>
            <p:nvPr/>
          </p:nvSpPr>
          <p:spPr bwMode="auto">
            <a:xfrm>
              <a:off x="371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29" name="Line 2238"/>
            <p:cNvSpPr>
              <a:spLocks noChangeShapeType="1"/>
            </p:cNvSpPr>
            <p:nvPr/>
          </p:nvSpPr>
          <p:spPr bwMode="auto">
            <a:xfrm>
              <a:off x="370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30" name="Line 2239"/>
            <p:cNvSpPr>
              <a:spLocks noChangeShapeType="1"/>
            </p:cNvSpPr>
            <p:nvPr/>
          </p:nvSpPr>
          <p:spPr bwMode="auto">
            <a:xfrm>
              <a:off x="371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31" name="Line 2240"/>
            <p:cNvSpPr>
              <a:spLocks noChangeShapeType="1"/>
            </p:cNvSpPr>
            <p:nvPr/>
          </p:nvSpPr>
          <p:spPr bwMode="auto">
            <a:xfrm>
              <a:off x="371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32" name="Line 2241"/>
            <p:cNvSpPr>
              <a:spLocks noChangeShapeType="1"/>
            </p:cNvSpPr>
            <p:nvPr/>
          </p:nvSpPr>
          <p:spPr bwMode="auto">
            <a:xfrm>
              <a:off x="371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33" name="Line 2242"/>
            <p:cNvSpPr>
              <a:spLocks noChangeShapeType="1"/>
            </p:cNvSpPr>
            <p:nvPr/>
          </p:nvSpPr>
          <p:spPr bwMode="auto">
            <a:xfrm>
              <a:off x="371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34" name="Line 2243"/>
            <p:cNvSpPr>
              <a:spLocks noChangeShapeType="1"/>
            </p:cNvSpPr>
            <p:nvPr/>
          </p:nvSpPr>
          <p:spPr bwMode="auto">
            <a:xfrm>
              <a:off x="372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35" name="Line 2244"/>
            <p:cNvSpPr>
              <a:spLocks noChangeShapeType="1"/>
            </p:cNvSpPr>
            <p:nvPr/>
          </p:nvSpPr>
          <p:spPr bwMode="auto">
            <a:xfrm>
              <a:off x="371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36" name="Line 2245"/>
            <p:cNvSpPr>
              <a:spLocks noChangeShapeType="1"/>
            </p:cNvSpPr>
            <p:nvPr/>
          </p:nvSpPr>
          <p:spPr bwMode="auto">
            <a:xfrm>
              <a:off x="372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37" name="Line 2246"/>
            <p:cNvSpPr>
              <a:spLocks noChangeShapeType="1"/>
            </p:cNvSpPr>
            <p:nvPr/>
          </p:nvSpPr>
          <p:spPr bwMode="auto">
            <a:xfrm>
              <a:off x="372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38" name="Line 2247"/>
            <p:cNvSpPr>
              <a:spLocks noChangeShapeType="1"/>
            </p:cNvSpPr>
            <p:nvPr/>
          </p:nvSpPr>
          <p:spPr bwMode="auto">
            <a:xfrm flipV="1">
              <a:off x="3724" y="4168"/>
              <a:ext cx="0" cy="4"/>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39" name="Line 2248"/>
            <p:cNvSpPr>
              <a:spLocks noChangeShapeType="1"/>
            </p:cNvSpPr>
            <p:nvPr/>
          </p:nvSpPr>
          <p:spPr bwMode="auto">
            <a:xfrm>
              <a:off x="372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40" name="Line 2249"/>
            <p:cNvSpPr>
              <a:spLocks noChangeShapeType="1"/>
            </p:cNvSpPr>
            <p:nvPr/>
          </p:nvSpPr>
          <p:spPr bwMode="auto">
            <a:xfrm>
              <a:off x="373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41" name="Line 2250"/>
            <p:cNvSpPr>
              <a:spLocks noChangeShapeType="1"/>
            </p:cNvSpPr>
            <p:nvPr/>
          </p:nvSpPr>
          <p:spPr bwMode="auto">
            <a:xfrm>
              <a:off x="372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42" name="Line 2251"/>
            <p:cNvSpPr>
              <a:spLocks noChangeShapeType="1"/>
            </p:cNvSpPr>
            <p:nvPr/>
          </p:nvSpPr>
          <p:spPr bwMode="auto">
            <a:xfrm>
              <a:off x="373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43" name="Line 2252"/>
            <p:cNvSpPr>
              <a:spLocks noChangeShapeType="1"/>
            </p:cNvSpPr>
            <p:nvPr/>
          </p:nvSpPr>
          <p:spPr bwMode="auto">
            <a:xfrm>
              <a:off x="373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44" name="Line 2253"/>
            <p:cNvSpPr>
              <a:spLocks noChangeShapeType="1"/>
            </p:cNvSpPr>
            <p:nvPr/>
          </p:nvSpPr>
          <p:spPr bwMode="auto">
            <a:xfrm>
              <a:off x="373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45" name="Line 2254"/>
            <p:cNvSpPr>
              <a:spLocks noChangeShapeType="1"/>
            </p:cNvSpPr>
            <p:nvPr/>
          </p:nvSpPr>
          <p:spPr bwMode="auto">
            <a:xfrm>
              <a:off x="373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46" name="Line 2255"/>
            <p:cNvSpPr>
              <a:spLocks noChangeShapeType="1"/>
            </p:cNvSpPr>
            <p:nvPr/>
          </p:nvSpPr>
          <p:spPr bwMode="auto">
            <a:xfrm>
              <a:off x="373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47" name="Line 2256"/>
            <p:cNvSpPr>
              <a:spLocks noChangeShapeType="1"/>
            </p:cNvSpPr>
            <p:nvPr/>
          </p:nvSpPr>
          <p:spPr bwMode="auto">
            <a:xfrm>
              <a:off x="373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48" name="Line 2257"/>
            <p:cNvSpPr>
              <a:spLocks noChangeShapeType="1"/>
            </p:cNvSpPr>
            <p:nvPr/>
          </p:nvSpPr>
          <p:spPr bwMode="auto">
            <a:xfrm>
              <a:off x="373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49" name="Line 2258"/>
            <p:cNvSpPr>
              <a:spLocks noChangeShapeType="1"/>
            </p:cNvSpPr>
            <p:nvPr/>
          </p:nvSpPr>
          <p:spPr bwMode="auto">
            <a:xfrm>
              <a:off x="373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50" name="Line 2259"/>
            <p:cNvSpPr>
              <a:spLocks noChangeShapeType="1"/>
            </p:cNvSpPr>
            <p:nvPr/>
          </p:nvSpPr>
          <p:spPr bwMode="auto">
            <a:xfrm>
              <a:off x="374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51" name="Line 2260"/>
            <p:cNvSpPr>
              <a:spLocks noChangeShapeType="1"/>
            </p:cNvSpPr>
            <p:nvPr/>
          </p:nvSpPr>
          <p:spPr bwMode="auto">
            <a:xfrm>
              <a:off x="373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52" name="Line 2261"/>
            <p:cNvSpPr>
              <a:spLocks noChangeShapeType="1"/>
            </p:cNvSpPr>
            <p:nvPr/>
          </p:nvSpPr>
          <p:spPr bwMode="auto">
            <a:xfrm>
              <a:off x="374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53" name="Line 2262"/>
            <p:cNvSpPr>
              <a:spLocks noChangeShapeType="1"/>
            </p:cNvSpPr>
            <p:nvPr/>
          </p:nvSpPr>
          <p:spPr bwMode="auto">
            <a:xfrm>
              <a:off x="374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54" name="Line 2263"/>
            <p:cNvSpPr>
              <a:spLocks noChangeShapeType="1"/>
            </p:cNvSpPr>
            <p:nvPr/>
          </p:nvSpPr>
          <p:spPr bwMode="auto">
            <a:xfrm>
              <a:off x="374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55" name="Line 2264"/>
            <p:cNvSpPr>
              <a:spLocks noChangeShapeType="1"/>
            </p:cNvSpPr>
            <p:nvPr/>
          </p:nvSpPr>
          <p:spPr bwMode="auto">
            <a:xfrm>
              <a:off x="374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56" name="Line 2265"/>
            <p:cNvSpPr>
              <a:spLocks noChangeShapeType="1"/>
            </p:cNvSpPr>
            <p:nvPr/>
          </p:nvSpPr>
          <p:spPr bwMode="auto">
            <a:xfrm>
              <a:off x="375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57" name="Line 2266"/>
            <p:cNvSpPr>
              <a:spLocks noChangeShapeType="1"/>
            </p:cNvSpPr>
            <p:nvPr/>
          </p:nvSpPr>
          <p:spPr bwMode="auto">
            <a:xfrm>
              <a:off x="374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58" name="Line 2267"/>
            <p:cNvSpPr>
              <a:spLocks noChangeShapeType="1"/>
            </p:cNvSpPr>
            <p:nvPr/>
          </p:nvSpPr>
          <p:spPr bwMode="auto">
            <a:xfrm>
              <a:off x="376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59" name="Line 2268"/>
            <p:cNvSpPr>
              <a:spLocks noChangeShapeType="1"/>
            </p:cNvSpPr>
            <p:nvPr/>
          </p:nvSpPr>
          <p:spPr bwMode="auto">
            <a:xfrm>
              <a:off x="375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60" name="Line 2269"/>
            <p:cNvSpPr>
              <a:spLocks noChangeShapeType="1"/>
            </p:cNvSpPr>
            <p:nvPr/>
          </p:nvSpPr>
          <p:spPr bwMode="auto">
            <a:xfrm>
              <a:off x="376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61" name="Line 2270"/>
            <p:cNvSpPr>
              <a:spLocks noChangeShapeType="1"/>
            </p:cNvSpPr>
            <p:nvPr/>
          </p:nvSpPr>
          <p:spPr bwMode="auto">
            <a:xfrm>
              <a:off x="376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62" name="Line 2271"/>
            <p:cNvSpPr>
              <a:spLocks noChangeShapeType="1"/>
            </p:cNvSpPr>
            <p:nvPr/>
          </p:nvSpPr>
          <p:spPr bwMode="auto">
            <a:xfrm>
              <a:off x="376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63" name="Line 2272"/>
            <p:cNvSpPr>
              <a:spLocks noChangeShapeType="1"/>
            </p:cNvSpPr>
            <p:nvPr/>
          </p:nvSpPr>
          <p:spPr bwMode="auto">
            <a:xfrm>
              <a:off x="376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64" name="Line 2273"/>
            <p:cNvSpPr>
              <a:spLocks noChangeShapeType="1"/>
            </p:cNvSpPr>
            <p:nvPr/>
          </p:nvSpPr>
          <p:spPr bwMode="auto">
            <a:xfrm>
              <a:off x="377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65" name="Line 2274"/>
            <p:cNvSpPr>
              <a:spLocks noChangeShapeType="1"/>
            </p:cNvSpPr>
            <p:nvPr/>
          </p:nvSpPr>
          <p:spPr bwMode="auto">
            <a:xfrm>
              <a:off x="376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66" name="Line 2275"/>
            <p:cNvSpPr>
              <a:spLocks noChangeShapeType="1"/>
            </p:cNvSpPr>
            <p:nvPr/>
          </p:nvSpPr>
          <p:spPr bwMode="auto">
            <a:xfrm>
              <a:off x="377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67" name="Line 2276"/>
            <p:cNvSpPr>
              <a:spLocks noChangeShapeType="1"/>
            </p:cNvSpPr>
            <p:nvPr/>
          </p:nvSpPr>
          <p:spPr bwMode="auto">
            <a:xfrm>
              <a:off x="377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68" name="Line 2277"/>
            <p:cNvSpPr>
              <a:spLocks noChangeShapeType="1"/>
            </p:cNvSpPr>
            <p:nvPr/>
          </p:nvSpPr>
          <p:spPr bwMode="auto">
            <a:xfrm>
              <a:off x="377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69" name="Line 2278"/>
            <p:cNvSpPr>
              <a:spLocks noChangeShapeType="1"/>
            </p:cNvSpPr>
            <p:nvPr/>
          </p:nvSpPr>
          <p:spPr bwMode="auto">
            <a:xfrm>
              <a:off x="377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70" name="Line 2279"/>
            <p:cNvSpPr>
              <a:spLocks noChangeShapeType="1"/>
            </p:cNvSpPr>
            <p:nvPr/>
          </p:nvSpPr>
          <p:spPr bwMode="auto">
            <a:xfrm>
              <a:off x="377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71" name="Line 2280"/>
            <p:cNvSpPr>
              <a:spLocks noChangeShapeType="1"/>
            </p:cNvSpPr>
            <p:nvPr/>
          </p:nvSpPr>
          <p:spPr bwMode="auto">
            <a:xfrm>
              <a:off x="377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72" name="Line 2281"/>
            <p:cNvSpPr>
              <a:spLocks noChangeShapeType="1"/>
            </p:cNvSpPr>
            <p:nvPr/>
          </p:nvSpPr>
          <p:spPr bwMode="auto">
            <a:xfrm>
              <a:off x="378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73" name="Line 2282"/>
            <p:cNvSpPr>
              <a:spLocks noChangeShapeType="1"/>
            </p:cNvSpPr>
            <p:nvPr/>
          </p:nvSpPr>
          <p:spPr bwMode="auto">
            <a:xfrm>
              <a:off x="377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74" name="Line 2283"/>
            <p:cNvSpPr>
              <a:spLocks noChangeShapeType="1"/>
            </p:cNvSpPr>
            <p:nvPr/>
          </p:nvSpPr>
          <p:spPr bwMode="auto">
            <a:xfrm>
              <a:off x="378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75" name="Line 2284"/>
            <p:cNvSpPr>
              <a:spLocks noChangeShapeType="1"/>
            </p:cNvSpPr>
            <p:nvPr/>
          </p:nvSpPr>
          <p:spPr bwMode="auto">
            <a:xfrm>
              <a:off x="378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76" name="Line 2285"/>
            <p:cNvSpPr>
              <a:spLocks noChangeShapeType="1"/>
            </p:cNvSpPr>
            <p:nvPr/>
          </p:nvSpPr>
          <p:spPr bwMode="auto">
            <a:xfrm>
              <a:off x="378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77" name="Line 2286"/>
            <p:cNvSpPr>
              <a:spLocks noChangeShapeType="1"/>
            </p:cNvSpPr>
            <p:nvPr/>
          </p:nvSpPr>
          <p:spPr bwMode="auto">
            <a:xfrm>
              <a:off x="378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78" name="Line 2287"/>
            <p:cNvSpPr>
              <a:spLocks noChangeShapeType="1"/>
            </p:cNvSpPr>
            <p:nvPr/>
          </p:nvSpPr>
          <p:spPr bwMode="auto">
            <a:xfrm>
              <a:off x="379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79" name="Line 2288"/>
            <p:cNvSpPr>
              <a:spLocks noChangeShapeType="1"/>
            </p:cNvSpPr>
            <p:nvPr/>
          </p:nvSpPr>
          <p:spPr bwMode="auto">
            <a:xfrm>
              <a:off x="378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80" name="Line 2289"/>
            <p:cNvSpPr>
              <a:spLocks noChangeShapeType="1"/>
            </p:cNvSpPr>
            <p:nvPr/>
          </p:nvSpPr>
          <p:spPr bwMode="auto">
            <a:xfrm>
              <a:off x="379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81" name="Line 2290"/>
            <p:cNvSpPr>
              <a:spLocks noChangeShapeType="1"/>
            </p:cNvSpPr>
            <p:nvPr/>
          </p:nvSpPr>
          <p:spPr bwMode="auto">
            <a:xfrm>
              <a:off x="379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82" name="Line 2291"/>
            <p:cNvSpPr>
              <a:spLocks noChangeShapeType="1"/>
            </p:cNvSpPr>
            <p:nvPr/>
          </p:nvSpPr>
          <p:spPr bwMode="auto">
            <a:xfrm>
              <a:off x="380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83" name="Line 2292"/>
            <p:cNvSpPr>
              <a:spLocks noChangeShapeType="1"/>
            </p:cNvSpPr>
            <p:nvPr/>
          </p:nvSpPr>
          <p:spPr bwMode="auto">
            <a:xfrm>
              <a:off x="379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84" name="Line 2293"/>
            <p:cNvSpPr>
              <a:spLocks noChangeShapeType="1"/>
            </p:cNvSpPr>
            <p:nvPr/>
          </p:nvSpPr>
          <p:spPr bwMode="auto">
            <a:xfrm>
              <a:off x="380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85" name="Line 2294"/>
            <p:cNvSpPr>
              <a:spLocks noChangeShapeType="1"/>
            </p:cNvSpPr>
            <p:nvPr/>
          </p:nvSpPr>
          <p:spPr bwMode="auto">
            <a:xfrm>
              <a:off x="380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86" name="Line 2295"/>
            <p:cNvSpPr>
              <a:spLocks noChangeShapeType="1"/>
            </p:cNvSpPr>
            <p:nvPr/>
          </p:nvSpPr>
          <p:spPr bwMode="auto">
            <a:xfrm>
              <a:off x="380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87" name="Line 2296"/>
            <p:cNvSpPr>
              <a:spLocks noChangeShapeType="1"/>
            </p:cNvSpPr>
            <p:nvPr/>
          </p:nvSpPr>
          <p:spPr bwMode="auto">
            <a:xfrm>
              <a:off x="380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88" name="Line 2297"/>
            <p:cNvSpPr>
              <a:spLocks noChangeShapeType="1"/>
            </p:cNvSpPr>
            <p:nvPr/>
          </p:nvSpPr>
          <p:spPr bwMode="auto">
            <a:xfrm>
              <a:off x="380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89" name="Line 2298"/>
            <p:cNvSpPr>
              <a:spLocks noChangeShapeType="1"/>
            </p:cNvSpPr>
            <p:nvPr/>
          </p:nvSpPr>
          <p:spPr bwMode="auto">
            <a:xfrm>
              <a:off x="380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90" name="Line 2299"/>
            <p:cNvSpPr>
              <a:spLocks noChangeShapeType="1"/>
            </p:cNvSpPr>
            <p:nvPr/>
          </p:nvSpPr>
          <p:spPr bwMode="auto">
            <a:xfrm>
              <a:off x="380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91" name="Line 2300"/>
            <p:cNvSpPr>
              <a:spLocks noChangeShapeType="1"/>
            </p:cNvSpPr>
            <p:nvPr/>
          </p:nvSpPr>
          <p:spPr bwMode="auto">
            <a:xfrm>
              <a:off x="380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92" name="Line 2301"/>
            <p:cNvSpPr>
              <a:spLocks noChangeShapeType="1"/>
            </p:cNvSpPr>
            <p:nvPr/>
          </p:nvSpPr>
          <p:spPr bwMode="auto">
            <a:xfrm>
              <a:off x="381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93" name="Line 2302"/>
            <p:cNvSpPr>
              <a:spLocks noChangeShapeType="1"/>
            </p:cNvSpPr>
            <p:nvPr/>
          </p:nvSpPr>
          <p:spPr bwMode="auto">
            <a:xfrm>
              <a:off x="380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94" name="Line 2303"/>
            <p:cNvSpPr>
              <a:spLocks noChangeShapeType="1"/>
            </p:cNvSpPr>
            <p:nvPr/>
          </p:nvSpPr>
          <p:spPr bwMode="auto">
            <a:xfrm>
              <a:off x="381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95" name="Line 2304"/>
            <p:cNvSpPr>
              <a:spLocks noChangeShapeType="1"/>
            </p:cNvSpPr>
            <p:nvPr/>
          </p:nvSpPr>
          <p:spPr bwMode="auto">
            <a:xfrm>
              <a:off x="381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96" name="Line 2305"/>
            <p:cNvSpPr>
              <a:spLocks noChangeShapeType="1"/>
            </p:cNvSpPr>
            <p:nvPr/>
          </p:nvSpPr>
          <p:spPr bwMode="auto">
            <a:xfrm>
              <a:off x="381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97" name="Line 2306"/>
            <p:cNvSpPr>
              <a:spLocks noChangeShapeType="1"/>
            </p:cNvSpPr>
            <p:nvPr/>
          </p:nvSpPr>
          <p:spPr bwMode="auto">
            <a:xfrm>
              <a:off x="381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98" name="Line 2307"/>
            <p:cNvSpPr>
              <a:spLocks noChangeShapeType="1"/>
            </p:cNvSpPr>
            <p:nvPr/>
          </p:nvSpPr>
          <p:spPr bwMode="auto">
            <a:xfrm>
              <a:off x="382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99" name="Line 2308"/>
            <p:cNvSpPr>
              <a:spLocks noChangeShapeType="1"/>
            </p:cNvSpPr>
            <p:nvPr/>
          </p:nvSpPr>
          <p:spPr bwMode="auto">
            <a:xfrm>
              <a:off x="381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00" name="Line 2309"/>
            <p:cNvSpPr>
              <a:spLocks noChangeShapeType="1"/>
            </p:cNvSpPr>
            <p:nvPr/>
          </p:nvSpPr>
          <p:spPr bwMode="auto">
            <a:xfrm>
              <a:off x="382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01" name="Line 2310"/>
            <p:cNvSpPr>
              <a:spLocks noChangeShapeType="1"/>
            </p:cNvSpPr>
            <p:nvPr/>
          </p:nvSpPr>
          <p:spPr bwMode="auto">
            <a:xfrm>
              <a:off x="382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02" name="Line 2311"/>
            <p:cNvSpPr>
              <a:spLocks noChangeShapeType="1"/>
            </p:cNvSpPr>
            <p:nvPr/>
          </p:nvSpPr>
          <p:spPr bwMode="auto">
            <a:xfrm>
              <a:off x="383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03" name="Line 2312"/>
            <p:cNvSpPr>
              <a:spLocks noChangeShapeType="1"/>
            </p:cNvSpPr>
            <p:nvPr/>
          </p:nvSpPr>
          <p:spPr bwMode="auto">
            <a:xfrm>
              <a:off x="382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04" name="Line 2313"/>
            <p:cNvSpPr>
              <a:spLocks noChangeShapeType="1"/>
            </p:cNvSpPr>
            <p:nvPr/>
          </p:nvSpPr>
          <p:spPr bwMode="auto">
            <a:xfrm>
              <a:off x="384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05" name="Line 2314"/>
            <p:cNvSpPr>
              <a:spLocks noChangeShapeType="1"/>
            </p:cNvSpPr>
            <p:nvPr/>
          </p:nvSpPr>
          <p:spPr bwMode="auto">
            <a:xfrm>
              <a:off x="383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06" name="Line 2315"/>
            <p:cNvSpPr>
              <a:spLocks noChangeShapeType="1"/>
            </p:cNvSpPr>
            <p:nvPr/>
          </p:nvSpPr>
          <p:spPr bwMode="auto">
            <a:xfrm>
              <a:off x="384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07" name="Line 2316"/>
            <p:cNvSpPr>
              <a:spLocks noChangeShapeType="1"/>
            </p:cNvSpPr>
            <p:nvPr/>
          </p:nvSpPr>
          <p:spPr bwMode="auto">
            <a:xfrm>
              <a:off x="384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08" name="Line 2317"/>
            <p:cNvSpPr>
              <a:spLocks noChangeShapeType="1"/>
            </p:cNvSpPr>
            <p:nvPr/>
          </p:nvSpPr>
          <p:spPr bwMode="auto">
            <a:xfrm>
              <a:off x="384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09" name="Line 2318"/>
            <p:cNvSpPr>
              <a:spLocks noChangeShapeType="1"/>
            </p:cNvSpPr>
            <p:nvPr/>
          </p:nvSpPr>
          <p:spPr bwMode="auto">
            <a:xfrm>
              <a:off x="384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10" name="Line 2319"/>
            <p:cNvSpPr>
              <a:spLocks noChangeShapeType="1"/>
            </p:cNvSpPr>
            <p:nvPr/>
          </p:nvSpPr>
          <p:spPr bwMode="auto">
            <a:xfrm>
              <a:off x="385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11" name="Line 2320"/>
            <p:cNvSpPr>
              <a:spLocks noChangeShapeType="1"/>
            </p:cNvSpPr>
            <p:nvPr/>
          </p:nvSpPr>
          <p:spPr bwMode="auto">
            <a:xfrm>
              <a:off x="384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12" name="Line 2321"/>
            <p:cNvSpPr>
              <a:spLocks noChangeShapeType="1"/>
            </p:cNvSpPr>
            <p:nvPr/>
          </p:nvSpPr>
          <p:spPr bwMode="auto">
            <a:xfrm>
              <a:off x="385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13" name="Line 2322"/>
            <p:cNvSpPr>
              <a:spLocks noChangeShapeType="1"/>
            </p:cNvSpPr>
            <p:nvPr/>
          </p:nvSpPr>
          <p:spPr bwMode="auto">
            <a:xfrm>
              <a:off x="385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14" name="Line 2323"/>
            <p:cNvSpPr>
              <a:spLocks noChangeShapeType="1"/>
            </p:cNvSpPr>
            <p:nvPr/>
          </p:nvSpPr>
          <p:spPr bwMode="auto">
            <a:xfrm>
              <a:off x="385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15" name="Line 2324"/>
            <p:cNvSpPr>
              <a:spLocks noChangeShapeType="1"/>
            </p:cNvSpPr>
            <p:nvPr/>
          </p:nvSpPr>
          <p:spPr bwMode="auto">
            <a:xfrm>
              <a:off x="385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16" name="Line 2325"/>
            <p:cNvSpPr>
              <a:spLocks noChangeShapeType="1"/>
            </p:cNvSpPr>
            <p:nvPr/>
          </p:nvSpPr>
          <p:spPr bwMode="auto">
            <a:xfrm>
              <a:off x="385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17" name="Line 2326"/>
            <p:cNvSpPr>
              <a:spLocks noChangeShapeType="1"/>
            </p:cNvSpPr>
            <p:nvPr/>
          </p:nvSpPr>
          <p:spPr bwMode="auto">
            <a:xfrm>
              <a:off x="385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18" name="Line 2327"/>
            <p:cNvSpPr>
              <a:spLocks noChangeShapeType="1"/>
            </p:cNvSpPr>
            <p:nvPr/>
          </p:nvSpPr>
          <p:spPr bwMode="auto">
            <a:xfrm>
              <a:off x="386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19" name="Line 2328"/>
            <p:cNvSpPr>
              <a:spLocks noChangeShapeType="1"/>
            </p:cNvSpPr>
            <p:nvPr/>
          </p:nvSpPr>
          <p:spPr bwMode="auto">
            <a:xfrm>
              <a:off x="385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20" name="Line 2329"/>
            <p:cNvSpPr>
              <a:spLocks noChangeShapeType="1"/>
            </p:cNvSpPr>
            <p:nvPr/>
          </p:nvSpPr>
          <p:spPr bwMode="auto">
            <a:xfrm>
              <a:off x="387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21" name="Line 2330"/>
            <p:cNvSpPr>
              <a:spLocks noChangeShapeType="1"/>
            </p:cNvSpPr>
            <p:nvPr/>
          </p:nvSpPr>
          <p:spPr bwMode="auto">
            <a:xfrm>
              <a:off x="386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22" name="Line 2331"/>
            <p:cNvSpPr>
              <a:spLocks noChangeShapeType="1"/>
            </p:cNvSpPr>
            <p:nvPr/>
          </p:nvSpPr>
          <p:spPr bwMode="auto">
            <a:xfrm>
              <a:off x="387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23" name="Line 2332"/>
            <p:cNvSpPr>
              <a:spLocks noChangeShapeType="1"/>
            </p:cNvSpPr>
            <p:nvPr/>
          </p:nvSpPr>
          <p:spPr bwMode="auto">
            <a:xfrm>
              <a:off x="387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24" name="Line 2333"/>
            <p:cNvSpPr>
              <a:spLocks noChangeShapeType="1"/>
            </p:cNvSpPr>
            <p:nvPr/>
          </p:nvSpPr>
          <p:spPr bwMode="auto">
            <a:xfrm>
              <a:off x="388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25" name="Line 2334"/>
            <p:cNvSpPr>
              <a:spLocks noChangeShapeType="1"/>
            </p:cNvSpPr>
            <p:nvPr/>
          </p:nvSpPr>
          <p:spPr bwMode="auto">
            <a:xfrm>
              <a:off x="387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26" name="Line 2335"/>
            <p:cNvSpPr>
              <a:spLocks noChangeShapeType="1"/>
            </p:cNvSpPr>
            <p:nvPr/>
          </p:nvSpPr>
          <p:spPr bwMode="auto">
            <a:xfrm>
              <a:off x="388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27" name="Line 2336"/>
            <p:cNvSpPr>
              <a:spLocks noChangeShapeType="1"/>
            </p:cNvSpPr>
            <p:nvPr/>
          </p:nvSpPr>
          <p:spPr bwMode="auto">
            <a:xfrm>
              <a:off x="388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28" name="Line 2337"/>
            <p:cNvSpPr>
              <a:spLocks noChangeShapeType="1"/>
            </p:cNvSpPr>
            <p:nvPr/>
          </p:nvSpPr>
          <p:spPr bwMode="auto">
            <a:xfrm>
              <a:off x="388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29" name="Line 2338"/>
            <p:cNvSpPr>
              <a:spLocks noChangeShapeType="1"/>
            </p:cNvSpPr>
            <p:nvPr/>
          </p:nvSpPr>
          <p:spPr bwMode="auto">
            <a:xfrm>
              <a:off x="388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30" name="Line 2339"/>
            <p:cNvSpPr>
              <a:spLocks noChangeShapeType="1"/>
            </p:cNvSpPr>
            <p:nvPr/>
          </p:nvSpPr>
          <p:spPr bwMode="auto">
            <a:xfrm>
              <a:off x="388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31" name="Line 2340"/>
            <p:cNvSpPr>
              <a:spLocks noChangeShapeType="1"/>
            </p:cNvSpPr>
            <p:nvPr/>
          </p:nvSpPr>
          <p:spPr bwMode="auto">
            <a:xfrm>
              <a:off x="388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32" name="Line 2341"/>
            <p:cNvSpPr>
              <a:spLocks noChangeShapeType="1"/>
            </p:cNvSpPr>
            <p:nvPr/>
          </p:nvSpPr>
          <p:spPr bwMode="auto">
            <a:xfrm>
              <a:off x="389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33" name="Line 2342"/>
            <p:cNvSpPr>
              <a:spLocks noChangeShapeType="1"/>
            </p:cNvSpPr>
            <p:nvPr/>
          </p:nvSpPr>
          <p:spPr bwMode="auto">
            <a:xfrm>
              <a:off x="388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34" name="Line 2343"/>
            <p:cNvSpPr>
              <a:spLocks noChangeShapeType="1"/>
            </p:cNvSpPr>
            <p:nvPr/>
          </p:nvSpPr>
          <p:spPr bwMode="auto">
            <a:xfrm>
              <a:off x="389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35" name="Line 2344"/>
            <p:cNvSpPr>
              <a:spLocks noChangeShapeType="1"/>
            </p:cNvSpPr>
            <p:nvPr/>
          </p:nvSpPr>
          <p:spPr bwMode="auto">
            <a:xfrm>
              <a:off x="389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36" name="Line 2345"/>
            <p:cNvSpPr>
              <a:spLocks noChangeShapeType="1"/>
            </p:cNvSpPr>
            <p:nvPr/>
          </p:nvSpPr>
          <p:spPr bwMode="auto">
            <a:xfrm>
              <a:off x="389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37" name="Line 2346"/>
            <p:cNvSpPr>
              <a:spLocks noChangeShapeType="1"/>
            </p:cNvSpPr>
            <p:nvPr/>
          </p:nvSpPr>
          <p:spPr bwMode="auto">
            <a:xfrm>
              <a:off x="389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38" name="Line 2347"/>
            <p:cNvSpPr>
              <a:spLocks noChangeShapeType="1"/>
            </p:cNvSpPr>
            <p:nvPr/>
          </p:nvSpPr>
          <p:spPr bwMode="auto">
            <a:xfrm>
              <a:off x="389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39" name="Line 2348"/>
            <p:cNvSpPr>
              <a:spLocks noChangeShapeType="1"/>
            </p:cNvSpPr>
            <p:nvPr/>
          </p:nvSpPr>
          <p:spPr bwMode="auto">
            <a:xfrm>
              <a:off x="389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40" name="Line 2349"/>
            <p:cNvSpPr>
              <a:spLocks noChangeShapeType="1"/>
            </p:cNvSpPr>
            <p:nvPr/>
          </p:nvSpPr>
          <p:spPr bwMode="auto">
            <a:xfrm>
              <a:off x="390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41" name="Line 2350"/>
            <p:cNvSpPr>
              <a:spLocks noChangeShapeType="1"/>
            </p:cNvSpPr>
            <p:nvPr/>
          </p:nvSpPr>
          <p:spPr bwMode="auto">
            <a:xfrm>
              <a:off x="389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42" name="Line 2351"/>
            <p:cNvSpPr>
              <a:spLocks noChangeShapeType="1"/>
            </p:cNvSpPr>
            <p:nvPr/>
          </p:nvSpPr>
          <p:spPr bwMode="auto">
            <a:xfrm>
              <a:off x="390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43" name="Line 2352"/>
            <p:cNvSpPr>
              <a:spLocks noChangeShapeType="1"/>
            </p:cNvSpPr>
            <p:nvPr/>
          </p:nvSpPr>
          <p:spPr bwMode="auto">
            <a:xfrm>
              <a:off x="390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44" name="Line 2353"/>
            <p:cNvSpPr>
              <a:spLocks noChangeShapeType="1"/>
            </p:cNvSpPr>
            <p:nvPr/>
          </p:nvSpPr>
          <p:spPr bwMode="auto">
            <a:xfrm>
              <a:off x="390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45" name="Line 2354"/>
            <p:cNvSpPr>
              <a:spLocks noChangeShapeType="1"/>
            </p:cNvSpPr>
            <p:nvPr/>
          </p:nvSpPr>
          <p:spPr bwMode="auto">
            <a:xfrm>
              <a:off x="390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46" name="Line 2355"/>
            <p:cNvSpPr>
              <a:spLocks noChangeShapeType="1"/>
            </p:cNvSpPr>
            <p:nvPr/>
          </p:nvSpPr>
          <p:spPr bwMode="auto">
            <a:xfrm>
              <a:off x="391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47" name="Line 2356"/>
            <p:cNvSpPr>
              <a:spLocks noChangeShapeType="1"/>
            </p:cNvSpPr>
            <p:nvPr/>
          </p:nvSpPr>
          <p:spPr bwMode="auto">
            <a:xfrm>
              <a:off x="390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48" name="Line 2357"/>
            <p:cNvSpPr>
              <a:spLocks noChangeShapeType="1"/>
            </p:cNvSpPr>
            <p:nvPr/>
          </p:nvSpPr>
          <p:spPr bwMode="auto">
            <a:xfrm>
              <a:off x="392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49" name="Line 2358"/>
            <p:cNvSpPr>
              <a:spLocks noChangeShapeType="1"/>
            </p:cNvSpPr>
            <p:nvPr/>
          </p:nvSpPr>
          <p:spPr bwMode="auto">
            <a:xfrm>
              <a:off x="391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50" name="Line 2359"/>
            <p:cNvSpPr>
              <a:spLocks noChangeShapeType="1"/>
            </p:cNvSpPr>
            <p:nvPr/>
          </p:nvSpPr>
          <p:spPr bwMode="auto">
            <a:xfrm>
              <a:off x="392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51" name="Line 2360"/>
            <p:cNvSpPr>
              <a:spLocks noChangeShapeType="1"/>
            </p:cNvSpPr>
            <p:nvPr/>
          </p:nvSpPr>
          <p:spPr bwMode="auto">
            <a:xfrm>
              <a:off x="392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52" name="Line 2361"/>
            <p:cNvSpPr>
              <a:spLocks noChangeShapeType="1"/>
            </p:cNvSpPr>
            <p:nvPr/>
          </p:nvSpPr>
          <p:spPr bwMode="auto">
            <a:xfrm>
              <a:off x="392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53" name="Line 2362"/>
            <p:cNvSpPr>
              <a:spLocks noChangeShapeType="1"/>
            </p:cNvSpPr>
            <p:nvPr/>
          </p:nvSpPr>
          <p:spPr bwMode="auto">
            <a:xfrm>
              <a:off x="392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54" name="Line 2363"/>
            <p:cNvSpPr>
              <a:spLocks noChangeShapeType="1"/>
            </p:cNvSpPr>
            <p:nvPr/>
          </p:nvSpPr>
          <p:spPr bwMode="auto">
            <a:xfrm>
              <a:off x="393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55" name="Line 2364"/>
            <p:cNvSpPr>
              <a:spLocks noChangeShapeType="1"/>
            </p:cNvSpPr>
            <p:nvPr/>
          </p:nvSpPr>
          <p:spPr bwMode="auto">
            <a:xfrm>
              <a:off x="392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56" name="Line 2365"/>
            <p:cNvSpPr>
              <a:spLocks noChangeShapeType="1"/>
            </p:cNvSpPr>
            <p:nvPr/>
          </p:nvSpPr>
          <p:spPr bwMode="auto">
            <a:xfrm>
              <a:off x="393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57" name="Line 2366"/>
            <p:cNvSpPr>
              <a:spLocks noChangeShapeType="1"/>
            </p:cNvSpPr>
            <p:nvPr/>
          </p:nvSpPr>
          <p:spPr bwMode="auto">
            <a:xfrm>
              <a:off x="393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58" name="Line 2367"/>
            <p:cNvSpPr>
              <a:spLocks noChangeShapeType="1"/>
            </p:cNvSpPr>
            <p:nvPr/>
          </p:nvSpPr>
          <p:spPr bwMode="auto">
            <a:xfrm>
              <a:off x="393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59" name="Line 2368"/>
            <p:cNvSpPr>
              <a:spLocks noChangeShapeType="1"/>
            </p:cNvSpPr>
            <p:nvPr/>
          </p:nvSpPr>
          <p:spPr bwMode="auto">
            <a:xfrm>
              <a:off x="393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60" name="Line 2369"/>
            <p:cNvSpPr>
              <a:spLocks noChangeShapeType="1"/>
            </p:cNvSpPr>
            <p:nvPr/>
          </p:nvSpPr>
          <p:spPr bwMode="auto">
            <a:xfrm>
              <a:off x="394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61" name="Line 2370"/>
            <p:cNvSpPr>
              <a:spLocks noChangeShapeType="1"/>
            </p:cNvSpPr>
            <p:nvPr/>
          </p:nvSpPr>
          <p:spPr bwMode="auto">
            <a:xfrm>
              <a:off x="393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62" name="Line 2371"/>
            <p:cNvSpPr>
              <a:spLocks noChangeShapeType="1"/>
            </p:cNvSpPr>
            <p:nvPr/>
          </p:nvSpPr>
          <p:spPr bwMode="auto">
            <a:xfrm>
              <a:off x="394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63" name="Line 2372"/>
            <p:cNvSpPr>
              <a:spLocks noChangeShapeType="1"/>
            </p:cNvSpPr>
            <p:nvPr/>
          </p:nvSpPr>
          <p:spPr bwMode="auto">
            <a:xfrm>
              <a:off x="394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64" name="Line 2373"/>
            <p:cNvSpPr>
              <a:spLocks noChangeShapeType="1"/>
            </p:cNvSpPr>
            <p:nvPr/>
          </p:nvSpPr>
          <p:spPr bwMode="auto">
            <a:xfrm>
              <a:off x="394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65" name="Line 2374"/>
            <p:cNvSpPr>
              <a:spLocks noChangeShapeType="1"/>
            </p:cNvSpPr>
            <p:nvPr/>
          </p:nvSpPr>
          <p:spPr bwMode="auto">
            <a:xfrm>
              <a:off x="394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66" name="Line 2375"/>
            <p:cNvSpPr>
              <a:spLocks noChangeShapeType="1"/>
            </p:cNvSpPr>
            <p:nvPr/>
          </p:nvSpPr>
          <p:spPr bwMode="auto">
            <a:xfrm>
              <a:off x="395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67" name="Line 2376"/>
            <p:cNvSpPr>
              <a:spLocks noChangeShapeType="1"/>
            </p:cNvSpPr>
            <p:nvPr/>
          </p:nvSpPr>
          <p:spPr bwMode="auto">
            <a:xfrm>
              <a:off x="394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68" name="Line 2377"/>
            <p:cNvSpPr>
              <a:spLocks noChangeShapeType="1"/>
            </p:cNvSpPr>
            <p:nvPr/>
          </p:nvSpPr>
          <p:spPr bwMode="auto">
            <a:xfrm>
              <a:off x="395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69" name="Line 2378"/>
            <p:cNvSpPr>
              <a:spLocks noChangeShapeType="1"/>
            </p:cNvSpPr>
            <p:nvPr/>
          </p:nvSpPr>
          <p:spPr bwMode="auto">
            <a:xfrm>
              <a:off x="395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70" name="Line 2379"/>
            <p:cNvSpPr>
              <a:spLocks noChangeShapeType="1"/>
            </p:cNvSpPr>
            <p:nvPr/>
          </p:nvSpPr>
          <p:spPr bwMode="auto">
            <a:xfrm>
              <a:off x="395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71" name="Line 2380"/>
            <p:cNvSpPr>
              <a:spLocks noChangeShapeType="1"/>
            </p:cNvSpPr>
            <p:nvPr/>
          </p:nvSpPr>
          <p:spPr bwMode="auto">
            <a:xfrm>
              <a:off x="395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72" name="Line 2381"/>
            <p:cNvSpPr>
              <a:spLocks noChangeShapeType="1"/>
            </p:cNvSpPr>
            <p:nvPr/>
          </p:nvSpPr>
          <p:spPr bwMode="auto">
            <a:xfrm>
              <a:off x="395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73" name="Line 2382"/>
            <p:cNvSpPr>
              <a:spLocks noChangeShapeType="1"/>
            </p:cNvSpPr>
            <p:nvPr/>
          </p:nvSpPr>
          <p:spPr bwMode="auto">
            <a:xfrm>
              <a:off x="395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74" name="Line 2383"/>
            <p:cNvSpPr>
              <a:spLocks noChangeShapeType="1"/>
            </p:cNvSpPr>
            <p:nvPr/>
          </p:nvSpPr>
          <p:spPr bwMode="auto">
            <a:xfrm>
              <a:off x="395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75" name="Line 2384"/>
            <p:cNvSpPr>
              <a:spLocks noChangeShapeType="1"/>
            </p:cNvSpPr>
            <p:nvPr/>
          </p:nvSpPr>
          <p:spPr bwMode="auto">
            <a:xfrm>
              <a:off x="395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76" name="Line 2385"/>
            <p:cNvSpPr>
              <a:spLocks noChangeShapeType="1"/>
            </p:cNvSpPr>
            <p:nvPr/>
          </p:nvSpPr>
          <p:spPr bwMode="auto">
            <a:xfrm>
              <a:off x="396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77" name="Line 2386"/>
            <p:cNvSpPr>
              <a:spLocks noChangeShapeType="1"/>
            </p:cNvSpPr>
            <p:nvPr/>
          </p:nvSpPr>
          <p:spPr bwMode="auto">
            <a:xfrm>
              <a:off x="395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78" name="Line 2387"/>
            <p:cNvSpPr>
              <a:spLocks noChangeShapeType="1"/>
            </p:cNvSpPr>
            <p:nvPr/>
          </p:nvSpPr>
          <p:spPr bwMode="auto">
            <a:xfrm>
              <a:off x="396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79" name="Line 2388"/>
            <p:cNvSpPr>
              <a:spLocks noChangeShapeType="1"/>
            </p:cNvSpPr>
            <p:nvPr/>
          </p:nvSpPr>
          <p:spPr bwMode="auto">
            <a:xfrm>
              <a:off x="396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80" name="Line 2389"/>
            <p:cNvSpPr>
              <a:spLocks noChangeShapeType="1"/>
            </p:cNvSpPr>
            <p:nvPr/>
          </p:nvSpPr>
          <p:spPr bwMode="auto">
            <a:xfrm flipV="1">
              <a:off x="3969" y="4168"/>
              <a:ext cx="0" cy="4"/>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81" name="Line 2390"/>
            <p:cNvSpPr>
              <a:spLocks noChangeShapeType="1"/>
            </p:cNvSpPr>
            <p:nvPr/>
          </p:nvSpPr>
          <p:spPr bwMode="auto">
            <a:xfrm>
              <a:off x="396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82" name="Line 2391"/>
            <p:cNvSpPr>
              <a:spLocks noChangeShapeType="1"/>
            </p:cNvSpPr>
            <p:nvPr/>
          </p:nvSpPr>
          <p:spPr bwMode="auto">
            <a:xfrm>
              <a:off x="397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83" name="Line 2392"/>
            <p:cNvSpPr>
              <a:spLocks noChangeShapeType="1"/>
            </p:cNvSpPr>
            <p:nvPr/>
          </p:nvSpPr>
          <p:spPr bwMode="auto">
            <a:xfrm>
              <a:off x="396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84" name="Line 2393"/>
            <p:cNvSpPr>
              <a:spLocks noChangeShapeType="1"/>
            </p:cNvSpPr>
            <p:nvPr/>
          </p:nvSpPr>
          <p:spPr bwMode="auto">
            <a:xfrm>
              <a:off x="397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85" name="Line 2394"/>
            <p:cNvSpPr>
              <a:spLocks noChangeShapeType="1"/>
            </p:cNvSpPr>
            <p:nvPr/>
          </p:nvSpPr>
          <p:spPr bwMode="auto">
            <a:xfrm>
              <a:off x="397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86" name="Line 2395"/>
            <p:cNvSpPr>
              <a:spLocks noChangeShapeType="1"/>
            </p:cNvSpPr>
            <p:nvPr/>
          </p:nvSpPr>
          <p:spPr bwMode="auto">
            <a:xfrm>
              <a:off x="397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87" name="Line 2396"/>
            <p:cNvSpPr>
              <a:spLocks noChangeShapeType="1"/>
            </p:cNvSpPr>
            <p:nvPr/>
          </p:nvSpPr>
          <p:spPr bwMode="auto">
            <a:xfrm>
              <a:off x="397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88" name="Line 2397"/>
            <p:cNvSpPr>
              <a:spLocks noChangeShapeType="1"/>
            </p:cNvSpPr>
            <p:nvPr/>
          </p:nvSpPr>
          <p:spPr bwMode="auto">
            <a:xfrm>
              <a:off x="397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89" name="Line 2398"/>
            <p:cNvSpPr>
              <a:spLocks noChangeShapeType="1"/>
            </p:cNvSpPr>
            <p:nvPr/>
          </p:nvSpPr>
          <p:spPr bwMode="auto">
            <a:xfrm>
              <a:off x="397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90" name="Line 2399"/>
            <p:cNvSpPr>
              <a:spLocks noChangeShapeType="1"/>
            </p:cNvSpPr>
            <p:nvPr/>
          </p:nvSpPr>
          <p:spPr bwMode="auto">
            <a:xfrm>
              <a:off x="397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91" name="Line 2400"/>
            <p:cNvSpPr>
              <a:spLocks noChangeShapeType="1"/>
            </p:cNvSpPr>
            <p:nvPr/>
          </p:nvSpPr>
          <p:spPr bwMode="auto">
            <a:xfrm>
              <a:off x="397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92" name="Line 2401"/>
            <p:cNvSpPr>
              <a:spLocks noChangeShapeType="1"/>
            </p:cNvSpPr>
            <p:nvPr/>
          </p:nvSpPr>
          <p:spPr bwMode="auto">
            <a:xfrm>
              <a:off x="398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93" name="Line 2402"/>
            <p:cNvSpPr>
              <a:spLocks noChangeShapeType="1"/>
            </p:cNvSpPr>
            <p:nvPr/>
          </p:nvSpPr>
          <p:spPr bwMode="auto">
            <a:xfrm>
              <a:off x="397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94" name="Line 2403"/>
            <p:cNvSpPr>
              <a:spLocks noChangeShapeType="1"/>
            </p:cNvSpPr>
            <p:nvPr/>
          </p:nvSpPr>
          <p:spPr bwMode="auto">
            <a:xfrm>
              <a:off x="398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95" name="Line 2404"/>
            <p:cNvSpPr>
              <a:spLocks noChangeShapeType="1"/>
            </p:cNvSpPr>
            <p:nvPr/>
          </p:nvSpPr>
          <p:spPr bwMode="auto">
            <a:xfrm>
              <a:off x="398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96" name="Line 2405"/>
            <p:cNvSpPr>
              <a:spLocks noChangeShapeType="1"/>
            </p:cNvSpPr>
            <p:nvPr/>
          </p:nvSpPr>
          <p:spPr bwMode="auto">
            <a:xfrm flipV="1">
              <a:off x="3984" y="4156"/>
              <a:ext cx="0" cy="16"/>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97" name="Line 2406"/>
            <p:cNvSpPr>
              <a:spLocks noChangeShapeType="1"/>
            </p:cNvSpPr>
            <p:nvPr/>
          </p:nvSpPr>
          <p:spPr bwMode="auto">
            <a:xfrm>
              <a:off x="398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98" name="Line 2407"/>
            <p:cNvSpPr>
              <a:spLocks noChangeShapeType="1"/>
            </p:cNvSpPr>
            <p:nvPr/>
          </p:nvSpPr>
          <p:spPr bwMode="auto">
            <a:xfrm>
              <a:off x="398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99" name="Line 2408"/>
            <p:cNvSpPr>
              <a:spLocks noChangeShapeType="1"/>
            </p:cNvSpPr>
            <p:nvPr/>
          </p:nvSpPr>
          <p:spPr bwMode="auto">
            <a:xfrm>
              <a:off x="398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00" name="Line 2409"/>
            <p:cNvSpPr>
              <a:spLocks noChangeShapeType="1"/>
            </p:cNvSpPr>
            <p:nvPr/>
          </p:nvSpPr>
          <p:spPr bwMode="auto">
            <a:xfrm>
              <a:off x="399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01" name="Line 2410"/>
            <p:cNvSpPr>
              <a:spLocks noChangeShapeType="1"/>
            </p:cNvSpPr>
            <p:nvPr/>
          </p:nvSpPr>
          <p:spPr bwMode="auto">
            <a:xfrm>
              <a:off x="398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02" name="Line 2411"/>
            <p:cNvSpPr>
              <a:spLocks noChangeShapeType="1"/>
            </p:cNvSpPr>
            <p:nvPr/>
          </p:nvSpPr>
          <p:spPr bwMode="auto">
            <a:xfrm>
              <a:off x="399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03" name="Line 2412"/>
            <p:cNvSpPr>
              <a:spLocks noChangeShapeType="1"/>
            </p:cNvSpPr>
            <p:nvPr/>
          </p:nvSpPr>
          <p:spPr bwMode="auto">
            <a:xfrm>
              <a:off x="399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04" name="Line 2413"/>
            <p:cNvSpPr>
              <a:spLocks noChangeShapeType="1"/>
            </p:cNvSpPr>
            <p:nvPr/>
          </p:nvSpPr>
          <p:spPr bwMode="auto">
            <a:xfrm>
              <a:off x="399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05" name="Line 2414"/>
            <p:cNvSpPr>
              <a:spLocks noChangeShapeType="1"/>
            </p:cNvSpPr>
            <p:nvPr/>
          </p:nvSpPr>
          <p:spPr bwMode="auto">
            <a:xfrm>
              <a:off x="399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06" name="Line 2415"/>
            <p:cNvSpPr>
              <a:spLocks noChangeShapeType="1"/>
            </p:cNvSpPr>
            <p:nvPr/>
          </p:nvSpPr>
          <p:spPr bwMode="auto">
            <a:xfrm flipV="1">
              <a:off x="3993" y="4160"/>
              <a:ext cx="0" cy="12"/>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18" name="Group 2617"/>
          <p:cNvGrpSpPr>
            <a:grpSpLocks/>
          </p:cNvGrpSpPr>
          <p:nvPr/>
        </p:nvGrpSpPr>
        <p:grpSpPr bwMode="auto">
          <a:xfrm>
            <a:off x="6338887" y="6225832"/>
            <a:ext cx="530225" cy="84138"/>
            <a:chOff x="3993" y="4119"/>
            <a:chExt cx="334" cy="53"/>
          </a:xfrm>
        </p:grpSpPr>
        <p:sp>
          <p:nvSpPr>
            <p:cNvPr id="2007" name="Line 2417"/>
            <p:cNvSpPr>
              <a:spLocks noChangeShapeType="1"/>
            </p:cNvSpPr>
            <p:nvPr/>
          </p:nvSpPr>
          <p:spPr bwMode="auto">
            <a:xfrm>
              <a:off x="399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08" name="Line 2418"/>
            <p:cNvSpPr>
              <a:spLocks noChangeShapeType="1"/>
            </p:cNvSpPr>
            <p:nvPr/>
          </p:nvSpPr>
          <p:spPr bwMode="auto">
            <a:xfrm>
              <a:off x="399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09" name="Line 2419"/>
            <p:cNvSpPr>
              <a:spLocks noChangeShapeType="1"/>
            </p:cNvSpPr>
            <p:nvPr/>
          </p:nvSpPr>
          <p:spPr bwMode="auto">
            <a:xfrm>
              <a:off x="399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10" name="Line 2420"/>
            <p:cNvSpPr>
              <a:spLocks noChangeShapeType="1"/>
            </p:cNvSpPr>
            <p:nvPr/>
          </p:nvSpPr>
          <p:spPr bwMode="auto">
            <a:xfrm>
              <a:off x="399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11" name="Line 2421"/>
            <p:cNvSpPr>
              <a:spLocks noChangeShapeType="1"/>
            </p:cNvSpPr>
            <p:nvPr/>
          </p:nvSpPr>
          <p:spPr bwMode="auto">
            <a:xfrm>
              <a:off x="400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12" name="Line 2422"/>
            <p:cNvSpPr>
              <a:spLocks noChangeShapeType="1"/>
            </p:cNvSpPr>
            <p:nvPr/>
          </p:nvSpPr>
          <p:spPr bwMode="auto">
            <a:xfrm>
              <a:off x="399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13" name="Line 2423"/>
            <p:cNvSpPr>
              <a:spLocks noChangeShapeType="1"/>
            </p:cNvSpPr>
            <p:nvPr/>
          </p:nvSpPr>
          <p:spPr bwMode="auto">
            <a:xfrm>
              <a:off x="400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14" name="Line 2424"/>
            <p:cNvSpPr>
              <a:spLocks noChangeShapeType="1"/>
            </p:cNvSpPr>
            <p:nvPr/>
          </p:nvSpPr>
          <p:spPr bwMode="auto">
            <a:xfrm>
              <a:off x="400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15" name="Line 2425"/>
            <p:cNvSpPr>
              <a:spLocks noChangeShapeType="1"/>
            </p:cNvSpPr>
            <p:nvPr/>
          </p:nvSpPr>
          <p:spPr bwMode="auto">
            <a:xfrm>
              <a:off x="400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16" name="Line 2426"/>
            <p:cNvSpPr>
              <a:spLocks noChangeShapeType="1"/>
            </p:cNvSpPr>
            <p:nvPr/>
          </p:nvSpPr>
          <p:spPr bwMode="auto">
            <a:xfrm>
              <a:off x="400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17" name="Line 2427"/>
            <p:cNvSpPr>
              <a:spLocks noChangeShapeType="1"/>
            </p:cNvSpPr>
            <p:nvPr/>
          </p:nvSpPr>
          <p:spPr bwMode="auto">
            <a:xfrm>
              <a:off x="401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18" name="Line 2428"/>
            <p:cNvSpPr>
              <a:spLocks noChangeShapeType="1"/>
            </p:cNvSpPr>
            <p:nvPr/>
          </p:nvSpPr>
          <p:spPr bwMode="auto">
            <a:xfrm>
              <a:off x="400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19" name="Line 2429"/>
            <p:cNvSpPr>
              <a:spLocks noChangeShapeType="1"/>
            </p:cNvSpPr>
            <p:nvPr/>
          </p:nvSpPr>
          <p:spPr bwMode="auto">
            <a:xfrm>
              <a:off x="401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20" name="Line 2430"/>
            <p:cNvSpPr>
              <a:spLocks noChangeShapeType="1"/>
            </p:cNvSpPr>
            <p:nvPr/>
          </p:nvSpPr>
          <p:spPr bwMode="auto">
            <a:xfrm>
              <a:off x="401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21" name="Line 2431"/>
            <p:cNvSpPr>
              <a:spLocks noChangeShapeType="1"/>
            </p:cNvSpPr>
            <p:nvPr/>
          </p:nvSpPr>
          <p:spPr bwMode="auto">
            <a:xfrm>
              <a:off x="402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22" name="Line 2432"/>
            <p:cNvSpPr>
              <a:spLocks noChangeShapeType="1"/>
            </p:cNvSpPr>
            <p:nvPr/>
          </p:nvSpPr>
          <p:spPr bwMode="auto">
            <a:xfrm>
              <a:off x="401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23" name="Line 2433"/>
            <p:cNvSpPr>
              <a:spLocks noChangeShapeType="1"/>
            </p:cNvSpPr>
            <p:nvPr/>
          </p:nvSpPr>
          <p:spPr bwMode="auto">
            <a:xfrm>
              <a:off x="402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24" name="Line 2434"/>
            <p:cNvSpPr>
              <a:spLocks noChangeShapeType="1"/>
            </p:cNvSpPr>
            <p:nvPr/>
          </p:nvSpPr>
          <p:spPr bwMode="auto">
            <a:xfrm>
              <a:off x="402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25" name="Line 2435"/>
            <p:cNvSpPr>
              <a:spLocks noChangeShapeType="1"/>
            </p:cNvSpPr>
            <p:nvPr/>
          </p:nvSpPr>
          <p:spPr bwMode="auto">
            <a:xfrm>
              <a:off x="403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26" name="Line 2436"/>
            <p:cNvSpPr>
              <a:spLocks noChangeShapeType="1"/>
            </p:cNvSpPr>
            <p:nvPr/>
          </p:nvSpPr>
          <p:spPr bwMode="auto">
            <a:xfrm>
              <a:off x="402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27" name="Line 2437"/>
            <p:cNvSpPr>
              <a:spLocks noChangeShapeType="1"/>
            </p:cNvSpPr>
            <p:nvPr/>
          </p:nvSpPr>
          <p:spPr bwMode="auto">
            <a:xfrm>
              <a:off x="403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28" name="Line 2438"/>
            <p:cNvSpPr>
              <a:spLocks noChangeShapeType="1"/>
            </p:cNvSpPr>
            <p:nvPr/>
          </p:nvSpPr>
          <p:spPr bwMode="auto">
            <a:xfrm>
              <a:off x="403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29" name="Line 2439"/>
            <p:cNvSpPr>
              <a:spLocks noChangeShapeType="1"/>
            </p:cNvSpPr>
            <p:nvPr/>
          </p:nvSpPr>
          <p:spPr bwMode="auto">
            <a:xfrm>
              <a:off x="404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30" name="Line 2440"/>
            <p:cNvSpPr>
              <a:spLocks noChangeShapeType="1"/>
            </p:cNvSpPr>
            <p:nvPr/>
          </p:nvSpPr>
          <p:spPr bwMode="auto">
            <a:xfrm>
              <a:off x="403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31" name="Line 2441"/>
            <p:cNvSpPr>
              <a:spLocks noChangeShapeType="1"/>
            </p:cNvSpPr>
            <p:nvPr/>
          </p:nvSpPr>
          <p:spPr bwMode="auto">
            <a:xfrm>
              <a:off x="404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32" name="Line 2442"/>
            <p:cNvSpPr>
              <a:spLocks noChangeShapeType="1"/>
            </p:cNvSpPr>
            <p:nvPr/>
          </p:nvSpPr>
          <p:spPr bwMode="auto">
            <a:xfrm>
              <a:off x="404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33" name="Line 2443"/>
            <p:cNvSpPr>
              <a:spLocks noChangeShapeType="1"/>
            </p:cNvSpPr>
            <p:nvPr/>
          </p:nvSpPr>
          <p:spPr bwMode="auto">
            <a:xfrm>
              <a:off x="405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34" name="Line 2444"/>
            <p:cNvSpPr>
              <a:spLocks noChangeShapeType="1"/>
            </p:cNvSpPr>
            <p:nvPr/>
          </p:nvSpPr>
          <p:spPr bwMode="auto">
            <a:xfrm>
              <a:off x="404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35" name="Line 2445"/>
            <p:cNvSpPr>
              <a:spLocks noChangeShapeType="1"/>
            </p:cNvSpPr>
            <p:nvPr/>
          </p:nvSpPr>
          <p:spPr bwMode="auto">
            <a:xfrm>
              <a:off x="405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36" name="Line 2446"/>
            <p:cNvSpPr>
              <a:spLocks noChangeShapeType="1"/>
            </p:cNvSpPr>
            <p:nvPr/>
          </p:nvSpPr>
          <p:spPr bwMode="auto">
            <a:xfrm>
              <a:off x="405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37" name="Line 2447"/>
            <p:cNvSpPr>
              <a:spLocks noChangeShapeType="1"/>
            </p:cNvSpPr>
            <p:nvPr/>
          </p:nvSpPr>
          <p:spPr bwMode="auto">
            <a:xfrm>
              <a:off x="405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38" name="Line 2448"/>
            <p:cNvSpPr>
              <a:spLocks noChangeShapeType="1"/>
            </p:cNvSpPr>
            <p:nvPr/>
          </p:nvSpPr>
          <p:spPr bwMode="auto">
            <a:xfrm>
              <a:off x="405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39" name="Line 2449"/>
            <p:cNvSpPr>
              <a:spLocks noChangeShapeType="1"/>
            </p:cNvSpPr>
            <p:nvPr/>
          </p:nvSpPr>
          <p:spPr bwMode="auto">
            <a:xfrm>
              <a:off x="406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40" name="Line 2450"/>
            <p:cNvSpPr>
              <a:spLocks noChangeShapeType="1"/>
            </p:cNvSpPr>
            <p:nvPr/>
          </p:nvSpPr>
          <p:spPr bwMode="auto">
            <a:xfrm>
              <a:off x="405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41" name="Line 2451"/>
            <p:cNvSpPr>
              <a:spLocks noChangeShapeType="1"/>
            </p:cNvSpPr>
            <p:nvPr/>
          </p:nvSpPr>
          <p:spPr bwMode="auto">
            <a:xfrm>
              <a:off x="406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42" name="Line 2452"/>
            <p:cNvSpPr>
              <a:spLocks noChangeShapeType="1"/>
            </p:cNvSpPr>
            <p:nvPr/>
          </p:nvSpPr>
          <p:spPr bwMode="auto">
            <a:xfrm>
              <a:off x="406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43" name="Line 2453"/>
            <p:cNvSpPr>
              <a:spLocks noChangeShapeType="1"/>
            </p:cNvSpPr>
            <p:nvPr/>
          </p:nvSpPr>
          <p:spPr bwMode="auto">
            <a:xfrm>
              <a:off x="406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44" name="Line 2454"/>
            <p:cNvSpPr>
              <a:spLocks noChangeShapeType="1"/>
            </p:cNvSpPr>
            <p:nvPr/>
          </p:nvSpPr>
          <p:spPr bwMode="auto">
            <a:xfrm>
              <a:off x="406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45" name="Line 2455"/>
            <p:cNvSpPr>
              <a:spLocks noChangeShapeType="1"/>
            </p:cNvSpPr>
            <p:nvPr/>
          </p:nvSpPr>
          <p:spPr bwMode="auto">
            <a:xfrm>
              <a:off x="407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46" name="Line 2456"/>
            <p:cNvSpPr>
              <a:spLocks noChangeShapeType="1"/>
            </p:cNvSpPr>
            <p:nvPr/>
          </p:nvSpPr>
          <p:spPr bwMode="auto">
            <a:xfrm>
              <a:off x="406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47" name="Line 2457"/>
            <p:cNvSpPr>
              <a:spLocks noChangeShapeType="1"/>
            </p:cNvSpPr>
            <p:nvPr/>
          </p:nvSpPr>
          <p:spPr bwMode="auto">
            <a:xfrm>
              <a:off x="407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48" name="Line 2458"/>
            <p:cNvSpPr>
              <a:spLocks noChangeShapeType="1"/>
            </p:cNvSpPr>
            <p:nvPr/>
          </p:nvSpPr>
          <p:spPr bwMode="auto">
            <a:xfrm>
              <a:off x="407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49" name="Line 2459"/>
            <p:cNvSpPr>
              <a:spLocks noChangeShapeType="1"/>
            </p:cNvSpPr>
            <p:nvPr/>
          </p:nvSpPr>
          <p:spPr bwMode="auto">
            <a:xfrm>
              <a:off x="408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50" name="Line 2460"/>
            <p:cNvSpPr>
              <a:spLocks noChangeShapeType="1"/>
            </p:cNvSpPr>
            <p:nvPr/>
          </p:nvSpPr>
          <p:spPr bwMode="auto">
            <a:xfrm>
              <a:off x="407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51" name="Line 2461"/>
            <p:cNvSpPr>
              <a:spLocks noChangeShapeType="1"/>
            </p:cNvSpPr>
            <p:nvPr/>
          </p:nvSpPr>
          <p:spPr bwMode="auto">
            <a:xfrm>
              <a:off x="408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52" name="Line 2462"/>
            <p:cNvSpPr>
              <a:spLocks noChangeShapeType="1"/>
            </p:cNvSpPr>
            <p:nvPr/>
          </p:nvSpPr>
          <p:spPr bwMode="auto">
            <a:xfrm>
              <a:off x="408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53" name="Line 2463"/>
            <p:cNvSpPr>
              <a:spLocks noChangeShapeType="1"/>
            </p:cNvSpPr>
            <p:nvPr/>
          </p:nvSpPr>
          <p:spPr bwMode="auto">
            <a:xfrm>
              <a:off x="409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54" name="Line 2464"/>
            <p:cNvSpPr>
              <a:spLocks noChangeShapeType="1"/>
            </p:cNvSpPr>
            <p:nvPr/>
          </p:nvSpPr>
          <p:spPr bwMode="auto">
            <a:xfrm>
              <a:off x="408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55" name="Line 2465"/>
            <p:cNvSpPr>
              <a:spLocks noChangeShapeType="1"/>
            </p:cNvSpPr>
            <p:nvPr/>
          </p:nvSpPr>
          <p:spPr bwMode="auto">
            <a:xfrm>
              <a:off x="409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56" name="Line 2466"/>
            <p:cNvSpPr>
              <a:spLocks noChangeShapeType="1"/>
            </p:cNvSpPr>
            <p:nvPr/>
          </p:nvSpPr>
          <p:spPr bwMode="auto">
            <a:xfrm>
              <a:off x="409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57" name="Line 2467"/>
            <p:cNvSpPr>
              <a:spLocks noChangeShapeType="1"/>
            </p:cNvSpPr>
            <p:nvPr/>
          </p:nvSpPr>
          <p:spPr bwMode="auto">
            <a:xfrm>
              <a:off x="409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58" name="Line 2468"/>
            <p:cNvSpPr>
              <a:spLocks noChangeShapeType="1"/>
            </p:cNvSpPr>
            <p:nvPr/>
          </p:nvSpPr>
          <p:spPr bwMode="auto">
            <a:xfrm>
              <a:off x="409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59" name="Line 2469"/>
            <p:cNvSpPr>
              <a:spLocks noChangeShapeType="1"/>
            </p:cNvSpPr>
            <p:nvPr/>
          </p:nvSpPr>
          <p:spPr bwMode="auto">
            <a:xfrm>
              <a:off x="410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60" name="Line 2470"/>
            <p:cNvSpPr>
              <a:spLocks noChangeShapeType="1"/>
            </p:cNvSpPr>
            <p:nvPr/>
          </p:nvSpPr>
          <p:spPr bwMode="auto">
            <a:xfrm>
              <a:off x="409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61" name="Line 2471"/>
            <p:cNvSpPr>
              <a:spLocks noChangeShapeType="1"/>
            </p:cNvSpPr>
            <p:nvPr/>
          </p:nvSpPr>
          <p:spPr bwMode="auto">
            <a:xfrm>
              <a:off x="410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62" name="Line 2472"/>
            <p:cNvSpPr>
              <a:spLocks noChangeShapeType="1"/>
            </p:cNvSpPr>
            <p:nvPr/>
          </p:nvSpPr>
          <p:spPr bwMode="auto">
            <a:xfrm>
              <a:off x="410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63" name="Line 2473"/>
            <p:cNvSpPr>
              <a:spLocks noChangeShapeType="1"/>
            </p:cNvSpPr>
            <p:nvPr/>
          </p:nvSpPr>
          <p:spPr bwMode="auto">
            <a:xfrm>
              <a:off x="410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64" name="Line 2474"/>
            <p:cNvSpPr>
              <a:spLocks noChangeShapeType="1"/>
            </p:cNvSpPr>
            <p:nvPr/>
          </p:nvSpPr>
          <p:spPr bwMode="auto">
            <a:xfrm>
              <a:off x="410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65" name="Line 2475"/>
            <p:cNvSpPr>
              <a:spLocks noChangeShapeType="1"/>
            </p:cNvSpPr>
            <p:nvPr/>
          </p:nvSpPr>
          <p:spPr bwMode="auto">
            <a:xfrm>
              <a:off x="410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66" name="Line 2476"/>
            <p:cNvSpPr>
              <a:spLocks noChangeShapeType="1"/>
            </p:cNvSpPr>
            <p:nvPr/>
          </p:nvSpPr>
          <p:spPr bwMode="auto">
            <a:xfrm>
              <a:off x="410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67" name="Line 2477"/>
            <p:cNvSpPr>
              <a:spLocks noChangeShapeType="1"/>
            </p:cNvSpPr>
            <p:nvPr/>
          </p:nvSpPr>
          <p:spPr bwMode="auto">
            <a:xfrm>
              <a:off x="411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68" name="Line 2478"/>
            <p:cNvSpPr>
              <a:spLocks noChangeShapeType="1"/>
            </p:cNvSpPr>
            <p:nvPr/>
          </p:nvSpPr>
          <p:spPr bwMode="auto">
            <a:xfrm>
              <a:off x="410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69" name="Line 2479"/>
            <p:cNvSpPr>
              <a:spLocks noChangeShapeType="1"/>
            </p:cNvSpPr>
            <p:nvPr/>
          </p:nvSpPr>
          <p:spPr bwMode="auto">
            <a:xfrm>
              <a:off x="411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70" name="Line 2480"/>
            <p:cNvSpPr>
              <a:spLocks noChangeShapeType="1"/>
            </p:cNvSpPr>
            <p:nvPr/>
          </p:nvSpPr>
          <p:spPr bwMode="auto">
            <a:xfrm>
              <a:off x="411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71" name="Line 2481"/>
            <p:cNvSpPr>
              <a:spLocks noChangeShapeType="1"/>
            </p:cNvSpPr>
            <p:nvPr/>
          </p:nvSpPr>
          <p:spPr bwMode="auto">
            <a:xfrm>
              <a:off x="412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72" name="Line 2482"/>
            <p:cNvSpPr>
              <a:spLocks noChangeShapeType="1"/>
            </p:cNvSpPr>
            <p:nvPr/>
          </p:nvSpPr>
          <p:spPr bwMode="auto">
            <a:xfrm>
              <a:off x="411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73" name="Line 2483"/>
            <p:cNvSpPr>
              <a:spLocks noChangeShapeType="1"/>
            </p:cNvSpPr>
            <p:nvPr/>
          </p:nvSpPr>
          <p:spPr bwMode="auto">
            <a:xfrm>
              <a:off x="412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74" name="Line 2484"/>
            <p:cNvSpPr>
              <a:spLocks noChangeShapeType="1"/>
            </p:cNvSpPr>
            <p:nvPr/>
          </p:nvSpPr>
          <p:spPr bwMode="auto">
            <a:xfrm>
              <a:off x="412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75" name="Line 2485"/>
            <p:cNvSpPr>
              <a:spLocks noChangeShapeType="1"/>
            </p:cNvSpPr>
            <p:nvPr/>
          </p:nvSpPr>
          <p:spPr bwMode="auto">
            <a:xfrm>
              <a:off x="412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76" name="Line 2486"/>
            <p:cNvSpPr>
              <a:spLocks noChangeShapeType="1"/>
            </p:cNvSpPr>
            <p:nvPr/>
          </p:nvSpPr>
          <p:spPr bwMode="auto">
            <a:xfrm>
              <a:off x="412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77" name="Line 2487"/>
            <p:cNvSpPr>
              <a:spLocks noChangeShapeType="1"/>
            </p:cNvSpPr>
            <p:nvPr/>
          </p:nvSpPr>
          <p:spPr bwMode="auto">
            <a:xfrm>
              <a:off x="412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78" name="Line 2488"/>
            <p:cNvSpPr>
              <a:spLocks noChangeShapeType="1"/>
            </p:cNvSpPr>
            <p:nvPr/>
          </p:nvSpPr>
          <p:spPr bwMode="auto">
            <a:xfrm>
              <a:off x="412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79" name="Line 2489"/>
            <p:cNvSpPr>
              <a:spLocks noChangeShapeType="1"/>
            </p:cNvSpPr>
            <p:nvPr/>
          </p:nvSpPr>
          <p:spPr bwMode="auto">
            <a:xfrm>
              <a:off x="413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80" name="Line 2490"/>
            <p:cNvSpPr>
              <a:spLocks noChangeShapeType="1"/>
            </p:cNvSpPr>
            <p:nvPr/>
          </p:nvSpPr>
          <p:spPr bwMode="auto">
            <a:xfrm>
              <a:off x="412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81" name="Line 2491"/>
            <p:cNvSpPr>
              <a:spLocks noChangeShapeType="1"/>
            </p:cNvSpPr>
            <p:nvPr/>
          </p:nvSpPr>
          <p:spPr bwMode="auto">
            <a:xfrm>
              <a:off x="413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82" name="Line 2492"/>
            <p:cNvSpPr>
              <a:spLocks noChangeShapeType="1"/>
            </p:cNvSpPr>
            <p:nvPr/>
          </p:nvSpPr>
          <p:spPr bwMode="auto">
            <a:xfrm>
              <a:off x="413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83" name="Line 2493"/>
            <p:cNvSpPr>
              <a:spLocks noChangeShapeType="1"/>
            </p:cNvSpPr>
            <p:nvPr/>
          </p:nvSpPr>
          <p:spPr bwMode="auto">
            <a:xfrm>
              <a:off x="413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84" name="Line 2494"/>
            <p:cNvSpPr>
              <a:spLocks noChangeShapeType="1"/>
            </p:cNvSpPr>
            <p:nvPr/>
          </p:nvSpPr>
          <p:spPr bwMode="auto">
            <a:xfrm>
              <a:off x="413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85" name="Line 2495"/>
            <p:cNvSpPr>
              <a:spLocks noChangeShapeType="1"/>
            </p:cNvSpPr>
            <p:nvPr/>
          </p:nvSpPr>
          <p:spPr bwMode="auto">
            <a:xfrm>
              <a:off x="414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86" name="Line 2496"/>
            <p:cNvSpPr>
              <a:spLocks noChangeShapeType="1"/>
            </p:cNvSpPr>
            <p:nvPr/>
          </p:nvSpPr>
          <p:spPr bwMode="auto">
            <a:xfrm>
              <a:off x="413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87" name="Line 2497"/>
            <p:cNvSpPr>
              <a:spLocks noChangeShapeType="1"/>
            </p:cNvSpPr>
            <p:nvPr/>
          </p:nvSpPr>
          <p:spPr bwMode="auto">
            <a:xfrm flipV="1">
              <a:off x="4143" y="4168"/>
              <a:ext cx="0" cy="4"/>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88" name="Line 2498"/>
            <p:cNvSpPr>
              <a:spLocks noChangeShapeType="1"/>
            </p:cNvSpPr>
            <p:nvPr/>
          </p:nvSpPr>
          <p:spPr bwMode="auto">
            <a:xfrm>
              <a:off x="414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89" name="Line 2499"/>
            <p:cNvSpPr>
              <a:spLocks noChangeShapeType="1"/>
            </p:cNvSpPr>
            <p:nvPr/>
          </p:nvSpPr>
          <p:spPr bwMode="auto">
            <a:xfrm>
              <a:off x="414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90" name="Line 2500"/>
            <p:cNvSpPr>
              <a:spLocks noChangeShapeType="1"/>
            </p:cNvSpPr>
            <p:nvPr/>
          </p:nvSpPr>
          <p:spPr bwMode="auto">
            <a:xfrm>
              <a:off x="414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91" name="Line 2501"/>
            <p:cNvSpPr>
              <a:spLocks noChangeShapeType="1"/>
            </p:cNvSpPr>
            <p:nvPr/>
          </p:nvSpPr>
          <p:spPr bwMode="auto">
            <a:xfrm>
              <a:off x="414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92" name="Line 2502"/>
            <p:cNvSpPr>
              <a:spLocks noChangeShapeType="1"/>
            </p:cNvSpPr>
            <p:nvPr/>
          </p:nvSpPr>
          <p:spPr bwMode="auto">
            <a:xfrm>
              <a:off x="414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93" name="Line 2503"/>
            <p:cNvSpPr>
              <a:spLocks noChangeShapeType="1"/>
            </p:cNvSpPr>
            <p:nvPr/>
          </p:nvSpPr>
          <p:spPr bwMode="auto">
            <a:xfrm>
              <a:off x="414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94" name="Line 2504"/>
            <p:cNvSpPr>
              <a:spLocks noChangeShapeType="1"/>
            </p:cNvSpPr>
            <p:nvPr/>
          </p:nvSpPr>
          <p:spPr bwMode="auto">
            <a:xfrm>
              <a:off x="414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95" name="Line 2505"/>
            <p:cNvSpPr>
              <a:spLocks noChangeShapeType="1"/>
            </p:cNvSpPr>
            <p:nvPr/>
          </p:nvSpPr>
          <p:spPr bwMode="auto">
            <a:xfrm>
              <a:off x="414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96" name="Line 2506"/>
            <p:cNvSpPr>
              <a:spLocks noChangeShapeType="1"/>
            </p:cNvSpPr>
            <p:nvPr/>
          </p:nvSpPr>
          <p:spPr bwMode="auto">
            <a:xfrm flipV="1">
              <a:off x="4149" y="4168"/>
              <a:ext cx="0" cy="4"/>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97" name="Line 2507"/>
            <p:cNvSpPr>
              <a:spLocks noChangeShapeType="1"/>
            </p:cNvSpPr>
            <p:nvPr/>
          </p:nvSpPr>
          <p:spPr bwMode="auto">
            <a:xfrm>
              <a:off x="414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98" name="Line 2508"/>
            <p:cNvSpPr>
              <a:spLocks noChangeShapeType="1"/>
            </p:cNvSpPr>
            <p:nvPr/>
          </p:nvSpPr>
          <p:spPr bwMode="auto">
            <a:xfrm>
              <a:off x="415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99" name="Line 2509"/>
            <p:cNvSpPr>
              <a:spLocks noChangeShapeType="1"/>
            </p:cNvSpPr>
            <p:nvPr/>
          </p:nvSpPr>
          <p:spPr bwMode="auto">
            <a:xfrm>
              <a:off x="414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00" name="Line 2510"/>
            <p:cNvSpPr>
              <a:spLocks noChangeShapeType="1"/>
            </p:cNvSpPr>
            <p:nvPr/>
          </p:nvSpPr>
          <p:spPr bwMode="auto">
            <a:xfrm>
              <a:off x="415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01" name="Line 2511"/>
            <p:cNvSpPr>
              <a:spLocks noChangeShapeType="1"/>
            </p:cNvSpPr>
            <p:nvPr/>
          </p:nvSpPr>
          <p:spPr bwMode="auto">
            <a:xfrm>
              <a:off x="415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02" name="Line 2512"/>
            <p:cNvSpPr>
              <a:spLocks noChangeShapeType="1"/>
            </p:cNvSpPr>
            <p:nvPr/>
          </p:nvSpPr>
          <p:spPr bwMode="auto">
            <a:xfrm>
              <a:off x="415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03" name="Line 2513"/>
            <p:cNvSpPr>
              <a:spLocks noChangeShapeType="1"/>
            </p:cNvSpPr>
            <p:nvPr/>
          </p:nvSpPr>
          <p:spPr bwMode="auto">
            <a:xfrm>
              <a:off x="415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04" name="Line 2514"/>
            <p:cNvSpPr>
              <a:spLocks noChangeShapeType="1"/>
            </p:cNvSpPr>
            <p:nvPr/>
          </p:nvSpPr>
          <p:spPr bwMode="auto">
            <a:xfrm flipV="1">
              <a:off x="4158" y="4119"/>
              <a:ext cx="0" cy="53"/>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05" name="Line 2515"/>
            <p:cNvSpPr>
              <a:spLocks noChangeShapeType="1"/>
            </p:cNvSpPr>
            <p:nvPr/>
          </p:nvSpPr>
          <p:spPr bwMode="auto">
            <a:xfrm>
              <a:off x="416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06" name="Line 2516"/>
            <p:cNvSpPr>
              <a:spLocks noChangeShapeType="1"/>
            </p:cNvSpPr>
            <p:nvPr/>
          </p:nvSpPr>
          <p:spPr bwMode="auto">
            <a:xfrm>
              <a:off x="415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07" name="Line 2517"/>
            <p:cNvSpPr>
              <a:spLocks noChangeShapeType="1"/>
            </p:cNvSpPr>
            <p:nvPr/>
          </p:nvSpPr>
          <p:spPr bwMode="auto">
            <a:xfrm>
              <a:off x="416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08" name="Line 2518"/>
            <p:cNvSpPr>
              <a:spLocks noChangeShapeType="1"/>
            </p:cNvSpPr>
            <p:nvPr/>
          </p:nvSpPr>
          <p:spPr bwMode="auto">
            <a:xfrm>
              <a:off x="416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09" name="Line 2519"/>
            <p:cNvSpPr>
              <a:spLocks noChangeShapeType="1"/>
            </p:cNvSpPr>
            <p:nvPr/>
          </p:nvSpPr>
          <p:spPr bwMode="auto">
            <a:xfrm flipV="1">
              <a:off x="4164" y="4143"/>
              <a:ext cx="0" cy="29"/>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10" name="Line 2520"/>
            <p:cNvSpPr>
              <a:spLocks noChangeShapeType="1"/>
            </p:cNvSpPr>
            <p:nvPr/>
          </p:nvSpPr>
          <p:spPr bwMode="auto">
            <a:xfrm>
              <a:off x="416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11" name="Line 2521"/>
            <p:cNvSpPr>
              <a:spLocks noChangeShapeType="1"/>
            </p:cNvSpPr>
            <p:nvPr/>
          </p:nvSpPr>
          <p:spPr bwMode="auto">
            <a:xfrm>
              <a:off x="416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12" name="Line 2522"/>
            <p:cNvSpPr>
              <a:spLocks noChangeShapeType="1"/>
            </p:cNvSpPr>
            <p:nvPr/>
          </p:nvSpPr>
          <p:spPr bwMode="auto">
            <a:xfrm>
              <a:off x="416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13" name="Line 2523"/>
            <p:cNvSpPr>
              <a:spLocks noChangeShapeType="1"/>
            </p:cNvSpPr>
            <p:nvPr/>
          </p:nvSpPr>
          <p:spPr bwMode="auto">
            <a:xfrm>
              <a:off x="417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14" name="Line 2524"/>
            <p:cNvSpPr>
              <a:spLocks noChangeShapeType="1"/>
            </p:cNvSpPr>
            <p:nvPr/>
          </p:nvSpPr>
          <p:spPr bwMode="auto">
            <a:xfrm>
              <a:off x="416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15" name="Line 2525"/>
            <p:cNvSpPr>
              <a:spLocks noChangeShapeType="1"/>
            </p:cNvSpPr>
            <p:nvPr/>
          </p:nvSpPr>
          <p:spPr bwMode="auto">
            <a:xfrm>
              <a:off x="417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16" name="Line 2526"/>
            <p:cNvSpPr>
              <a:spLocks noChangeShapeType="1"/>
            </p:cNvSpPr>
            <p:nvPr/>
          </p:nvSpPr>
          <p:spPr bwMode="auto">
            <a:xfrm>
              <a:off x="417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17" name="Line 2527"/>
            <p:cNvSpPr>
              <a:spLocks noChangeShapeType="1"/>
            </p:cNvSpPr>
            <p:nvPr/>
          </p:nvSpPr>
          <p:spPr bwMode="auto">
            <a:xfrm flipV="1">
              <a:off x="4174" y="4168"/>
              <a:ext cx="0" cy="4"/>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18" name="Line 2528"/>
            <p:cNvSpPr>
              <a:spLocks noChangeShapeType="1"/>
            </p:cNvSpPr>
            <p:nvPr/>
          </p:nvSpPr>
          <p:spPr bwMode="auto">
            <a:xfrm>
              <a:off x="417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19" name="Line 2529"/>
            <p:cNvSpPr>
              <a:spLocks noChangeShapeType="1"/>
            </p:cNvSpPr>
            <p:nvPr/>
          </p:nvSpPr>
          <p:spPr bwMode="auto">
            <a:xfrm>
              <a:off x="417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20" name="Line 2530"/>
            <p:cNvSpPr>
              <a:spLocks noChangeShapeType="1"/>
            </p:cNvSpPr>
            <p:nvPr/>
          </p:nvSpPr>
          <p:spPr bwMode="auto">
            <a:xfrm>
              <a:off x="417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21" name="Line 2531"/>
            <p:cNvSpPr>
              <a:spLocks noChangeShapeType="1"/>
            </p:cNvSpPr>
            <p:nvPr/>
          </p:nvSpPr>
          <p:spPr bwMode="auto">
            <a:xfrm>
              <a:off x="418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22" name="Line 2532"/>
            <p:cNvSpPr>
              <a:spLocks noChangeShapeType="1"/>
            </p:cNvSpPr>
            <p:nvPr/>
          </p:nvSpPr>
          <p:spPr bwMode="auto">
            <a:xfrm>
              <a:off x="417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23" name="Line 2533"/>
            <p:cNvSpPr>
              <a:spLocks noChangeShapeType="1"/>
            </p:cNvSpPr>
            <p:nvPr/>
          </p:nvSpPr>
          <p:spPr bwMode="auto">
            <a:xfrm>
              <a:off x="418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24" name="Line 2534"/>
            <p:cNvSpPr>
              <a:spLocks noChangeShapeType="1"/>
            </p:cNvSpPr>
            <p:nvPr/>
          </p:nvSpPr>
          <p:spPr bwMode="auto">
            <a:xfrm>
              <a:off x="418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25" name="Line 2535"/>
            <p:cNvSpPr>
              <a:spLocks noChangeShapeType="1"/>
            </p:cNvSpPr>
            <p:nvPr/>
          </p:nvSpPr>
          <p:spPr bwMode="auto">
            <a:xfrm>
              <a:off x="418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26" name="Line 2536"/>
            <p:cNvSpPr>
              <a:spLocks noChangeShapeType="1"/>
            </p:cNvSpPr>
            <p:nvPr/>
          </p:nvSpPr>
          <p:spPr bwMode="auto">
            <a:xfrm>
              <a:off x="418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27" name="Line 2537"/>
            <p:cNvSpPr>
              <a:spLocks noChangeShapeType="1"/>
            </p:cNvSpPr>
            <p:nvPr/>
          </p:nvSpPr>
          <p:spPr bwMode="auto">
            <a:xfrm>
              <a:off x="418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28" name="Line 2538"/>
            <p:cNvSpPr>
              <a:spLocks noChangeShapeType="1"/>
            </p:cNvSpPr>
            <p:nvPr/>
          </p:nvSpPr>
          <p:spPr bwMode="auto">
            <a:xfrm>
              <a:off x="418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29" name="Line 2539"/>
            <p:cNvSpPr>
              <a:spLocks noChangeShapeType="1"/>
            </p:cNvSpPr>
            <p:nvPr/>
          </p:nvSpPr>
          <p:spPr bwMode="auto">
            <a:xfrm>
              <a:off x="418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30" name="Line 2540"/>
            <p:cNvSpPr>
              <a:spLocks noChangeShapeType="1"/>
            </p:cNvSpPr>
            <p:nvPr/>
          </p:nvSpPr>
          <p:spPr bwMode="auto">
            <a:xfrm>
              <a:off x="418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31" name="Line 2541"/>
            <p:cNvSpPr>
              <a:spLocks noChangeShapeType="1"/>
            </p:cNvSpPr>
            <p:nvPr/>
          </p:nvSpPr>
          <p:spPr bwMode="auto">
            <a:xfrm>
              <a:off x="419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32" name="Line 2542"/>
            <p:cNvSpPr>
              <a:spLocks noChangeShapeType="1"/>
            </p:cNvSpPr>
            <p:nvPr/>
          </p:nvSpPr>
          <p:spPr bwMode="auto">
            <a:xfrm>
              <a:off x="418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33" name="Line 2543"/>
            <p:cNvSpPr>
              <a:spLocks noChangeShapeType="1"/>
            </p:cNvSpPr>
            <p:nvPr/>
          </p:nvSpPr>
          <p:spPr bwMode="auto">
            <a:xfrm>
              <a:off x="419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34" name="Line 2544"/>
            <p:cNvSpPr>
              <a:spLocks noChangeShapeType="1"/>
            </p:cNvSpPr>
            <p:nvPr/>
          </p:nvSpPr>
          <p:spPr bwMode="auto">
            <a:xfrm>
              <a:off x="419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35" name="Line 2545"/>
            <p:cNvSpPr>
              <a:spLocks noChangeShapeType="1"/>
            </p:cNvSpPr>
            <p:nvPr/>
          </p:nvSpPr>
          <p:spPr bwMode="auto">
            <a:xfrm>
              <a:off x="419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36" name="Line 2546"/>
            <p:cNvSpPr>
              <a:spLocks noChangeShapeType="1"/>
            </p:cNvSpPr>
            <p:nvPr/>
          </p:nvSpPr>
          <p:spPr bwMode="auto">
            <a:xfrm>
              <a:off x="419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37" name="Line 2547"/>
            <p:cNvSpPr>
              <a:spLocks noChangeShapeType="1"/>
            </p:cNvSpPr>
            <p:nvPr/>
          </p:nvSpPr>
          <p:spPr bwMode="auto">
            <a:xfrm>
              <a:off x="420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38" name="Line 2548"/>
            <p:cNvSpPr>
              <a:spLocks noChangeShapeType="1"/>
            </p:cNvSpPr>
            <p:nvPr/>
          </p:nvSpPr>
          <p:spPr bwMode="auto">
            <a:xfrm>
              <a:off x="419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39" name="Line 2549"/>
            <p:cNvSpPr>
              <a:spLocks noChangeShapeType="1"/>
            </p:cNvSpPr>
            <p:nvPr/>
          </p:nvSpPr>
          <p:spPr bwMode="auto">
            <a:xfrm>
              <a:off x="420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40" name="Line 2550"/>
            <p:cNvSpPr>
              <a:spLocks noChangeShapeType="1"/>
            </p:cNvSpPr>
            <p:nvPr/>
          </p:nvSpPr>
          <p:spPr bwMode="auto">
            <a:xfrm>
              <a:off x="420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41" name="Line 2551"/>
            <p:cNvSpPr>
              <a:spLocks noChangeShapeType="1"/>
            </p:cNvSpPr>
            <p:nvPr/>
          </p:nvSpPr>
          <p:spPr bwMode="auto">
            <a:xfrm>
              <a:off x="421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42" name="Line 2552"/>
            <p:cNvSpPr>
              <a:spLocks noChangeShapeType="1"/>
            </p:cNvSpPr>
            <p:nvPr/>
          </p:nvSpPr>
          <p:spPr bwMode="auto">
            <a:xfrm>
              <a:off x="420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43" name="Line 2553"/>
            <p:cNvSpPr>
              <a:spLocks noChangeShapeType="1"/>
            </p:cNvSpPr>
            <p:nvPr/>
          </p:nvSpPr>
          <p:spPr bwMode="auto">
            <a:xfrm>
              <a:off x="421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44" name="Line 2554"/>
            <p:cNvSpPr>
              <a:spLocks noChangeShapeType="1"/>
            </p:cNvSpPr>
            <p:nvPr/>
          </p:nvSpPr>
          <p:spPr bwMode="auto">
            <a:xfrm>
              <a:off x="421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45" name="Line 2555"/>
            <p:cNvSpPr>
              <a:spLocks noChangeShapeType="1"/>
            </p:cNvSpPr>
            <p:nvPr/>
          </p:nvSpPr>
          <p:spPr bwMode="auto">
            <a:xfrm>
              <a:off x="421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46" name="Line 2556"/>
            <p:cNvSpPr>
              <a:spLocks noChangeShapeType="1"/>
            </p:cNvSpPr>
            <p:nvPr/>
          </p:nvSpPr>
          <p:spPr bwMode="auto">
            <a:xfrm>
              <a:off x="421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47" name="Line 2557"/>
            <p:cNvSpPr>
              <a:spLocks noChangeShapeType="1"/>
            </p:cNvSpPr>
            <p:nvPr/>
          </p:nvSpPr>
          <p:spPr bwMode="auto">
            <a:xfrm>
              <a:off x="422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48" name="Line 2558"/>
            <p:cNvSpPr>
              <a:spLocks noChangeShapeType="1"/>
            </p:cNvSpPr>
            <p:nvPr/>
          </p:nvSpPr>
          <p:spPr bwMode="auto">
            <a:xfrm>
              <a:off x="421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49" name="Line 2559"/>
            <p:cNvSpPr>
              <a:spLocks noChangeShapeType="1"/>
            </p:cNvSpPr>
            <p:nvPr/>
          </p:nvSpPr>
          <p:spPr bwMode="auto">
            <a:xfrm>
              <a:off x="422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50" name="Line 2560"/>
            <p:cNvSpPr>
              <a:spLocks noChangeShapeType="1"/>
            </p:cNvSpPr>
            <p:nvPr/>
          </p:nvSpPr>
          <p:spPr bwMode="auto">
            <a:xfrm>
              <a:off x="422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51" name="Line 2561"/>
            <p:cNvSpPr>
              <a:spLocks noChangeShapeType="1"/>
            </p:cNvSpPr>
            <p:nvPr/>
          </p:nvSpPr>
          <p:spPr bwMode="auto">
            <a:xfrm>
              <a:off x="422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52" name="Line 2562"/>
            <p:cNvSpPr>
              <a:spLocks noChangeShapeType="1"/>
            </p:cNvSpPr>
            <p:nvPr/>
          </p:nvSpPr>
          <p:spPr bwMode="auto">
            <a:xfrm>
              <a:off x="422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53" name="Line 2563"/>
            <p:cNvSpPr>
              <a:spLocks noChangeShapeType="1"/>
            </p:cNvSpPr>
            <p:nvPr/>
          </p:nvSpPr>
          <p:spPr bwMode="auto">
            <a:xfrm>
              <a:off x="423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54" name="Line 2564"/>
            <p:cNvSpPr>
              <a:spLocks noChangeShapeType="1"/>
            </p:cNvSpPr>
            <p:nvPr/>
          </p:nvSpPr>
          <p:spPr bwMode="auto">
            <a:xfrm>
              <a:off x="422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55" name="Line 2565"/>
            <p:cNvSpPr>
              <a:spLocks noChangeShapeType="1"/>
            </p:cNvSpPr>
            <p:nvPr/>
          </p:nvSpPr>
          <p:spPr bwMode="auto">
            <a:xfrm>
              <a:off x="423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56" name="Line 2566"/>
            <p:cNvSpPr>
              <a:spLocks noChangeShapeType="1"/>
            </p:cNvSpPr>
            <p:nvPr/>
          </p:nvSpPr>
          <p:spPr bwMode="auto">
            <a:xfrm>
              <a:off x="423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57" name="Line 2567"/>
            <p:cNvSpPr>
              <a:spLocks noChangeShapeType="1"/>
            </p:cNvSpPr>
            <p:nvPr/>
          </p:nvSpPr>
          <p:spPr bwMode="auto">
            <a:xfrm>
              <a:off x="423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58" name="Line 2568"/>
            <p:cNvSpPr>
              <a:spLocks noChangeShapeType="1"/>
            </p:cNvSpPr>
            <p:nvPr/>
          </p:nvSpPr>
          <p:spPr bwMode="auto">
            <a:xfrm>
              <a:off x="423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59" name="Line 2569"/>
            <p:cNvSpPr>
              <a:spLocks noChangeShapeType="1"/>
            </p:cNvSpPr>
            <p:nvPr/>
          </p:nvSpPr>
          <p:spPr bwMode="auto">
            <a:xfrm>
              <a:off x="424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60" name="Line 2570"/>
            <p:cNvSpPr>
              <a:spLocks noChangeShapeType="1"/>
            </p:cNvSpPr>
            <p:nvPr/>
          </p:nvSpPr>
          <p:spPr bwMode="auto">
            <a:xfrm>
              <a:off x="423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61" name="Line 2571"/>
            <p:cNvSpPr>
              <a:spLocks noChangeShapeType="1"/>
            </p:cNvSpPr>
            <p:nvPr/>
          </p:nvSpPr>
          <p:spPr bwMode="auto">
            <a:xfrm>
              <a:off x="424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62" name="Line 2572"/>
            <p:cNvSpPr>
              <a:spLocks noChangeShapeType="1"/>
            </p:cNvSpPr>
            <p:nvPr/>
          </p:nvSpPr>
          <p:spPr bwMode="auto">
            <a:xfrm>
              <a:off x="424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63" name="Line 2573"/>
            <p:cNvSpPr>
              <a:spLocks noChangeShapeType="1"/>
            </p:cNvSpPr>
            <p:nvPr/>
          </p:nvSpPr>
          <p:spPr bwMode="auto">
            <a:xfrm>
              <a:off x="425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64" name="Line 2574"/>
            <p:cNvSpPr>
              <a:spLocks noChangeShapeType="1"/>
            </p:cNvSpPr>
            <p:nvPr/>
          </p:nvSpPr>
          <p:spPr bwMode="auto">
            <a:xfrm>
              <a:off x="424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65" name="Line 2575"/>
            <p:cNvSpPr>
              <a:spLocks noChangeShapeType="1"/>
            </p:cNvSpPr>
            <p:nvPr/>
          </p:nvSpPr>
          <p:spPr bwMode="auto">
            <a:xfrm>
              <a:off x="425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66" name="Line 2576"/>
            <p:cNvSpPr>
              <a:spLocks noChangeShapeType="1"/>
            </p:cNvSpPr>
            <p:nvPr/>
          </p:nvSpPr>
          <p:spPr bwMode="auto">
            <a:xfrm>
              <a:off x="425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67" name="Line 2577"/>
            <p:cNvSpPr>
              <a:spLocks noChangeShapeType="1"/>
            </p:cNvSpPr>
            <p:nvPr/>
          </p:nvSpPr>
          <p:spPr bwMode="auto">
            <a:xfrm>
              <a:off x="426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68" name="Line 2578"/>
            <p:cNvSpPr>
              <a:spLocks noChangeShapeType="1"/>
            </p:cNvSpPr>
            <p:nvPr/>
          </p:nvSpPr>
          <p:spPr bwMode="auto">
            <a:xfrm>
              <a:off x="425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69" name="Line 2579"/>
            <p:cNvSpPr>
              <a:spLocks noChangeShapeType="1"/>
            </p:cNvSpPr>
            <p:nvPr/>
          </p:nvSpPr>
          <p:spPr bwMode="auto">
            <a:xfrm>
              <a:off x="426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70" name="Line 2580"/>
            <p:cNvSpPr>
              <a:spLocks noChangeShapeType="1"/>
            </p:cNvSpPr>
            <p:nvPr/>
          </p:nvSpPr>
          <p:spPr bwMode="auto">
            <a:xfrm>
              <a:off x="426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71" name="Line 2581"/>
            <p:cNvSpPr>
              <a:spLocks noChangeShapeType="1"/>
            </p:cNvSpPr>
            <p:nvPr/>
          </p:nvSpPr>
          <p:spPr bwMode="auto">
            <a:xfrm>
              <a:off x="427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72" name="Line 2582"/>
            <p:cNvSpPr>
              <a:spLocks noChangeShapeType="1"/>
            </p:cNvSpPr>
            <p:nvPr/>
          </p:nvSpPr>
          <p:spPr bwMode="auto">
            <a:xfrm>
              <a:off x="426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73" name="Line 2583"/>
            <p:cNvSpPr>
              <a:spLocks noChangeShapeType="1"/>
            </p:cNvSpPr>
            <p:nvPr/>
          </p:nvSpPr>
          <p:spPr bwMode="auto">
            <a:xfrm>
              <a:off x="427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74" name="Line 2584"/>
            <p:cNvSpPr>
              <a:spLocks noChangeShapeType="1"/>
            </p:cNvSpPr>
            <p:nvPr/>
          </p:nvSpPr>
          <p:spPr bwMode="auto">
            <a:xfrm>
              <a:off x="427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75" name="Line 2585"/>
            <p:cNvSpPr>
              <a:spLocks noChangeShapeType="1"/>
            </p:cNvSpPr>
            <p:nvPr/>
          </p:nvSpPr>
          <p:spPr bwMode="auto">
            <a:xfrm>
              <a:off x="427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76" name="Line 2586"/>
            <p:cNvSpPr>
              <a:spLocks noChangeShapeType="1"/>
            </p:cNvSpPr>
            <p:nvPr/>
          </p:nvSpPr>
          <p:spPr bwMode="auto">
            <a:xfrm>
              <a:off x="427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77" name="Line 2587"/>
            <p:cNvSpPr>
              <a:spLocks noChangeShapeType="1"/>
            </p:cNvSpPr>
            <p:nvPr/>
          </p:nvSpPr>
          <p:spPr bwMode="auto">
            <a:xfrm>
              <a:off x="428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78" name="Line 2588"/>
            <p:cNvSpPr>
              <a:spLocks noChangeShapeType="1"/>
            </p:cNvSpPr>
            <p:nvPr/>
          </p:nvSpPr>
          <p:spPr bwMode="auto">
            <a:xfrm>
              <a:off x="427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79" name="Line 2589"/>
            <p:cNvSpPr>
              <a:spLocks noChangeShapeType="1"/>
            </p:cNvSpPr>
            <p:nvPr/>
          </p:nvSpPr>
          <p:spPr bwMode="auto">
            <a:xfrm>
              <a:off x="428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80" name="Line 2590"/>
            <p:cNvSpPr>
              <a:spLocks noChangeShapeType="1"/>
            </p:cNvSpPr>
            <p:nvPr/>
          </p:nvSpPr>
          <p:spPr bwMode="auto">
            <a:xfrm>
              <a:off x="428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81" name="Line 2591"/>
            <p:cNvSpPr>
              <a:spLocks noChangeShapeType="1"/>
            </p:cNvSpPr>
            <p:nvPr/>
          </p:nvSpPr>
          <p:spPr bwMode="auto">
            <a:xfrm>
              <a:off x="428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82" name="Line 2592"/>
            <p:cNvSpPr>
              <a:spLocks noChangeShapeType="1"/>
            </p:cNvSpPr>
            <p:nvPr/>
          </p:nvSpPr>
          <p:spPr bwMode="auto">
            <a:xfrm>
              <a:off x="428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83" name="Line 2593"/>
            <p:cNvSpPr>
              <a:spLocks noChangeShapeType="1"/>
            </p:cNvSpPr>
            <p:nvPr/>
          </p:nvSpPr>
          <p:spPr bwMode="auto">
            <a:xfrm>
              <a:off x="429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84" name="Line 2594"/>
            <p:cNvSpPr>
              <a:spLocks noChangeShapeType="1"/>
            </p:cNvSpPr>
            <p:nvPr/>
          </p:nvSpPr>
          <p:spPr bwMode="auto">
            <a:xfrm>
              <a:off x="428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85" name="Line 2595"/>
            <p:cNvSpPr>
              <a:spLocks noChangeShapeType="1"/>
            </p:cNvSpPr>
            <p:nvPr/>
          </p:nvSpPr>
          <p:spPr bwMode="auto">
            <a:xfrm>
              <a:off x="429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86" name="Line 2596"/>
            <p:cNvSpPr>
              <a:spLocks noChangeShapeType="1"/>
            </p:cNvSpPr>
            <p:nvPr/>
          </p:nvSpPr>
          <p:spPr bwMode="auto">
            <a:xfrm>
              <a:off x="429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87" name="Line 2597"/>
            <p:cNvSpPr>
              <a:spLocks noChangeShapeType="1"/>
            </p:cNvSpPr>
            <p:nvPr/>
          </p:nvSpPr>
          <p:spPr bwMode="auto">
            <a:xfrm>
              <a:off x="429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88" name="Line 2598"/>
            <p:cNvSpPr>
              <a:spLocks noChangeShapeType="1"/>
            </p:cNvSpPr>
            <p:nvPr/>
          </p:nvSpPr>
          <p:spPr bwMode="auto">
            <a:xfrm>
              <a:off x="429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89" name="Line 2599"/>
            <p:cNvSpPr>
              <a:spLocks noChangeShapeType="1"/>
            </p:cNvSpPr>
            <p:nvPr/>
          </p:nvSpPr>
          <p:spPr bwMode="auto">
            <a:xfrm>
              <a:off x="429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90" name="Line 2600"/>
            <p:cNvSpPr>
              <a:spLocks noChangeShapeType="1"/>
            </p:cNvSpPr>
            <p:nvPr/>
          </p:nvSpPr>
          <p:spPr bwMode="auto">
            <a:xfrm>
              <a:off x="429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91" name="Line 2601"/>
            <p:cNvSpPr>
              <a:spLocks noChangeShapeType="1"/>
            </p:cNvSpPr>
            <p:nvPr/>
          </p:nvSpPr>
          <p:spPr bwMode="auto">
            <a:xfrm>
              <a:off x="430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92" name="Line 2602"/>
            <p:cNvSpPr>
              <a:spLocks noChangeShapeType="1"/>
            </p:cNvSpPr>
            <p:nvPr/>
          </p:nvSpPr>
          <p:spPr bwMode="auto">
            <a:xfrm>
              <a:off x="429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93" name="Line 2603"/>
            <p:cNvSpPr>
              <a:spLocks noChangeShapeType="1"/>
            </p:cNvSpPr>
            <p:nvPr/>
          </p:nvSpPr>
          <p:spPr bwMode="auto">
            <a:xfrm>
              <a:off x="430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94" name="Line 2604"/>
            <p:cNvSpPr>
              <a:spLocks noChangeShapeType="1"/>
            </p:cNvSpPr>
            <p:nvPr/>
          </p:nvSpPr>
          <p:spPr bwMode="auto">
            <a:xfrm>
              <a:off x="430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95" name="Line 2605"/>
            <p:cNvSpPr>
              <a:spLocks noChangeShapeType="1"/>
            </p:cNvSpPr>
            <p:nvPr/>
          </p:nvSpPr>
          <p:spPr bwMode="auto">
            <a:xfrm>
              <a:off x="430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96" name="Line 2606"/>
            <p:cNvSpPr>
              <a:spLocks noChangeShapeType="1"/>
            </p:cNvSpPr>
            <p:nvPr/>
          </p:nvSpPr>
          <p:spPr bwMode="auto">
            <a:xfrm>
              <a:off x="430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97" name="Line 2607"/>
            <p:cNvSpPr>
              <a:spLocks noChangeShapeType="1"/>
            </p:cNvSpPr>
            <p:nvPr/>
          </p:nvSpPr>
          <p:spPr bwMode="auto">
            <a:xfrm>
              <a:off x="431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98" name="Line 2608"/>
            <p:cNvSpPr>
              <a:spLocks noChangeShapeType="1"/>
            </p:cNvSpPr>
            <p:nvPr/>
          </p:nvSpPr>
          <p:spPr bwMode="auto">
            <a:xfrm>
              <a:off x="430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99" name="Line 2609"/>
            <p:cNvSpPr>
              <a:spLocks noChangeShapeType="1"/>
            </p:cNvSpPr>
            <p:nvPr/>
          </p:nvSpPr>
          <p:spPr bwMode="auto">
            <a:xfrm>
              <a:off x="431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00" name="Line 2610"/>
            <p:cNvSpPr>
              <a:spLocks noChangeShapeType="1"/>
            </p:cNvSpPr>
            <p:nvPr/>
          </p:nvSpPr>
          <p:spPr bwMode="auto">
            <a:xfrm>
              <a:off x="431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01" name="Line 2611"/>
            <p:cNvSpPr>
              <a:spLocks noChangeShapeType="1"/>
            </p:cNvSpPr>
            <p:nvPr/>
          </p:nvSpPr>
          <p:spPr bwMode="auto">
            <a:xfrm>
              <a:off x="432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02" name="Line 2612"/>
            <p:cNvSpPr>
              <a:spLocks noChangeShapeType="1"/>
            </p:cNvSpPr>
            <p:nvPr/>
          </p:nvSpPr>
          <p:spPr bwMode="auto">
            <a:xfrm>
              <a:off x="431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03" name="Line 2613"/>
            <p:cNvSpPr>
              <a:spLocks noChangeShapeType="1"/>
            </p:cNvSpPr>
            <p:nvPr/>
          </p:nvSpPr>
          <p:spPr bwMode="auto">
            <a:xfrm>
              <a:off x="432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04" name="Line 2614"/>
            <p:cNvSpPr>
              <a:spLocks noChangeShapeType="1"/>
            </p:cNvSpPr>
            <p:nvPr/>
          </p:nvSpPr>
          <p:spPr bwMode="auto">
            <a:xfrm>
              <a:off x="432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05" name="Line 2615"/>
            <p:cNvSpPr>
              <a:spLocks noChangeShapeType="1"/>
            </p:cNvSpPr>
            <p:nvPr/>
          </p:nvSpPr>
          <p:spPr bwMode="auto">
            <a:xfrm>
              <a:off x="432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06" name="Line 2616"/>
            <p:cNvSpPr>
              <a:spLocks noChangeShapeType="1"/>
            </p:cNvSpPr>
            <p:nvPr/>
          </p:nvSpPr>
          <p:spPr bwMode="auto">
            <a:xfrm>
              <a:off x="432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19" name="Group 2818"/>
          <p:cNvGrpSpPr>
            <a:grpSpLocks/>
          </p:cNvGrpSpPr>
          <p:nvPr/>
        </p:nvGrpSpPr>
        <p:grpSpPr bwMode="auto">
          <a:xfrm>
            <a:off x="6869112" y="6303620"/>
            <a:ext cx="514350" cy="6350"/>
            <a:chOff x="4327" y="4168"/>
            <a:chExt cx="324" cy="4"/>
          </a:xfrm>
        </p:grpSpPr>
        <p:sp>
          <p:nvSpPr>
            <p:cNvPr id="1807" name="Line 2618"/>
            <p:cNvSpPr>
              <a:spLocks noChangeShapeType="1"/>
            </p:cNvSpPr>
            <p:nvPr/>
          </p:nvSpPr>
          <p:spPr bwMode="auto">
            <a:xfrm>
              <a:off x="433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08" name="Line 2619"/>
            <p:cNvSpPr>
              <a:spLocks noChangeShapeType="1"/>
            </p:cNvSpPr>
            <p:nvPr/>
          </p:nvSpPr>
          <p:spPr bwMode="auto">
            <a:xfrm>
              <a:off x="432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09" name="Line 2620"/>
            <p:cNvSpPr>
              <a:spLocks noChangeShapeType="1"/>
            </p:cNvSpPr>
            <p:nvPr/>
          </p:nvSpPr>
          <p:spPr bwMode="auto">
            <a:xfrm flipV="1">
              <a:off x="4330" y="4168"/>
              <a:ext cx="0" cy="4"/>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10" name="Line 2621"/>
            <p:cNvSpPr>
              <a:spLocks noChangeShapeType="1"/>
            </p:cNvSpPr>
            <p:nvPr/>
          </p:nvSpPr>
          <p:spPr bwMode="auto">
            <a:xfrm>
              <a:off x="433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11" name="Line 2622"/>
            <p:cNvSpPr>
              <a:spLocks noChangeShapeType="1"/>
            </p:cNvSpPr>
            <p:nvPr/>
          </p:nvSpPr>
          <p:spPr bwMode="auto">
            <a:xfrm>
              <a:off x="433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12" name="Line 2623"/>
            <p:cNvSpPr>
              <a:spLocks noChangeShapeType="1"/>
            </p:cNvSpPr>
            <p:nvPr/>
          </p:nvSpPr>
          <p:spPr bwMode="auto">
            <a:xfrm>
              <a:off x="433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13" name="Line 2624"/>
            <p:cNvSpPr>
              <a:spLocks noChangeShapeType="1"/>
            </p:cNvSpPr>
            <p:nvPr/>
          </p:nvSpPr>
          <p:spPr bwMode="auto">
            <a:xfrm>
              <a:off x="433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14" name="Line 2625"/>
            <p:cNvSpPr>
              <a:spLocks noChangeShapeType="1"/>
            </p:cNvSpPr>
            <p:nvPr/>
          </p:nvSpPr>
          <p:spPr bwMode="auto">
            <a:xfrm>
              <a:off x="433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15" name="Line 2626"/>
            <p:cNvSpPr>
              <a:spLocks noChangeShapeType="1"/>
            </p:cNvSpPr>
            <p:nvPr/>
          </p:nvSpPr>
          <p:spPr bwMode="auto">
            <a:xfrm>
              <a:off x="433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16" name="Line 2627"/>
            <p:cNvSpPr>
              <a:spLocks noChangeShapeType="1"/>
            </p:cNvSpPr>
            <p:nvPr/>
          </p:nvSpPr>
          <p:spPr bwMode="auto">
            <a:xfrm>
              <a:off x="433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17" name="Line 2628"/>
            <p:cNvSpPr>
              <a:spLocks noChangeShapeType="1"/>
            </p:cNvSpPr>
            <p:nvPr/>
          </p:nvSpPr>
          <p:spPr bwMode="auto">
            <a:xfrm>
              <a:off x="434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18" name="Line 2629"/>
            <p:cNvSpPr>
              <a:spLocks noChangeShapeType="1"/>
            </p:cNvSpPr>
            <p:nvPr/>
          </p:nvSpPr>
          <p:spPr bwMode="auto">
            <a:xfrm>
              <a:off x="433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19" name="Line 2630"/>
            <p:cNvSpPr>
              <a:spLocks noChangeShapeType="1"/>
            </p:cNvSpPr>
            <p:nvPr/>
          </p:nvSpPr>
          <p:spPr bwMode="auto">
            <a:xfrm>
              <a:off x="434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20" name="Line 2631"/>
            <p:cNvSpPr>
              <a:spLocks noChangeShapeType="1"/>
            </p:cNvSpPr>
            <p:nvPr/>
          </p:nvSpPr>
          <p:spPr bwMode="auto">
            <a:xfrm>
              <a:off x="434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21" name="Line 2632"/>
            <p:cNvSpPr>
              <a:spLocks noChangeShapeType="1"/>
            </p:cNvSpPr>
            <p:nvPr/>
          </p:nvSpPr>
          <p:spPr bwMode="auto">
            <a:xfrm flipV="1">
              <a:off x="4345" y="4168"/>
              <a:ext cx="0" cy="4"/>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22" name="Line 2633"/>
            <p:cNvSpPr>
              <a:spLocks noChangeShapeType="1"/>
            </p:cNvSpPr>
            <p:nvPr/>
          </p:nvSpPr>
          <p:spPr bwMode="auto">
            <a:xfrm>
              <a:off x="434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23" name="Line 2634"/>
            <p:cNvSpPr>
              <a:spLocks noChangeShapeType="1"/>
            </p:cNvSpPr>
            <p:nvPr/>
          </p:nvSpPr>
          <p:spPr bwMode="auto">
            <a:xfrm>
              <a:off x="434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24" name="Line 2635"/>
            <p:cNvSpPr>
              <a:spLocks noChangeShapeType="1"/>
            </p:cNvSpPr>
            <p:nvPr/>
          </p:nvSpPr>
          <p:spPr bwMode="auto">
            <a:xfrm>
              <a:off x="434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25" name="Line 2636"/>
            <p:cNvSpPr>
              <a:spLocks noChangeShapeType="1"/>
            </p:cNvSpPr>
            <p:nvPr/>
          </p:nvSpPr>
          <p:spPr bwMode="auto">
            <a:xfrm>
              <a:off x="435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26" name="Line 2637"/>
            <p:cNvSpPr>
              <a:spLocks noChangeShapeType="1"/>
            </p:cNvSpPr>
            <p:nvPr/>
          </p:nvSpPr>
          <p:spPr bwMode="auto">
            <a:xfrm>
              <a:off x="434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27" name="Line 2638"/>
            <p:cNvSpPr>
              <a:spLocks noChangeShapeType="1"/>
            </p:cNvSpPr>
            <p:nvPr/>
          </p:nvSpPr>
          <p:spPr bwMode="auto">
            <a:xfrm>
              <a:off x="435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28" name="Line 2639"/>
            <p:cNvSpPr>
              <a:spLocks noChangeShapeType="1"/>
            </p:cNvSpPr>
            <p:nvPr/>
          </p:nvSpPr>
          <p:spPr bwMode="auto">
            <a:xfrm>
              <a:off x="435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29" name="Line 2640"/>
            <p:cNvSpPr>
              <a:spLocks noChangeShapeType="1"/>
            </p:cNvSpPr>
            <p:nvPr/>
          </p:nvSpPr>
          <p:spPr bwMode="auto">
            <a:xfrm>
              <a:off x="435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30" name="Line 2641"/>
            <p:cNvSpPr>
              <a:spLocks noChangeShapeType="1"/>
            </p:cNvSpPr>
            <p:nvPr/>
          </p:nvSpPr>
          <p:spPr bwMode="auto">
            <a:xfrm>
              <a:off x="435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31" name="Line 2642"/>
            <p:cNvSpPr>
              <a:spLocks noChangeShapeType="1"/>
            </p:cNvSpPr>
            <p:nvPr/>
          </p:nvSpPr>
          <p:spPr bwMode="auto">
            <a:xfrm>
              <a:off x="435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32" name="Line 2643"/>
            <p:cNvSpPr>
              <a:spLocks noChangeShapeType="1"/>
            </p:cNvSpPr>
            <p:nvPr/>
          </p:nvSpPr>
          <p:spPr bwMode="auto">
            <a:xfrm>
              <a:off x="435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33" name="Line 2644"/>
            <p:cNvSpPr>
              <a:spLocks noChangeShapeType="1"/>
            </p:cNvSpPr>
            <p:nvPr/>
          </p:nvSpPr>
          <p:spPr bwMode="auto">
            <a:xfrm>
              <a:off x="436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34" name="Line 2645"/>
            <p:cNvSpPr>
              <a:spLocks noChangeShapeType="1"/>
            </p:cNvSpPr>
            <p:nvPr/>
          </p:nvSpPr>
          <p:spPr bwMode="auto">
            <a:xfrm>
              <a:off x="435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35" name="Line 2646"/>
            <p:cNvSpPr>
              <a:spLocks noChangeShapeType="1"/>
            </p:cNvSpPr>
            <p:nvPr/>
          </p:nvSpPr>
          <p:spPr bwMode="auto">
            <a:xfrm flipV="1">
              <a:off x="4360" y="4168"/>
              <a:ext cx="0" cy="4"/>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36" name="Line 2647"/>
            <p:cNvSpPr>
              <a:spLocks noChangeShapeType="1"/>
            </p:cNvSpPr>
            <p:nvPr/>
          </p:nvSpPr>
          <p:spPr bwMode="auto">
            <a:xfrm>
              <a:off x="436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37" name="Line 2648"/>
            <p:cNvSpPr>
              <a:spLocks noChangeShapeType="1"/>
            </p:cNvSpPr>
            <p:nvPr/>
          </p:nvSpPr>
          <p:spPr bwMode="auto">
            <a:xfrm>
              <a:off x="436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38" name="Line 2649"/>
            <p:cNvSpPr>
              <a:spLocks noChangeShapeType="1"/>
            </p:cNvSpPr>
            <p:nvPr/>
          </p:nvSpPr>
          <p:spPr bwMode="auto">
            <a:xfrm>
              <a:off x="436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39" name="Line 2650"/>
            <p:cNvSpPr>
              <a:spLocks noChangeShapeType="1"/>
            </p:cNvSpPr>
            <p:nvPr/>
          </p:nvSpPr>
          <p:spPr bwMode="auto">
            <a:xfrm>
              <a:off x="436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40" name="Line 2651"/>
            <p:cNvSpPr>
              <a:spLocks noChangeShapeType="1"/>
            </p:cNvSpPr>
            <p:nvPr/>
          </p:nvSpPr>
          <p:spPr bwMode="auto">
            <a:xfrm>
              <a:off x="436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41" name="Line 2652"/>
            <p:cNvSpPr>
              <a:spLocks noChangeShapeType="1"/>
            </p:cNvSpPr>
            <p:nvPr/>
          </p:nvSpPr>
          <p:spPr bwMode="auto">
            <a:xfrm>
              <a:off x="436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42" name="Line 2653"/>
            <p:cNvSpPr>
              <a:spLocks noChangeShapeType="1"/>
            </p:cNvSpPr>
            <p:nvPr/>
          </p:nvSpPr>
          <p:spPr bwMode="auto">
            <a:xfrm>
              <a:off x="436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43" name="Line 2654"/>
            <p:cNvSpPr>
              <a:spLocks noChangeShapeType="1"/>
            </p:cNvSpPr>
            <p:nvPr/>
          </p:nvSpPr>
          <p:spPr bwMode="auto">
            <a:xfrm>
              <a:off x="436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44" name="Line 2655"/>
            <p:cNvSpPr>
              <a:spLocks noChangeShapeType="1"/>
            </p:cNvSpPr>
            <p:nvPr/>
          </p:nvSpPr>
          <p:spPr bwMode="auto">
            <a:xfrm>
              <a:off x="436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45" name="Line 2656"/>
            <p:cNvSpPr>
              <a:spLocks noChangeShapeType="1"/>
            </p:cNvSpPr>
            <p:nvPr/>
          </p:nvSpPr>
          <p:spPr bwMode="auto">
            <a:xfrm>
              <a:off x="437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46" name="Line 2657"/>
            <p:cNvSpPr>
              <a:spLocks noChangeShapeType="1"/>
            </p:cNvSpPr>
            <p:nvPr/>
          </p:nvSpPr>
          <p:spPr bwMode="auto">
            <a:xfrm>
              <a:off x="436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47" name="Line 2658"/>
            <p:cNvSpPr>
              <a:spLocks noChangeShapeType="1"/>
            </p:cNvSpPr>
            <p:nvPr/>
          </p:nvSpPr>
          <p:spPr bwMode="auto">
            <a:xfrm>
              <a:off x="437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48" name="Line 2659"/>
            <p:cNvSpPr>
              <a:spLocks noChangeShapeType="1"/>
            </p:cNvSpPr>
            <p:nvPr/>
          </p:nvSpPr>
          <p:spPr bwMode="auto">
            <a:xfrm>
              <a:off x="437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49" name="Line 2660"/>
            <p:cNvSpPr>
              <a:spLocks noChangeShapeType="1"/>
            </p:cNvSpPr>
            <p:nvPr/>
          </p:nvSpPr>
          <p:spPr bwMode="auto">
            <a:xfrm>
              <a:off x="437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50" name="Line 2661"/>
            <p:cNvSpPr>
              <a:spLocks noChangeShapeType="1"/>
            </p:cNvSpPr>
            <p:nvPr/>
          </p:nvSpPr>
          <p:spPr bwMode="auto">
            <a:xfrm>
              <a:off x="437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51" name="Line 2662"/>
            <p:cNvSpPr>
              <a:spLocks noChangeShapeType="1"/>
            </p:cNvSpPr>
            <p:nvPr/>
          </p:nvSpPr>
          <p:spPr bwMode="auto">
            <a:xfrm>
              <a:off x="437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52" name="Line 2663"/>
            <p:cNvSpPr>
              <a:spLocks noChangeShapeType="1"/>
            </p:cNvSpPr>
            <p:nvPr/>
          </p:nvSpPr>
          <p:spPr bwMode="auto">
            <a:xfrm flipV="1">
              <a:off x="4379" y="4168"/>
              <a:ext cx="0" cy="4"/>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53" name="Line 2664"/>
            <p:cNvSpPr>
              <a:spLocks noChangeShapeType="1"/>
            </p:cNvSpPr>
            <p:nvPr/>
          </p:nvSpPr>
          <p:spPr bwMode="auto">
            <a:xfrm>
              <a:off x="438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54" name="Line 2665"/>
            <p:cNvSpPr>
              <a:spLocks noChangeShapeType="1"/>
            </p:cNvSpPr>
            <p:nvPr/>
          </p:nvSpPr>
          <p:spPr bwMode="auto">
            <a:xfrm>
              <a:off x="437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55" name="Line 2666"/>
            <p:cNvSpPr>
              <a:spLocks noChangeShapeType="1"/>
            </p:cNvSpPr>
            <p:nvPr/>
          </p:nvSpPr>
          <p:spPr bwMode="auto">
            <a:xfrm>
              <a:off x="438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56" name="Line 2667"/>
            <p:cNvSpPr>
              <a:spLocks noChangeShapeType="1"/>
            </p:cNvSpPr>
            <p:nvPr/>
          </p:nvSpPr>
          <p:spPr bwMode="auto">
            <a:xfrm>
              <a:off x="438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57" name="Line 2668"/>
            <p:cNvSpPr>
              <a:spLocks noChangeShapeType="1"/>
            </p:cNvSpPr>
            <p:nvPr/>
          </p:nvSpPr>
          <p:spPr bwMode="auto">
            <a:xfrm>
              <a:off x="438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58" name="Line 2669"/>
            <p:cNvSpPr>
              <a:spLocks noChangeShapeType="1"/>
            </p:cNvSpPr>
            <p:nvPr/>
          </p:nvSpPr>
          <p:spPr bwMode="auto">
            <a:xfrm>
              <a:off x="438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59" name="Line 2670"/>
            <p:cNvSpPr>
              <a:spLocks noChangeShapeType="1"/>
            </p:cNvSpPr>
            <p:nvPr/>
          </p:nvSpPr>
          <p:spPr bwMode="auto">
            <a:xfrm>
              <a:off x="438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60" name="Line 2671"/>
            <p:cNvSpPr>
              <a:spLocks noChangeShapeType="1"/>
            </p:cNvSpPr>
            <p:nvPr/>
          </p:nvSpPr>
          <p:spPr bwMode="auto">
            <a:xfrm>
              <a:off x="438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61" name="Line 2672"/>
            <p:cNvSpPr>
              <a:spLocks noChangeShapeType="1"/>
            </p:cNvSpPr>
            <p:nvPr/>
          </p:nvSpPr>
          <p:spPr bwMode="auto">
            <a:xfrm>
              <a:off x="439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62" name="Line 2673"/>
            <p:cNvSpPr>
              <a:spLocks noChangeShapeType="1"/>
            </p:cNvSpPr>
            <p:nvPr/>
          </p:nvSpPr>
          <p:spPr bwMode="auto">
            <a:xfrm>
              <a:off x="438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63" name="Line 2674"/>
            <p:cNvSpPr>
              <a:spLocks noChangeShapeType="1"/>
            </p:cNvSpPr>
            <p:nvPr/>
          </p:nvSpPr>
          <p:spPr bwMode="auto">
            <a:xfrm>
              <a:off x="439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64" name="Line 2675"/>
            <p:cNvSpPr>
              <a:spLocks noChangeShapeType="1"/>
            </p:cNvSpPr>
            <p:nvPr/>
          </p:nvSpPr>
          <p:spPr bwMode="auto">
            <a:xfrm>
              <a:off x="439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65" name="Line 2676"/>
            <p:cNvSpPr>
              <a:spLocks noChangeShapeType="1"/>
            </p:cNvSpPr>
            <p:nvPr/>
          </p:nvSpPr>
          <p:spPr bwMode="auto">
            <a:xfrm>
              <a:off x="439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66" name="Line 2677"/>
            <p:cNvSpPr>
              <a:spLocks noChangeShapeType="1"/>
            </p:cNvSpPr>
            <p:nvPr/>
          </p:nvSpPr>
          <p:spPr bwMode="auto">
            <a:xfrm>
              <a:off x="439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67" name="Line 2678"/>
            <p:cNvSpPr>
              <a:spLocks noChangeShapeType="1"/>
            </p:cNvSpPr>
            <p:nvPr/>
          </p:nvSpPr>
          <p:spPr bwMode="auto">
            <a:xfrm>
              <a:off x="439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68" name="Line 2679"/>
            <p:cNvSpPr>
              <a:spLocks noChangeShapeType="1"/>
            </p:cNvSpPr>
            <p:nvPr/>
          </p:nvSpPr>
          <p:spPr bwMode="auto">
            <a:xfrm>
              <a:off x="439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69" name="Line 2680"/>
            <p:cNvSpPr>
              <a:spLocks noChangeShapeType="1"/>
            </p:cNvSpPr>
            <p:nvPr/>
          </p:nvSpPr>
          <p:spPr bwMode="auto">
            <a:xfrm>
              <a:off x="440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70" name="Line 2681"/>
            <p:cNvSpPr>
              <a:spLocks noChangeShapeType="1"/>
            </p:cNvSpPr>
            <p:nvPr/>
          </p:nvSpPr>
          <p:spPr bwMode="auto">
            <a:xfrm>
              <a:off x="439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71" name="Line 2682"/>
            <p:cNvSpPr>
              <a:spLocks noChangeShapeType="1"/>
            </p:cNvSpPr>
            <p:nvPr/>
          </p:nvSpPr>
          <p:spPr bwMode="auto">
            <a:xfrm>
              <a:off x="440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72" name="Line 2683"/>
            <p:cNvSpPr>
              <a:spLocks noChangeShapeType="1"/>
            </p:cNvSpPr>
            <p:nvPr/>
          </p:nvSpPr>
          <p:spPr bwMode="auto">
            <a:xfrm>
              <a:off x="440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73" name="Line 2684"/>
            <p:cNvSpPr>
              <a:spLocks noChangeShapeType="1"/>
            </p:cNvSpPr>
            <p:nvPr/>
          </p:nvSpPr>
          <p:spPr bwMode="auto">
            <a:xfrm>
              <a:off x="440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74" name="Line 2685"/>
            <p:cNvSpPr>
              <a:spLocks noChangeShapeType="1"/>
            </p:cNvSpPr>
            <p:nvPr/>
          </p:nvSpPr>
          <p:spPr bwMode="auto">
            <a:xfrm>
              <a:off x="440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75" name="Line 2686"/>
            <p:cNvSpPr>
              <a:spLocks noChangeShapeType="1"/>
            </p:cNvSpPr>
            <p:nvPr/>
          </p:nvSpPr>
          <p:spPr bwMode="auto">
            <a:xfrm>
              <a:off x="440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76" name="Line 2687"/>
            <p:cNvSpPr>
              <a:spLocks noChangeShapeType="1"/>
            </p:cNvSpPr>
            <p:nvPr/>
          </p:nvSpPr>
          <p:spPr bwMode="auto">
            <a:xfrm>
              <a:off x="440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77" name="Line 2688"/>
            <p:cNvSpPr>
              <a:spLocks noChangeShapeType="1"/>
            </p:cNvSpPr>
            <p:nvPr/>
          </p:nvSpPr>
          <p:spPr bwMode="auto">
            <a:xfrm>
              <a:off x="441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78" name="Line 2689"/>
            <p:cNvSpPr>
              <a:spLocks noChangeShapeType="1"/>
            </p:cNvSpPr>
            <p:nvPr/>
          </p:nvSpPr>
          <p:spPr bwMode="auto">
            <a:xfrm>
              <a:off x="440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79" name="Line 2690"/>
            <p:cNvSpPr>
              <a:spLocks noChangeShapeType="1"/>
            </p:cNvSpPr>
            <p:nvPr/>
          </p:nvSpPr>
          <p:spPr bwMode="auto">
            <a:xfrm>
              <a:off x="441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80" name="Line 2691"/>
            <p:cNvSpPr>
              <a:spLocks noChangeShapeType="1"/>
            </p:cNvSpPr>
            <p:nvPr/>
          </p:nvSpPr>
          <p:spPr bwMode="auto">
            <a:xfrm>
              <a:off x="441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81" name="Line 2692"/>
            <p:cNvSpPr>
              <a:spLocks noChangeShapeType="1"/>
            </p:cNvSpPr>
            <p:nvPr/>
          </p:nvSpPr>
          <p:spPr bwMode="auto">
            <a:xfrm>
              <a:off x="442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82" name="Line 2693"/>
            <p:cNvSpPr>
              <a:spLocks noChangeShapeType="1"/>
            </p:cNvSpPr>
            <p:nvPr/>
          </p:nvSpPr>
          <p:spPr bwMode="auto">
            <a:xfrm>
              <a:off x="441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83" name="Line 2694"/>
            <p:cNvSpPr>
              <a:spLocks noChangeShapeType="1"/>
            </p:cNvSpPr>
            <p:nvPr/>
          </p:nvSpPr>
          <p:spPr bwMode="auto">
            <a:xfrm>
              <a:off x="442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84" name="Line 2695"/>
            <p:cNvSpPr>
              <a:spLocks noChangeShapeType="1"/>
            </p:cNvSpPr>
            <p:nvPr/>
          </p:nvSpPr>
          <p:spPr bwMode="auto">
            <a:xfrm>
              <a:off x="442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85" name="Line 2696"/>
            <p:cNvSpPr>
              <a:spLocks noChangeShapeType="1"/>
            </p:cNvSpPr>
            <p:nvPr/>
          </p:nvSpPr>
          <p:spPr bwMode="auto">
            <a:xfrm>
              <a:off x="442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86" name="Line 2697"/>
            <p:cNvSpPr>
              <a:spLocks noChangeShapeType="1"/>
            </p:cNvSpPr>
            <p:nvPr/>
          </p:nvSpPr>
          <p:spPr bwMode="auto">
            <a:xfrm>
              <a:off x="442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87" name="Line 2698"/>
            <p:cNvSpPr>
              <a:spLocks noChangeShapeType="1"/>
            </p:cNvSpPr>
            <p:nvPr/>
          </p:nvSpPr>
          <p:spPr bwMode="auto">
            <a:xfrm>
              <a:off x="443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88" name="Line 2699"/>
            <p:cNvSpPr>
              <a:spLocks noChangeShapeType="1"/>
            </p:cNvSpPr>
            <p:nvPr/>
          </p:nvSpPr>
          <p:spPr bwMode="auto">
            <a:xfrm>
              <a:off x="442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89" name="Line 2700"/>
            <p:cNvSpPr>
              <a:spLocks noChangeShapeType="1"/>
            </p:cNvSpPr>
            <p:nvPr/>
          </p:nvSpPr>
          <p:spPr bwMode="auto">
            <a:xfrm>
              <a:off x="443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90" name="Line 2701"/>
            <p:cNvSpPr>
              <a:spLocks noChangeShapeType="1"/>
            </p:cNvSpPr>
            <p:nvPr/>
          </p:nvSpPr>
          <p:spPr bwMode="auto">
            <a:xfrm>
              <a:off x="443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91" name="Line 2702"/>
            <p:cNvSpPr>
              <a:spLocks noChangeShapeType="1"/>
            </p:cNvSpPr>
            <p:nvPr/>
          </p:nvSpPr>
          <p:spPr bwMode="auto">
            <a:xfrm>
              <a:off x="443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92" name="Line 2703"/>
            <p:cNvSpPr>
              <a:spLocks noChangeShapeType="1"/>
            </p:cNvSpPr>
            <p:nvPr/>
          </p:nvSpPr>
          <p:spPr bwMode="auto">
            <a:xfrm>
              <a:off x="443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93" name="Line 2704"/>
            <p:cNvSpPr>
              <a:spLocks noChangeShapeType="1"/>
            </p:cNvSpPr>
            <p:nvPr/>
          </p:nvSpPr>
          <p:spPr bwMode="auto">
            <a:xfrm>
              <a:off x="444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94" name="Line 2705"/>
            <p:cNvSpPr>
              <a:spLocks noChangeShapeType="1"/>
            </p:cNvSpPr>
            <p:nvPr/>
          </p:nvSpPr>
          <p:spPr bwMode="auto">
            <a:xfrm>
              <a:off x="443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95" name="Line 2706"/>
            <p:cNvSpPr>
              <a:spLocks noChangeShapeType="1"/>
            </p:cNvSpPr>
            <p:nvPr/>
          </p:nvSpPr>
          <p:spPr bwMode="auto">
            <a:xfrm>
              <a:off x="444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96" name="Line 2707"/>
            <p:cNvSpPr>
              <a:spLocks noChangeShapeType="1"/>
            </p:cNvSpPr>
            <p:nvPr/>
          </p:nvSpPr>
          <p:spPr bwMode="auto">
            <a:xfrm>
              <a:off x="444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97" name="Line 2708"/>
            <p:cNvSpPr>
              <a:spLocks noChangeShapeType="1"/>
            </p:cNvSpPr>
            <p:nvPr/>
          </p:nvSpPr>
          <p:spPr bwMode="auto">
            <a:xfrm>
              <a:off x="444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98" name="Line 2709"/>
            <p:cNvSpPr>
              <a:spLocks noChangeShapeType="1"/>
            </p:cNvSpPr>
            <p:nvPr/>
          </p:nvSpPr>
          <p:spPr bwMode="auto">
            <a:xfrm>
              <a:off x="444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99" name="Line 2710"/>
            <p:cNvSpPr>
              <a:spLocks noChangeShapeType="1"/>
            </p:cNvSpPr>
            <p:nvPr/>
          </p:nvSpPr>
          <p:spPr bwMode="auto">
            <a:xfrm>
              <a:off x="445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00" name="Line 2711"/>
            <p:cNvSpPr>
              <a:spLocks noChangeShapeType="1"/>
            </p:cNvSpPr>
            <p:nvPr/>
          </p:nvSpPr>
          <p:spPr bwMode="auto">
            <a:xfrm>
              <a:off x="444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01" name="Line 2712"/>
            <p:cNvSpPr>
              <a:spLocks noChangeShapeType="1"/>
            </p:cNvSpPr>
            <p:nvPr/>
          </p:nvSpPr>
          <p:spPr bwMode="auto">
            <a:xfrm>
              <a:off x="445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02" name="Line 2713"/>
            <p:cNvSpPr>
              <a:spLocks noChangeShapeType="1"/>
            </p:cNvSpPr>
            <p:nvPr/>
          </p:nvSpPr>
          <p:spPr bwMode="auto">
            <a:xfrm>
              <a:off x="445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03" name="Line 2714"/>
            <p:cNvSpPr>
              <a:spLocks noChangeShapeType="1"/>
            </p:cNvSpPr>
            <p:nvPr/>
          </p:nvSpPr>
          <p:spPr bwMode="auto">
            <a:xfrm>
              <a:off x="445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04" name="Line 2715"/>
            <p:cNvSpPr>
              <a:spLocks noChangeShapeType="1"/>
            </p:cNvSpPr>
            <p:nvPr/>
          </p:nvSpPr>
          <p:spPr bwMode="auto">
            <a:xfrm>
              <a:off x="445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05" name="Line 2716"/>
            <p:cNvSpPr>
              <a:spLocks noChangeShapeType="1"/>
            </p:cNvSpPr>
            <p:nvPr/>
          </p:nvSpPr>
          <p:spPr bwMode="auto">
            <a:xfrm>
              <a:off x="446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06" name="Line 2717"/>
            <p:cNvSpPr>
              <a:spLocks noChangeShapeType="1"/>
            </p:cNvSpPr>
            <p:nvPr/>
          </p:nvSpPr>
          <p:spPr bwMode="auto">
            <a:xfrm>
              <a:off x="445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07" name="Line 2718"/>
            <p:cNvSpPr>
              <a:spLocks noChangeShapeType="1"/>
            </p:cNvSpPr>
            <p:nvPr/>
          </p:nvSpPr>
          <p:spPr bwMode="auto">
            <a:xfrm>
              <a:off x="446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08" name="Line 2719"/>
            <p:cNvSpPr>
              <a:spLocks noChangeShapeType="1"/>
            </p:cNvSpPr>
            <p:nvPr/>
          </p:nvSpPr>
          <p:spPr bwMode="auto">
            <a:xfrm>
              <a:off x="446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09" name="Line 2720"/>
            <p:cNvSpPr>
              <a:spLocks noChangeShapeType="1"/>
            </p:cNvSpPr>
            <p:nvPr/>
          </p:nvSpPr>
          <p:spPr bwMode="auto">
            <a:xfrm>
              <a:off x="446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10" name="Line 2721"/>
            <p:cNvSpPr>
              <a:spLocks noChangeShapeType="1"/>
            </p:cNvSpPr>
            <p:nvPr/>
          </p:nvSpPr>
          <p:spPr bwMode="auto">
            <a:xfrm>
              <a:off x="446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11" name="Line 2722"/>
            <p:cNvSpPr>
              <a:spLocks noChangeShapeType="1"/>
            </p:cNvSpPr>
            <p:nvPr/>
          </p:nvSpPr>
          <p:spPr bwMode="auto">
            <a:xfrm>
              <a:off x="447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12" name="Line 2723"/>
            <p:cNvSpPr>
              <a:spLocks noChangeShapeType="1"/>
            </p:cNvSpPr>
            <p:nvPr/>
          </p:nvSpPr>
          <p:spPr bwMode="auto">
            <a:xfrm>
              <a:off x="446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13" name="Line 2724"/>
            <p:cNvSpPr>
              <a:spLocks noChangeShapeType="1"/>
            </p:cNvSpPr>
            <p:nvPr/>
          </p:nvSpPr>
          <p:spPr bwMode="auto">
            <a:xfrm>
              <a:off x="447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14" name="Line 2725"/>
            <p:cNvSpPr>
              <a:spLocks noChangeShapeType="1"/>
            </p:cNvSpPr>
            <p:nvPr/>
          </p:nvSpPr>
          <p:spPr bwMode="auto">
            <a:xfrm>
              <a:off x="447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15" name="Line 2726"/>
            <p:cNvSpPr>
              <a:spLocks noChangeShapeType="1"/>
            </p:cNvSpPr>
            <p:nvPr/>
          </p:nvSpPr>
          <p:spPr bwMode="auto">
            <a:xfrm>
              <a:off x="448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16" name="Line 2727"/>
            <p:cNvSpPr>
              <a:spLocks noChangeShapeType="1"/>
            </p:cNvSpPr>
            <p:nvPr/>
          </p:nvSpPr>
          <p:spPr bwMode="auto">
            <a:xfrm>
              <a:off x="447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17" name="Line 2728"/>
            <p:cNvSpPr>
              <a:spLocks noChangeShapeType="1"/>
            </p:cNvSpPr>
            <p:nvPr/>
          </p:nvSpPr>
          <p:spPr bwMode="auto">
            <a:xfrm>
              <a:off x="448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18" name="Line 2729"/>
            <p:cNvSpPr>
              <a:spLocks noChangeShapeType="1"/>
            </p:cNvSpPr>
            <p:nvPr/>
          </p:nvSpPr>
          <p:spPr bwMode="auto">
            <a:xfrm>
              <a:off x="448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19" name="Line 2730"/>
            <p:cNvSpPr>
              <a:spLocks noChangeShapeType="1"/>
            </p:cNvSpPr>
            <p:nvPr/>
          </p:nvSpPr>
          <p:spPr bwMode="auto">
            <a:xfrm>
              <a:off x="448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20" name="Line 2731"/>
            <p:cNvSpPr>
              <a:spLocks noChangeShapeType="1"/>
            </p:cNvSpPr>
            <p:nvPr/>
          </p:nvSpPr>
          <p:spPr bwMode="auto">
            <a:xfrm>
              <a:off x="448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21" name="Line 2732"/>
            <p:cNvSpPr>
              <a:spLocks noChangeShapeType="1"/>
            </p:cNvSpPr>
            <p:nvPr/>
          </p:nvSpPr>
          <p:spPr bwMode="auto">
            <a:xfrm>
              <a:off x="448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22" name="Line 2733"/>
            <p:cNvSpPr>
              <a:spLocks noChangeShapeType="1"/>
            </p:cNvSpPr>
            <p:nvPr/>
          </p:nvSpPr>
          <p:spPr bwMode="auto">
            <a:xfrm>
              <a:off x="448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23" name="Line 2734"/>
            <p:cNvSpPr>
              <a:spLocks noChangeShapeType="1"/>
            </p:cNvSpPr>
            <p:nvPr/>
          </p:nvSpPr>
          <p:spPr bwMode="auto">
            <a:xfrm flipV="1">
              <a:off x="4486" y="4168"/>
              <a:ext cx="0" cy="4"/>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24" name="Line 2735"/>
            <p:cNvSpPr>
              <a:spLocks noChangeShapeType="1"/>
            </p:cNvSpPr>
            <p:nvPr/>
          </p:nvSpPr>
          <p:spPr bwMode="auto">
            <a:xfrm>
              <a:off x="448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25" name="Line 2736"/>
            <p:cNvSpPr>
              <a:spLocks noChangeShapeType="1"/>
            </p:cNvSpPr>
            <p:nvPr/>
          </p:nvSpPr>
          <p:spPr bwMode="auto">
            <a:xfrm>
              <a:off x="448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26" name="Line 2737"/>
            <p:cNvSpPr>
              <a:spLocks noChangeShapeType="1"/>
            </p:cNvSpPr>
            <p:nvPr/>
          </p:nvSpPr>
          <p:spPr bwMode="auto">
            <a:xfrm>
              <a:off x="4486" y="4168"/>
              <a:ext cx="0" cy="4"/>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27" name="Line 2738"/>
            <p:cNvSpPr>
              <a:spLocks noChangeShapeType="1"/>
            </p:cNvSpPr>
            <p:nvPr/>
          </p:nvSpPr>
          <p:spPr bwMode="auto">
            <a:xfrm>
              <a:off x="448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28" name="Line 2739"/>
            <p:cNvSpPr>
              <a:spLocks noChangeShapeType="1"/>
            </p:cNvSpPr>
            <p:nvPr/>
          </p:nvSpPr>
          <p:spPr bwMode="auto">
            <a:xfrm flipV="1">
              <a:off x="4489" y="4168"/>
              <a:ext cx="0" cy="4"/>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29" name="Line 2740"/>
            <p:cNvSpPr>
              <a:spLocks noChangeShapeType="1"/>
            </p:cNvSpPr>
            <p:nvPr/>
          </p:nvSpPr>
          <p:spPr bwMode="auto">
            <a:xfrm>
              <a:off x="448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30" name="Line 2741"/>
            <p:cNvSpPr>
              <a:spLocks noChangeShapeType="1"/>
            </p:cNvSpPr>
            <p:nvPr/>
          </p:nvSpPr>
          <p:spPr bwMode="auto">
            <a:xfrm>
              <a:off x="449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31" name="Line 2742"/>
            <p:cNvSpPr>
              <a:spLocks noChangeShapeType="1"/>
            </p:cNvSpPr>
            <p:nvPr/>
          </p:nvSpPr>
          <p:spPr bwMode="auto">
            <a:xfrm>
              <a:off x="448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32" name="Line 2743"/>
            <p:cNvSpPr>
              <a:spLocks noChangeShapeType="1"/>
            </p:cNvSpPr>
            <p:nvPr/>
          </p:nvSpPr>
          <p:spPr bwMode="auto">
            <a:xfrm flipV="1">
              <a:off x="4495" y="4168"/>
              <a:ext cx="0" cy="4"/>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33" name="Line 2744"/>
            <p:cNvSpPr>
              <a:spLocks noChangeShapeType="1"/>
            </p:cNvSpPr>
            <p:nvPr/>
          </p:nvSpPr>
          <p:spPr bwMode="auto">
            <a:xfrm>
              <a:off x="449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34" name="Line 2745"/>
            <p:cNvSpPr>
              <a:spLocks noChangeShapeType="1"/>
            </p:cNvSpPr>
            <p:nvPr/>
          </p:nvSpPr>
          <p:spPr bwMode="auto">
            <a:xfrm>
              <a:off x="450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35" name="Line 2746"/>
            <p:cNvSpPr>
              <a:spLocks noChangeShapeType="1"/>
            </p:cNvSpPr>
            <p:nvPr/>
          </p:nvSpPr>
          <p:spPr bwMode="auto">
            <a:xfrm>
              <a:off x="449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36" name="Line 2747"/>
            <p:cNvSpPr>
              <a:spLocks noChangeShapeType="1"/>
            </p:cNvSpPr>
            <p:nvPr/>
          </p:nvSpPr>
          <p:spPr bwMode="auto">
            <a:xfrm>
              <a:off x="450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37" name="Line 2748"/>
            <p:cNvSpPr>
              <a:spLocks noChangeShapeType="1"/>
            </p:cNvSpPr>
            <p:nvPr/>
          </p:nvSpPr>
          <p:spPr bwMode="auto">
            <a:xfrm>
              <a:off x="450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38" name="Line 2749"/>
            <p:cNvSpPr>
              <a:spLocks noChangeShapeType="1"/>
            </p:cNvSpPr>
            <p:nvPr/>
          </p:nvSpPr>
          <p:spPr bwMode="auto">
            <a:xfrm>
              <a:off x="450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39" name="Line 2750"/>
            <p:cNvSpPr>
              <a:spLocks noChangeShapeType="1"/>
            </p:cNvSpPr>
            <p:nvPr/>
          </p:nvSpPr>
          <p:spPr bwMode="auto">
            <a:xfrm>
              <a:off x="450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40" name="Line 2751"/>
            <p:cNvSpPr>
              <a:spLocks noChangeShapeType="1"/>
            </p:cNvSpPr>
            <p:nvPr/>
          </p:nvSpPr>
          <p:spPr bwMode="auto">
            <a:xfrm flipV="1">
              <a:off x="4504" y="4168"/>
              <a:ext cx="0" cy="4"/>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41" name="Line 2752"/>
            <p:cNvSpPr>
              <a:spLocks noChangeShapeType="1"/>
            </p:cNvSpPr>
            <p:nvPr/>
          </p:nvSpPr>
          <p:spPr bwMode="auto">
            <a:xfrm>
              <a:off x="450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42" name="Line 2753"/>
            <p:cNvSpPr>
              <a:spLocks noChangeShapeType="1"/>
            </p:cNvSpPr>
            <p:nvPr/>
          </p:nvSpPr>
          <p:spPr bwMode="auto">
            <a:xfrm>
              <a:off x="450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43" name="Line 2754"/>
            <p:cNvSpPr>
              <a:spLocks noChangeShapeType="1"/>
            </p:cNvSpPr>
            <p:nvPr/>
          </p:nvSpPr>
          <p:spPr bwMode="auto">
            <a:xfrm>
              <a:off x="450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44" name="Line 2755"/>
            <p:cNvSpPr>
              <a:spLocks noChangeShapeType="1"/>
            </p:cNvSpPr>
            <p:nvPr/>
          </p:nvSpPr>
          <p:spPr bwMode="auto">
            <a:xfrm>
              <a:off x="451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45" name="Line 2756"/>
            <p:cNvSpPr>
              <a:spLocks noChangeShapeType="1"/>
            </p:cNvSpPr>
            <p:nvPr/>
          </p:nvSpPr>
          <p:spPr bwMode="auto">
            <a:xfrm>
              <a:off x="450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46" name="Line 2757"/>
            <p:cNvSpPr>
              <a:spLocks noChangeShapeType="1"/>
            </p:cNvSpPr>
            <p:nvPr/>
          </p:nvSpPr>
          <p:spPr bwMode="auto">
            <a:xfrm>
              <a:off x="452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47" name="Line 2758"/>
            <p:cNvSpPr>
              <a:spLocks noChangeShapeType="1"/>
            </p:cNvSpPr>
            <p:nvPr/>
          </p:nvSpPr>
          <p:spPr bwMode="auto">
            <a:xfrm>
              <a:off x="451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48" name="Line 2759"/>
            <p:cNvSpPr>
              <a:spLocks noChangeShapeType="1"/>
            </p:cNvSpPr>
            <p:nvPr/>
          </p:nvSpPr>
          <p:spPr bwMode="auto">
            <a:xfrm>
              <a:off x="452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49" name="Line 2760"/>
            <p:cNvSpPr>
              <a:spLocks noChangeShapeType="1"/>
            </p:cNvSpPr>
            <p:nvPr/>
          </p:nvSpPr>
          <p:spPr bwMode="auto">
            <a:xfrm>
              <a:off x="452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50" name="Line 2761"/>
            <p:cNvSpPr>
              <a:spLocks noChangeShapeType="1"/>
            </p:cNvSpPr>
            <p:nvPr/>
          </p:nvSpPr>
          <p:spPr bwMode="auto">
            <a:xfrm>
              <a:off x="453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51" name="Line 2762"/>
            <p:cNvSpPr>
              <a:spLocks noChangeShapeType="1"/>
            </p:cNvSpPr>
            <p:nvPr/>
          </p:nvSpPr>
          <p:spPr bwMode="auto">
            <a:xfrm>
              <a:off x="452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52" name="Line 2763"/>
            <p:cNvSpPr>
              <a:spLocks noChangeShapeType="1"/>
            </p:cNvSpPr>
            <p:nvPr/>
          </p:nvSpPr>
          <p:spPr bwMode="auto">
            <a:xfrm>
              <a:off x="453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53" name="Line 2764"/>
            <p:cNvSpPr>
              <a:spLocks noChangeShapeType="1"/>
            </p:cNvSpPr>
            <p:nvPr/>
          </p:nvSpPr>
          <p:spPr bwMode="auto">
            <a:xfrm>
              <a:off x="453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54" name="Line 2765"/>
            <p:cNvSpPr>
              <a:spLocks noChangeShapeType="1"/>
            </p:cNvSpPr>
            <p:nvPr/>
          </p:nvSpPr>
          <p:spPr bwMode="auto">
            <a:xfrm>
              <a:off x="453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55" name="Line 2766"/>
            <p:cNvSpPr>
              <a:spLocks noChangeShapeType="1"/>
            </p:cNvSpPr>
            <p:nvPr/>
          </p:nvSpPr>
          <p:spPr bwMode="auto">
            <a:xfrm>
              <a:off x="453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56" name="Line 2767"/>
            <p:cNvSpPr>
              <a:spLocks noChangeShapeType="1"/>
            </p:cNvSpPr>
            <p:nvPr/>
          </p:nvSpPr>
          <p:spPr bwMode="auto">
            <a:xfrm>
              <a:off x="454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57" name="Line 2768"/>
            <p:cNvSpPr>
              <a:spLocks noChangeShapeType="1"/>
            </p:cNvSpPr>
            <p:nvPr/>
          </p:nvSpPr>
          <p:spPr bwMode="auto">
            <a:xfrm>
              <a:off x="453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58" name="Line 2769"/>
            <p:cNvSpPr>
              <a:spLocks noChangeShapeType="1"/>
            </p:cNvSpPr>
            <p:nvPr/>
          </p:nvSpPr>
          <p:spPr bwMode="auto">
            <a:xfrm>
              <a:off x="454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59" name="Line 2770"/>
            <p:cNvSpPr>
              <a:spLocks noChangeShapeType="1"/>
            </p:cNvSpPr>
            <p:nvPr/>
          </p:nvSpPr>
          <p:spPr bwMode="auto">
            <a:xfrm>
              <a:off x="454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60" name="Line 2771"/>
            <p:cNvSpPr>
              <a:spLocks noChangeShapeType="1"/>
            </p:cNvSpPr>
            <p:nvPr/>
          </p:nvSpPr>
          <p:spPr bwMode="auto">
            <a:xfrm>
              <a:off x="455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61" name="Line 2772"/>
            <p:cNvSpPr>
              <a:spLocks noChangeShapeType="1"/>
            </p:cNvSpPr>
            <p:nvPr/>
          </p:nvSpPr>
          <p:spPr bwMode="auto">
            <a:xfrm>
              <a:off x="454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62" name="Line 2773"/>
            <p:cNvSpPr>
              <a:spLocks noChangeShapeType="1"/>
            </p:cNvSpPr>
            <p:nvPr/>
          </p:nvSpPr>
          <p:spPr bwMode="auto">
            <a:xfrm flipV="1">
              <a:off x="4550" y="4168"/>
              <a:ext cx="0" cy="4"/>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63" name="Line 2774"/>
            <p:cNvSpPr>
              <a:spLocks noChangeShapeType="1"/>
            </p:cNvSpPr>
            <p:nvPr/>
          </p:nvSpPr>
          <p:spPr bwMode="auto">
            <a:xfrm>
              <a:off x="455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64" name="Line 2775"/>
            <p:cNvSpPr>
              <a:spLocks noChangeShapeType="1"/>
            </p:cNvSpPr>
            <p:nvPr/>
          </p:nvSpPr>
          <p:spPr bwMode="auto">
            <a:xfrm>
              <a:off x="455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65" name="Line 2776"/>
            <p:cNvSpPr>
              <a:spLocks noChangeShapeType="1"/>
            </p:cNvSpPr>
            <p:nvPr/>
          </p:nvSpPr>
          <p:spPr bwMode="auto">
            <a:xfrm>
              <a:off x="455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66" name="Line 2777"/>
            <p:cNvSpPr>
              <a:spLocks noChangeShapeType="1"/>
            </p:cNvSpPr>
            <p:nvPr/>
          </p:nvSpPr>
          <p:spPr bwMode="auto">
            <a:xfrm>
              <a:off x="456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67" name="Line 2778"/>
            <p:cNvSpPr>
              <a:spLocks noChangeShapeType="1"/>
            </p:cNvSpPr>
            <p:nvPr/>
          </p:nvSpPr>
          <p:spPr bwMode="auto">
            <a:xfrm>
              <a:off x="455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68" name="Line 2779"/>
            <p:cNvSpPr>
              <a:spLocks noChangeShapeType="1"/>
            </p:cNvSpPr>
            <p:nvPr/>
          </p:nvSpPr>
          <p:spPr bwMode="auto">
            <a:xfrm>
              <a:off x="456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69" name="Line 2780"/>
            <p:cNvSpPr>
              <a:spLocks noChangeShapeType="1"/>
            </p:cNvSpPr>
            <p:nvPr/>
          </p:nvSpPr>
          <p:spPr bwMode="auto">
            <a:xfrm>
              <a:off x="456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70" name="Line 2781"/>
            <p:cNvSpPr>
              <a:spLocks noChangeShapeType="1"/>
            </p:cNvSpPr>
            <p:nvPr/>
          </p:nvSpPr>
          <p:spPr bwMode="auto">
            <a:xfrm>
              <a:off x="456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71" name="Line 2782"/>
            <p:cNvSpPr>
              <a:spLocks noChangeShapeType="1"/>
            </p:cNvSpPr>
            <p:nvPr/>
          </p:nvSpPr>
          <p:spPr bwMode="auto">
            <a:xfrm>
              <a:off x="456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72" name="Line 2783"/>
            <p:cNvSpPr>
              <a:spLocks noChangeShapeType="1"/>
            </p:cNvSpPr>
            <p:nvPr/>
          </p:nvSpPr>
          <p:spPr bwMode="auto">
            <a:xfrm>
              <a:off x="457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73" name="Line 2784"/>
            <p:cNvSpPr>
              <a:spLocks noChangeShapeType="1"/>
            </p:cNvSpPr>
            <p:nvPr/>
          </p:nvSpPr>
          <p:spPr bwMode="auto">
            <a:xfrm>
              <a:off x="456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74" name="Line 2785"/>
            <p:cNvSpPr>
              <a:spLocks noChangeShapeType="1"/>
            </p:cNvSpPr>
            <p:nvPr/>
          </p:nvSpPr>
          <p:spPr bwMode="auto">
            <a:xfrm>
              <a:off x="457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75" name="Line 2786"/>
            <p:cNvSpPr>
              <a:spLocks noChangeShapeType="1"/>
            </p:cNvSpPr>
            <p:nvPr/>
          </p:nvSpPr>
          <p:spPr bwMode="auto">
            <a:xfrm>
              <a:off x="457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76" name="Line 2787"/>
            <p:cNvSpPr>
              <a:spLocks noChangeShapeType="1"/>
            </p:cNvSpPr>
            <p:nvPr/>
          </p:nvSpPr>
          <p:spPr bwMode="auto">
            <a:xfrm>
              <a:off x="458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77" name="Line 2788"/>
            <p:cNvSpPr>
              <a:spLocks noChangeShapeType="1"/>
            </p:cNvSpPr>
            <p:nvPr/>
          </p:nvSpPr>
          <p:spPr bwMode="auto">
            <a:xfrm>
              <a:off x="457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78" name="Line 2789"/>
            <p:cNvSpPr>
              <a:spLocks noChangeShapeType="1"/>
            </p:cNvSpPr>
            <p:nvPr/>
          </p:nvSpPr>
          <p:spPr bwMode="auto">
            <a:xfrm>
              <a:off x="459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79" name="Line 2790"/>
            <p:cNvSpPr>
              <a:spLocks noChangeShapeType="1"/>
            </p:cNvSpPr>
            <p:nvPr/>
          </p:nvSpPr>
          <p:spPr bwMode="auto">
            <a:xfrm>
              <a:off x="458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80" name="Line 2791"/>
            <p:cNvSpPr>
              <a:spLocks noChangeShapeType="1"/>
            </p:cNvSpPr>
            <p:nvPr/>
          </p:nvSpPr>
          <p:spPr bwMode="auto">
            <a:xfrm>
              <a:off x="459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81" name="Line 2792"/>
            <p:cNvSpPr>
              <a:spLocks noChangeShapeType="1"/>
            </p:cNvSpPr>
            <p:nvPr/>
          </p:nvSpPr>
          <p:spPr bwMode="auto">
            <a:xfrm>
              <a:off x="459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82" name="Line 2793"/>
            <p:cNvSpPr>
              <a:spLocks noChangeShapeType="1"/>
            </p:cNvSpPr>
            <p:nvPr/>
          </p:nvSpPr>
          <p:spPr bwMode="auto">
            <a:xfrm>
              <a:off x="459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83" name="Line 2794"/>
            <p:cNvSpPr>
              <a:spLocks noChangeShapeType="1"/>
            </p:cNvSpPr>
            <p:nvPr/>
          </p:nvSpPr>
          <p:spPr bwMode="auto">
            <a:xfrm>
              <a:off x="459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84" name="Line 2795"/>
            <p:cNvSpPr>
              <a:spLocks noChangeShapeType="1"/>
            </p:cNvSpPr>
            <p:nvPr/>
          </p:nvSpPr>
          <p:spPr bwMode="auto">
            <a:xfrm>
              <a:off x="460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85" name="Line 2796"/>
            <p:cNvSpPr>
              <a:spLocks noChangeShapeType="1"/>
            </p:cNvSpPr>
            <p:nvPr/>
          </p:nvSpPr>
          <p:spPr bwMode="auto">
            <a:xfrm>
              <a:off x="459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86" name="Line 2797"/>
            <p:cNvSpPr>
              <a:spLocks noChangeShapeType="1"/>
            </p:cNvSpPr>
            <p:nvPr/>
          </p:nvSpPr>
          <p:spPr bwMode="auto">
            <a:xfrm>
              <a:off x="460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87" name="Line 2798"/>
            <p:cNvSpPr>
              <a:spLocks noChangeShapeType="1"/>
            </p:cNvSpPr>
            <p:nvPr/>
          </p:nvSpPr>
          <p:spPr bwMode="auto">
            <a:xfrm>
              <a:off x="460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88" name="Line 2799"/>
            <p:cNvSpPr>
              <a:spLocks noChangeShapeType="1"/>
            </p:cNvSpPr>
            <p:nvPr/>
          </p:nvSpPr>
          <p:spPr bwMode="auto">
            <a:xfrm>
              <a:off x="461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89" name="Line 2800"/>
            <p:cNvSpPr>
              <a:spLocks noChangeShapeType="1"/>
            </p:cNvSpPr>
            <p:nvPr/>
          </p:nvSpPr>
          <p:spPr bwMode="auto">
            <a:xfrm>
              <a:off x="460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90" name="Line 2801"/>
            <p:cNvSpPr>
              <a:spLocks noChangeShapeType="1"/>
            </p:cNvSpPr>
            <p:nvPr/>
          </p:nvSpPr>
          <p:spPr bwMode="auto">
            <a:xfrm>
              <a:off x="461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91" name="Line 2802"/>
            <p:cNvSpPr>
              <a:spLocks noChangeShapeType="1"/>
            </p:cNvSpPr>
            <p:nvPr/>
          </p:nvSpPr>
          <p:spPr bwMode="auto">
            <a:xfrm>
              <a:off x="461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92" name="Line 2803"/>
            <p:cNvSpPr>
              <a:spLocks noChangeShapeType="1"/>
            </p:cNvSpPr>
            <p:nvPr/>
          </p:nvSpPr>
          <p:spPr bwMode="auto">
            <a:xfrm>
              <a:off x="462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93" name="Line 2804"/>
            <p:cNvSpPr>
              <a:spLocks noChangeShapeType="1"/>
            </p:cNvSpPr>
            <p:nvPr/>
          </p:nvSpPr>
          <p:spPr bwMode="auto">
            <a:xfrm>
              <a:off x="461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94" name="Line 2805"/>
            <p:cNvSpPr>
              <a:spLocks noChangeShapeType="1"/>
            </p:cNvSpPr>
            <p:nvPr/>
          </p:nvSpPr>
          <p:spPr bwMode="auto">
            <a:xfrm>
              <a:off x="462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95" name="Line 2806"/>
            <p:cNvSpPr>
              <a:spLocks noChangeShapeType="1"/>
            </p:cNvSpPr>
            <p:nvPr/>
          </p:nvSpPr>
          <p:spPr bwMode="auto">
            <a:xfrm>
              <a:off x="462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96" name="Line 2807"/>
            <p:cNvSpPr>
              <a:spLocks noChangeShapeType="1"/>
            </p:cNvSpPr>
            <p:nvPr/>
          </p:nvSpPr>
          <p:spPr bwMode="auto">
            <a:xfrm>
              <a:off x="463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97" name="Line 2808"/>
            <p:cNvSpPr>
              <a:spLocks noChangeShapeType="1"/>
            </p:cNvSpPr>
            <p:nvPr/>
          </p:nvSpPr>
          <p:spPr bwMode="auto">
            <a:xfrm>
              <a:off x="462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98" name="Line 2809"/>
            <p:cNvSpPr>
              <a:spLocks noChangeShapeType="1"/>
            </p:cNvSpPr>
            <p:nvPr/>
          </p:nvSpPr>
          <p:spPr bwMode="auto">
            <a:xfrm>
              <a:off x="463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99" name="Line 2810"/>
            <p:cNvSpPr>
              <a:spLocks noChangeShapeType="1"/>
            </p:cNvSpPr>
            <p:nvPr/>
          </p:nvSpPr>
          <p:spPr bwMode="auto">
            <a:xfrm>
              <a:off x="463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00" name="Line 2811"/>
            <p:cNvSpPr>
              <a:spLocks noChangeShapeType="1"/>
            </p:cNvSpPr>
            <p:nvPr/>
          </p:nvSpPr>
          <p:spPr bwMode="auto">
            <a:xfrm>
              <a:off x="463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01" name="Line 2812"/>
            <p:cNvSpPr>
              <a:spLocks noChangeShapeType="1"/>
            </p:cNvSpPr>
            <p:nvPr/>
          </p:nvSpPr>
          <p:spPr bwMode="auto">
            <a:xfrm>
              <a:off x="463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02" name="Line 2813"/>
            <p:cNvSpPr>
              <a:spLocks noChangeShapeType="1"/>
            </p:cNvSpPr>
            <p:nvPr/>
          </p:nvSpPr>
          <p:spPr bwMode="auto">
            <a:xfrm>
              <a:off x="464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03" name="Line 2814"/>
            <p:cNvSpPr>
              <a:spLocks noChangeShapeType="1"/>
            </p:cNvSpPr>
            <p:nvPr/>
          </p:nvSpPr>
          <p:spPr bwMode="auto">
            <a:xfrm>
              <a:off x="463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04" name="Line 2815"/>
            <p:cNvSpPr>
              <a:spLocks noChangeShapeType="1"/>
            </p:cNvSpPr>
            <p:nvPr/>
          </p:nvSpPr>
          <p:spPr bwMode="auto">
            <a:xfrm>
              <a:off x="464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05" name="Line 2816"/>
            <p:cNvSpPr>
              <a:spLocks noChangeShapeType="1"/>
            </p:cNvSpPr>
            <p:nvPr/>
          </p:nvSpPr>
          <p:spPr bwMode="auto">
            <a:xfrm>
              <a:off x="464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06" name="Line 2817"/>
            <p:cNvSpPr>
              <a:spLocks noChangeShapeType="1"/>
            </p:cNvSpPr>
            <p:nvPr/>
          </p:nvSpPr>
          <p:spPr bwMode="auto">
            <a:xfrm>
              <a:off x="465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20" name="Group 3019"/>
          <p:cNvGrpSpPr>
            <a:grpSpLocks/>
          </p:cNvGrpSpPr>
          <p:nvPr/>
        </p:nvGrpSpPr>
        <p:grpSpPr bwMode="auto">
          <a:xfrm>
            <a:off x="7378700" y="6309970"/>
            <a:ext cx="587375" cy="0"/>
            <a:chOff x="4648" y="4172"/>
            <a:chExt cx="370" cy="0"/>
          </a:xfrm>
        </p:grpSpPr>
        <p:sp>
          <p:nvSpPr>
            <p:cNvPr id="1607" name="Line 2819"/>
            <p:cNvSpPr>
              <a:spLocks noChangeShapeType="1"/>
            </p:cNvSpPr>
            <p:nvPr/>
          </p:nvSpPr>
          <p:spPr bwMode="auto">
            <a:xfrm>
              <a:off x="464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08" name="Line 2820"/>
            <p:cNvSpPr>
              <a:spLocks noChangeShapeType="1"/>
            </p:cNvSpPr>
            <p:nvPr/>
          </p:nvSpPr>
          <p:spPr bwMode="auto">
            <a:xfrm>
              <a:off x="465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09" name="Line 2821"/>
            <p:cNvSpPr>
              <a:spLocks noChangeShapeType="1"/>
            </p:cNvSpPr>
            <p:nvPr/>
          </p:nvSpPr>
          <p:spPr bwMode="auto">
            <a:xfrm>
              <a:off x="465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10" name="Line 2822"/>
            <p:cNvSpPr>
              <a:spLocks noChangeShapeType="1"/>
            </p:cNvSpPr>
            <p:nvPr/>
          </p:nvSpPr>
          <p:spPr bwMode="auto">
            <a:xfrm>
              <a:off x="466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11" name="Line 2823"/>
            <p:cNvSpPr>
              <a:spLocks noChangeShapeType="1"/>
            </p:cNvSpPr>
            <p:nvPr/>
          </p:nvSpPr>
          <p:spPr bwMode="auto">
            <a:xfrm>
              <a:off x="465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12" name="Line 2824"/>
            <p:cNvSpPr>
              <a:spLocks noChangeShapeType="1"/>
            </p:cNvSpPr>
            <p:nvPr/>
          </p:nvSpPr>
          <p:spPr bwMode="auto">
            <a:xfrm>
              <a:off x="466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13" name="Line 2825"/>
            <p:cNvSpPr>
              <a:spLocks noChangeShapeType="1"/>
            </p:cNvSpPr>
            <p:nvPr/>
          </p:nvSpPr>
          <p:spPr bwMode="auto">
            <a:xfrm>
              <a:off x="466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14" name="Line 2826"/>
            <p:cNvSpPr>
              <a:spLocks noChangeShapeType="1"/>
            </p:cNvSpPr>
            <p:nvPr/>
          </p:nvSpPr>
          <p:spPr bwMode="auto">
            <a:xfrm>
              <a:off x="467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15" name="Line 2827"/>
            <p:cNvSpPr>
              <a:spLocks noChangeShapeType="1"/>
            </p:cNvSpPr>
            <p:nvPr/>
          </p:nvSpPr>
          <p:spPr bwMode="auto">
            <a:xfrm>
              <a:off x="466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16" name="Line 2828"/>
            <p:cNvSpPr>
              <a:spLocks noChangeShapeType="1"/>
            </p:cNvSpPr>
            <p:nvPr/>
          </p:nvSpPr>
          <p:spPr bwMode="auto">
            <a:xfrm>
              <a:off x="467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17" name="Line 2829"/>
            <p:cNvSpPr>
              <a:spLocks noChangeShapeType="1"/>
            </p:cNvSpPr>
            <p:nvPr/>
          </p:nvSpPr>
          <p:spPr bwMode="auto">
            <a:xfrm>
              <a:off x="467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18" name="Line 2830"/>
            <p:cNvSpPr>
              <a:spLocks noChangeShapeType="1"/>
            </p:cNvSpPr>
            <p:nvPr/>
          </p:nvSpPr>
          <p:spPr bwMode="auto">
            <a:xfrm>
              <a:off x="467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19" name="Line 2831"/>
            <p:cNvSpPr>
              <a:spLocks noChangeShapeType="1"/>
            </p:cNvSpPr>
            <p:nvPr/>
          </p:nvSpPr>
          <p:spPr bwMode="auto">
            <a:xfrm>
              <a:off x="467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20" name="Line 2832"/>
            <p:cNvSpPr>
              <a:spLocks noChangeShapeType="1"/>
            </p:cNvSpPr>
            <p:nvPr/>
          </p:nvSpPr>
          <p:spPr bwMode="auto">
            <a:xfrm>
              <a:off x="468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21" name="Line 2833"/>
            <p:cNvSpPr>
              <a:spLocks noChangeShapeType="1"/>
            </p:cNvSpPr>
            <p:nvPr/>
          </p:nvSpPr>
          <p:spPr bwMode="auto">
            <a:xfrm>
              <a:off x="467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22" name="Line 2834"/>
            <p:cNvSpPr>
              <a:spLocks noChangeShapeType="1"/>
            </p:cNvSpPr>
            <p:nvPr/>
          </p:nvSpPr>
          <p:spPr bwMode="auto">
            <a:xfrm>
              <a:off x="468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23" name="Line 2835"/>
            <p:cNvSpPr>
              <a:spLocks noChangeShapeType="1"/>
            </p:cNvSpPr>
            <p:nvPr/>
          </p:nvSpPr>
          <p:spPr bwMode="auto">
            <a:xfrm>
              <a:off x="468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24" name="Line 2836"/>
            <p:cNvSpPr>
              <a:spLocks noChangeShapeType="1"/>
            </p:cNvSpPr>
            <p:nvPr/>
          </p:nvSpPr>
          <p:spPr bwMode="auto">
            <a:xfrm>
              <a:off x="468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25" name="Line 2837"/>
            <p:cNvSpPr>
              <a:spLocks noChangeShapeType="1"/>
            </p:cNvSpPr>
            <p:nvPr/>
          </p:nvSpPr>
          <p:spPr bwMode="auto">
            <a:xfrm>
              <a:off x="468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26" name="Line 2838"/>
            <p:cNvSpPr>
              <a:spLocks noChangeShapeType="1"/>
            </p:cNvSpPr>
            <p:nvPr/>
          </p:nvSpPr>
          <p:spPr bwMode="auto">
            <a:xfrm>
              <a:off x="468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27" name="Line 2839"/>
            <p:cNvSpPr>
              <a:spLocks noChangeShapeType="1"/>
            </p:cNvSpPr>
            <p:nvPr/>
          </p:nvSpPr>
          <p:spPr bwMode="auto">
            <a:xfrm>
              <a:off x="468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28" name="Line 2840"/>
            <p:cNvSpPr>
              <a:spLocks noChangeShapeType="1"/>
            </p:cNvSpPr>
            <p:nvPr/>
          </p:nvSpPr>
          <p:spPr bwMode="auto">
            <a:xfrm>
              <a:off x="469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29" name="Line 2841"/>
            <p:cNvSpPr>
              <a:spLocks noChangeShapeType="1"/>
            </p:cNvSpPr>
            <p:nvPr/>
          </p:nvSpPr>
          <p:spPr bwMode="auto">
            <a:xfrm>
              <a:off x="468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30" name="Line 2842"/>
            <p:cNvSpPr>
              <a:spLocks noChangeShapeType="1"/>
            </p:cNvSpPr>
            <p:nvPr/>
          </p:nvSpPr>
          <p:spPr bwMode="auto">
            <a:xfrm>
              <a:off x="469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31" name="Line 2843"/>
            <p:cNvSpPr>
              <a:spLocks noChangeShapeType="1"/>
            </p:cNvSpPr>
            <p:nvPr/>
          </p:nvSpPr>
          <p:spPr bwMode="auto">
            <a:xfrm>
              <a:off x="469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32" name="Line 2844"/>
            <p:cNvSpPr>
              <a:spLocks noChangeShapeType="1"/>
            </p:cNvSpPr>
            <p:nvPr/>
          </p:nvSpPr>
          <p:spPr bwMode="auto">
            <a:xfrm>
              <a:off x="469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33" name="Line 2845"/>
            <p:cNvSpPr>
              <a:spLocks noChangeShapeType="1"/>
            </p:cNvSpPr>
            <p:nvPr/>
          </p:nvSpPr>
          <p:spPr bwMode="auto">
            <a:xfrm>
              <a:off x="469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34" name="Line 2846"/>
            <p:cNvSpPr>
              <a:spLocks noChangeShapeType="1"/>
            </p:cNvSpPr>
            <p:nvPr/>
          </p:nvSpPr>
          <p:spPr bwMode="auto">
            <a:xfrm>
              <a:off x="470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35" name="Line 2847"/>
            <p:cNvSpPr>
              <a:spLocks noChangeShapeType="1"/>
            </p:cNvSpPr>
            <p:nvPr/>
          </p:nvSpPr>
          <p:spPr bwMode="auto">
            <a:xfrm>
              <a:off x="469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36" name="Line 2848"/>
            <p:cNvSpPr>
              <a:spLocks noChangeShapeType="1"/>
            </p:cNvSpPr>
            <p:nvPr/>
          </p:nvSpPr>
          <p:spPr bwMode="auto">
            <a:xfrm>
              <a:off x="470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37" name="Line 2849"/>
            <p:cNvSpPr>
              <a:spLocks noChangeShapeType="1"/>
            </p:cNvSpPr>
            <p:nvPr/>
          </p:nvSpPr>
          <p:spPr bwMode="auto">
            <a:xfrm>
              <a:off x="470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38" name="Line 2850"/>
            <p:cNvSpPr>
              <a:spLocks noChangeShapeType="1"/>
            </p:cNvSpPr>
            <p:nvPr/>
          </p:nvSpPr>
          <p:spPr bwMode="auto">
            <a:xfrm>
              <a:off x="470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39" name="Line 2851"/>
            <p:cNvSpPr>
              <a:spLocks noChangeShapeType="1"/>
            </p:cNvSpPr>
            <p:nvPr/>
          </p:nvSpPr>
          <p:spPr bwMode="auto">
            <a:xfrm>
              <a:off x="470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40" name="Line 2852"/>
            <p:cNvSpPr>
              <a:spLocks noChangeShapeType="1"/>
            </p:cNvSpPr>
            <p:nvPr/>
          </p:nvSpPr>
          <p:spPr bwMode="auto">
            <a:xfrm>
              <a:off x="470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41" name="Line 2853"/>
            <p:cNvSpPr>
              <a:spLocks noChangeShapeType="1"/>
            </p:cNvSpPr>
            <p:nvPr/>
          </p:nvSpPr>
          <p:spPr bwMode="auto">
            <a:xfrm>
              <a:off x="470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42" name="Line 2854"/>
            <p:cNvSpPr>
              <a:spLocks noChangeShapeType="1"/>
            </p:cNvSpPr>
            <p:nvPr/>
          </p:nvSpPr>
          <p:spPr bwMode="auto">
            <a:xfrm>
              <a:off x="470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43" name="Line 2855"/>
            <p:cNvSpPr>
              <a:spLocks noChangeShapeType="1"/>
            </p:cNvSpPr>
            <p:nvPr/>
          </p:nvSpPr>
          <p:spPr bwMode="auto">
            <a:xfrm>
              <a:off x="470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44" name="Line 2856"/>
            <p:cNvSpPr>
              <a:spLocks noChangeShapeType="1"/>
            </p:cNvSpPr>
            <p:nvPr/>
          </p:nvSpPr>
          <p:spPr bwMode="auto">
            <a:xfrm>
              <a:off x="471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45" name="Line 2857"/>
            <p:cNvSpPr>
              <a:spLocks noChangeShapeType="1"/>
            </p:cNvSpPr>
            <p:nvPr/>
          </p:nvSpPr>
          <p:spPr bwMode="auto">
            <a:xfrm>
              <a:off x="470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46" name="Line 2858"/>
            <p:cNvSpPr>
              <a:spLocks noChangeShapeType="1"/>
            </p:cNvSpPr>
            <p:nvPr/>
          </p:nvSpPr>
          <p:spPr bwMode="auto">
            <a:xfrm>
              <a:off x="472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47" name="Line 2859"/>
            <p:cNvSpPr>
              <a:spLocks noChangeShapeType="1"/>
            </p:cNvSpPr>
            <p:nvPr/>
          </p:nvSpPr>
          <p:spPr bwMode="auto">
            <a:xfrm>
              <a:off x="471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48" name="Line 2860"/>
            <p:cNvSpPr>
              <a:spLocks noChangeShapeType="1"/>
            </p:cNvSpPr>
            <p:nvPr/>
          </p:nvSpPr>
          <p:spPr bwMode="auto">
            <a:xfrm>
              <a:off x="472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49" name="Line 2861"/>
            <p:cNvSpPr>
              <a:spLocks noChangeShapeType="1"/>
            </p:cNvSpPr>
            <p:nvPr/>
          </p:nvSpPr>
          <p:spPr bwMode="auto">
            <a:xfrm>
              <a:off x="472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50" name="Line 2862"/>
            <p:cNvSpPr>
              <a:spLocks noChangeShapeType="1"/>
            </p:cNvSpPr>
            <p:nvPr/>
          </p:nvSpPr>
          <p:spPr bwMode="auto">
            <a:xfrm>
              <a:off x="473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51" name="Line 2863"/>
            <p:cNvSpPr>
              <a:spLocks noChangeShapeType="1"/>
            </p:cNvSpPr>
            <p:nvPr/>
          </p:nvSpPr>
          <p:spPr bwMode="auto">
            <a:xfrm>
              <a:off x="472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52" name="Line 2864"/>
            <p:cNvSpPr>
              <a:spLocks noChangeShapeType="1"/>
            </p:cNvSpPr>
            <p:nvPr/>
          </p:nvSpPr>
          <p:spPr bwMode="auto">
            <a:xfrm>
              <a:off x="473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53" name="Line 2865"/>
            <p:cNvSpPr>
              <a:spLocks noChangeShapeType="1"/>
            </p:cNvSpPr>
            <p:nvPr/>
          </p:nvSpPr>
          <p:spPr bwMode="auto">
            <a:xfrm>
              <a:off x="473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54" name="Line 2866"/>
            <p:cNvSpPr>
              <a:spLocks noChangeShapeType="1"/>
            </p:cNvSpPr>
            <p:nvPr/>
          </p:nvSpPr>
          <p:spPr bwMode="auto">
            <a:xfrm>
              <a:off x="473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55" name="Line 2867"/>
            <p:cNvSpPr>
              <a:spLocks noChangeShapeType="1"/>
            </p:cNvSpPr>
            <p:nvPr/>
          </p:nvSpPr>
          <p:spPr bwMode="auto">
            <a:xfrm>
              <a:off x="473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56" name="Line 2868"/>
            <p:cNvSpPr>
              <a:spLocks noChangeShapeType="1"/>
            </p:cNvSpPr>
            <p:nvPr/>
          </p:nvSpPr>
          <p:spPr bwMode="auto">
            <a:xfrm>
              <a:off x="473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57" name="Line 2869"/>
            <p:cNvSpPr>
              <a:spLocks noChangeShapeType="1"/>
            </p:cNvSpPr>
            <p:nvPr/>
          </p:nvSpPr>
          <p:spPr bwMode="auto">
            <a:xfrm>
              <a:off x="473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58" name="Line 2870"/>
            <p:cNvSpPr>
              <a:spLocks noChangeShapeType="1"/>
            </p:cNvSpPr>
            <p:nvPr/>
          </p:nvSpPr>
          <p:spPr bwMode="auto">
            <a:xfrm>
              <a:off x="474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59" name="Line 2871"/>
            <p:cNvSpPr>
              <a:spLocks noChangeShapeType="1"/>
            </p:cNvSpPr>
            <p:nvPr/>
          </p:nvSpPr>
          <p:spPr bwMode="auto">
            <a:xfrm>
              <a:off x="473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60" name="Line 2872"/>
            <p:cNvSpPr>
              <a:spLocks noChangeShapeType="1"/>
            </p:cNvSpPr>
            <p:nvPr/>
          </p:nvSpPr>
          <p:spPr bwMode="auto">
            <a:xfrm>
              <a:off x="474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61" name="Line 2873"/>
            <p:cNvSpPr>
              <a:spLocks noChangeShapeType="1"/>
            </p:cNvSpPr>
            <p:nvPr/>
          </p:nvSpPr>
          <p:spPr bwMode="auto">
            <a:xfrm>
              <a:off x="474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62" name="Line 2874"/>
            <p:cNvSpPr>
              <a:spLocks noChangeShapeType="1"/>
            </p:cNvSpPr>
            <p:nvPr/>
          </p:nvSpPr>
          <p:spPr bwMode="auto">
            <a:xfrm>
              <a:off x="474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63" name="Line 2875"/>
            <p:cNvSpPr>
              <a:spLocks noChangeShapeType="1"/>
            </p:cNvSpPr>
            <p:nvPr/>
          </p:nvSpPr>
          <p:spPr bwMode="auto">
            <a:xfrm>
              <a:off x="474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64" name="Line 2876"/>
            <p:cNvSpPr>
              <a:spLocks noChangeShapeType="1"/>
            </p:cNvSpPr>
            <p:nvPr/>
          </p:nvSpPr>
          <p:spPr bwMode="auto">
            <a:xfrm>
              <a:off x="474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65" name="Line 2877"/>
            <p:cNvSpPr>
              <a:spLocks noChangeShapeType="1"/>
            </p:cNvSpPr>
            <p:nvPr/>
          </p:nvSpPr>
          <p:spPr bwMode="auto">
            <a:xfrm>
              <a:off x="474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66" name="Line 2878"/>
            <p:cNvSpPr>
              <a:spLocks noChangeShapeType="1"/>
            </p:cNvSpPr>
            <p:nvPr/>
          </p:nvSpPr>
          <p:spPr bwMode="auto">
            <a:xfrm>
              <a:off x="475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67" name="Line 2879"/>
            <p:cNvSpPr>
              <a:spLocks noChangeShapeType="1"/>
            </p:cNvSpPr>
            <p:nvPr/>
          </p:nvSpPr>
          <p:spPr bwMode="auto">
            <a:xfrm>
              <a:off x="474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68" name="Line 2880"/>
            <p:cNvSpPr>
              <a:spLocks noChangeShapeType="1"/>
            </p:cNvSpPr>
            <p:nvPr/>
          </p:nvSpPr>
          <p:spPr bwMode="auto">
            <a:xfrm>
              <a:off x="475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69" name="Line 2881"/>
            <p:cNvSpPr>
              <a:spLocks noChangeShapeType="1"/>
            </p:cNvSpPr>
            <p:nvPr/>
          </p:nvSpPr>
          <p:spPr bwMode="auto">
            <a:xfrm>
              <a:off x="475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70" name="Line 2882"/>
            <p:cNvSpPr>
              <a:spLocks noChangeShapeType="1"/>
            </p:cNvSpPr>
            <p:nvPr/>
          </p:nvSpPr>
          <p:spPr bwMode="auto">
            <a:xfrm>
              <a:off x="476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71" name="Line 2883"/>
            <p:cNvSpPr>
              <a:spLocks noChangeShapeType="1"/>
            </p:cNvSpPr>
            <p:nvPr/>
          </p:nvSpPr>
          <p:spPr bwMode="auto">
            <a:xfrm>
              <a:off x="475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72" name="Line 2884"/>
            <p:cNvSpPr>
              <a:spLocks noChangeShapeType="1"/>
            </p:cNvSpPr>
            <p:nvPr/>
          </p:nvSpPr>
          <p:spPr bwMode="auto">
            <a:xfrm>
              <a:off x="476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73" name="Line 2885"/>
            <p:cNvSpPr>
              <a:spLocks noChangeShapeType="1"/>
            </p:cNvSpPr>
            <p:nvPr/>
          </p:nvSpPr>
          <p:spPr bwMode="auto">
            <a:xfrm>
              <a:off x="476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74" name="Line 2886"/>
            <p:cNvSpPr>
              <a:spLocks noChangeShapeType="1"/>
            </p:cNvSpPr>
            <p:nvPr/>
          </p:nvSpPr>
          <p:spPr bwMode="auto">
            <a:xfrm>
              <a:off x="476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75" name="Line 2887"/>
            <p:cNvSpPr>
              <a:spLocks noChangeShapeType="1"/>
            </p:cNvSpPr>
            <p:nvPr/>
          </p:nvSpPr>
          <p:spPr bwMode="auto">
            <a:xfrm>
              <a:off x="476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76" name="Line 2888"/>
            <p:cNvSpPr>
              <a:spLocks noChangeShapeType="1"/>
            </p:cNvSpPr>
            <p:nvPr/>
          </p:nvSpPr>
          <p:spPr bwMode="auto">
            <a:xfrm>
              <a:off x="476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77" name="Line 2889"/>
            <p:cNvSpPr>
              <a:spLocks noChangeShapeType="1"/>
            </p:cNvSpPr>
            <p:nvPr/>
          </p:nvSpPr>
          <p:spPr bwMode="auto">
            <a:xfrm>
              <a:off x="476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78" name="Line 2890"/>
            <p:cNvSpPr>
              <a:spLocks noChangeShapeType="1"/>
            </p:cNvSpPr>
            <p:nvPr/>
          </p:nvSpPr>
          <p:spPr bwMode="auto">
            <a:xfrm>
              <a:off x="476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79" name="Line 2891"/>
            <p:cNvSpPr>
              <a:spLocks noChangeShapeType="1"/>
            </p:cNvSpPr>
            <p:nvPr/>
          </p:nvSpPr>
          <p:spPr bwMode="auto">
            <a:xfrm>
              <a:off x="476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80" name="Line 2892"/>
            <p:cNvSpPr>
              <a:spLocks noChangeShapeType="1"/>
            </p:cNvSpPr>
            <p:nvPr/>
          </p:nvSpPr>
          <p:spPr bwMode="auto">
            <a:xfrm>
              <a:off x="477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81" name="Line 2893"/>
            <p:cNvSpPr>
              <a:spLocks noChangeShapeType="1"/>
            </p:cNvSpPr>
            <p:nvPr/>
          </p:nvSpPr>
          <p:spPr bwMode="auto">
            <a:xfrm>
              <a:off x="476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82" name="Line 2894"/>
            <p:cNvSpPr>
              <a:spLocks noChangeShapeType="1"/>
            </p:cNvSpPr>
            <p:nvPr/>
          </p:nvSpPr>
          <p:spPr bwMode="auto">
            <a:xfrm>
              <a:off x="477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83" name="Line 2895"/>
            <p:cNvSpPr>
              <a:spLocks noChangeShapeType="1"/>
            </p:cNvSpPr>
            <p:nvPr/>
          </p:nvSpPr>
          <p:spPr bwMode="auto">
            <a:xfrm>
              <a:off x="477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84" name="Line 2896"/>
            <p:cNvSpPr>
              <a:spLocks noChangeShapeType="1"/>
            </p:cNvSpPr>
            <p:nvPr/>
          </p:nvSpPr>
          <p:spPr bwMode="auto">
            <a:xfrm>
              <a:off x="477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85" name="Line 2897"/>
            <p:cNvSpPr>
              <a:spLocks noChangeShapeType="1"/>
            </p:cNvSpPr>
            <p:nvPr/>
          </p:nvSpPr>
          <p:spPr bwMode="auto">
            <a:xfrm>
              <a:off x="477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86" name="Line 2898"/>
            <p:cNvSpPr>
              <a:spLocks noChangeShapeType="1"/>
            </p:cNvSpPr>
            <p:nvPr/>
          </p:nvSpPr>
          <p:spPr bwMode="auto">
            <a:xfrm>
              <a:off x="478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87" name="Line 2899"/>
            <p:cNvSpPr>
              <a:spLocks noChangeShapeType="1"/>
            </p:cNvSpPr>
            <p:nvPr/>
          </p:nvSpPr>
          <p:spPr bwMode="auto">
            <a:xfrm>
              <a:off x="477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88" name="Line 2900"/>
            <p:cNvSpPr>
              <a:spLocks noChangeShapeType="1"/>
            </p:cNvSpPr>
            <p:nvPr/>
          </p:nvSpPr>
          <p:spPr bwMode="auto">
            <a:xfrm>
              <a:off x="478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89" name="Line 2901"/>
            <p:cNvSpPr>
              <a:spLocks noChangeShapeType="1"/>
            </p:cNvSpPr>
            <p:nvPr/>
          </p:nvSpPr>
          <p:spPr bwMode="auto">
            <a:xfrm>
              <a:off x="478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90" name="Line 2902"/>
            <p:cNvSpPr>
              <a:spLocks noChangeShapeType="1"/>
            </p:cNvSpPr>
            <p:nvPr/>
          </p:nvSpPr>
          <p:spPr bwMode="auto">
            <a:xfrm>
              <a:off x="478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91" name="Line 2903"/>
            <p:cNvSpPr>
              <a:spLocks noChangeShapeType="1"/>
            </p:cNvSpPr>
            <p:nvPr/>
          </p:nvSpPr>
          <p:spPr bwMode="auto">
            <a:xfrm>
              <a:off x="478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92" name="Line 2904"/>
            <p:cNvSpPr>
              <a:spLocks noChangeShapeType="1"/>
            </p:cNvSpPr>
            <p:nvPr/>
          </p:nvSpPr>
          <p:spPr bwMode="auto">
            <a:xfrm>
              <a:off x="479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93" name="Line 2905"/>
            <p:cNvSpPr>
              <a:spLocks noChangeShapeType="1"/>
            </p:cNvSpPr>
            <p:nvPr/>
          </p:nvSpPr>
          <p:spPr bwMode="auto">
            <a:xfrm>
              <a:off x="478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94" name="Line 2906"/>
            <p:cNvSpPr>
              <a:spLocks noChangeShapeType="1"/>
            </p:cNvSpPr>
            <p:nvPr/>
          </p:nvSpPr>
          <p:spPr bwMode="auto">
            <a:xfrm>
              <a:off x="480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95" name="Line 2907"/>
            <p:cNvSpPr>
              <a:spLocks noChangeShapeType="1"/>
            </p:cNvSpPr>
            <p:nvPr/>
          </p:nvSpPr>
          <p:spPr bwMode="auto">
            <a:xfrm>
              <a:off x="479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96" name="Line 2908"/>
            <p:cNvSpPr>
              <a:spLocks noChangeShapeType="1"/>
            </p:cNvSpPr>
            <p:nvPr/>
          </p:nvSpPr>
          <p:spPr bwMode="auto">
            <a:xfrm>
              <a:off x="480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97" name="Line 2909"/>
            <p:cNvSpPr>
              <a:spLocks noChangeShapeType="1"/>
            </p:cNvSpPr>
            <p:nvPr/>
          </p:nvSpPr>
          <p:spPr bwMode="auto">
            <a:xfrm>
              <a:off x="480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98" name="Line 2910"/>
            <p:cNvSpPr>
              <a:spLocks noChangeShapeType="1"/>
            </p:cNvSpPr>
            <p:nvPr/>
          </p:nvSpPr>
          <p:spPr bwMode="auto">
            <a:xfrm>
              <a:off x="481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99" name="Line 2911"/>
            <p:cNvSpPr>
              <a:spLocks noChangeShapeType="1"/>
            </p:cNvSpPr>
            <p:nvPr/>
          </p:nvSpPr>
          <p:spPr bwMode="auto">
            <a:xfrm>
              <a:off x="480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00" name="Line 2912"/>
            <p:cNvSpPr>
              <a:spLocks noChangeShapeType="1"/>
            </p:cNvSpPr>
            <p:nvPr/>
          </p:nvSpPr>
          <p:spPr bwMode="auto">
            <a:xfrm>
              <a:off x="481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01" name="Line 2913"/>
            <p:cNvSpPr>
              <a:spLocks noChangeShapeType="1"/>
            </p:cNvSpPr>
            <p:nvPr/>
          </p:nvSpPr>
          <p:spPr bwMode="auto">
            <a:xfrm>
              <a:off x="481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02" name="Line 2914"/>
            <p:cNvSpPr>
              <a:spLocks noChangeShapeType="1"/>
            </p:cNvSpPr>
            <p:nvPr/>
          </p:nvSpPr>
          <p:spPr bwMode="auto">
            <a:xfrm>
              <a:off x="481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03" name="Line 2915"/>
            <p:cNvSpPr>
              <a:spLocks noChangeShapeType="1"/>
            </p:cNvSpPr>
            <p:nvPr/>
          </p:nvSpPr>
          <p:spPr bwMode="auto">
            <a:xfrm>
              <a:off x="481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04" name="Line 2916"/>
            <p:cNvSpPr>
              <a:spLocks noChangeShapeType="1"/>
            </p:cNvSpPr>
            <p:nvPr/>
          </p:nvSpPr>
          <p:spPr bwMode="auto">
            <a:xfrm>
              <a:off x="481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05" name="Line 2917"/>
            <p:cNvSpPr>
              <a:spLocks noChangeShapeType="1"/>
            </p:cNvSpPr>
            <p:nvPr/>
          </p:nvSpPr>
          <p:spPr bwMode="auto">
            <a:xfrm>
              <a:off x="481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06" name="Line 2918"/>
            <p:cNvSpPr>
              <a:spLocks noChangeShapeType="1"/>
            </p:cNvSpPr>
            <p:nvPr/>
          </p:nvSpPr>
          <p:spPr bwMode="auto">
            <a:xfrm>
              <a:off x="482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07" name="Line 2919"/>
            <p:cNvSpPr>
              <a:spLocks noChangeShapeType="1"/>
            </p:cNvSpPr>
            <p:nvPr/>
          </p:nvSpPr>
          <p:spPr bwMode="auto">
            <a:xfrm>
              <a:off x="481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08" name="Line 2920"/>
            <p:cNvSpPr>
              <a:spLocks noChangeShapeType="1"/>
            </p:cNvSpPr>
            <p:nvPr/>
          </p:nvSpPr>
          <p:spPr bwMode="auto">
            <a:xfrm>
              <a:off x="482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09" name="Line 2921"/>
            <p:cNvSpPr>
              <a:spLocks noChangeShapeType="1"/>
            </p:cNvSpPr>
            <p:nvPr/>
          </p:nvSpPr>
          <p:spPr bwMode="auto">
            <a:xfrm>
              <a:off x="482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10" name="Line 2922"/>
            <p:cNvSpPr>
              <a:spLocks noChangeShapeType="1"/>
            </p:cNvSpPr>
            <p:nvPr/>
          </p:nvSpPr>
          <p:spPr bwMode="auto">
            <a:xfrm>
              <a:off x="483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11" name="Line 2923"/>
            <p:cNvSpPr>
              <a:spLocks noChangeShapeType="1"/>
            </p:cNvSpPr>
            <p:nvPr/>
          </p:nvSpPr>
          <p:spPr bwMode="auto">
            <a:xfrm>
              <a:off x="482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12" name="Line 2924"/>
            <p:cNvSpPr>
              <a:spLocks noChangeShapeType="1"/>
            </p:cNvSpPr>
            <p:nvPr/>
          </p:nvSpPr>
          <p:spPr bwMode="auto">
            <a:xfrm>
              <a:off x="483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13" name="Line 2925"/>
            <p:cNvSpPr>
              <a:spLocks noChangeShapeType="1"/>
            </p:cNvSpPr>
            <p:nvPr/>
          </p:nvSpPr>
          <p:spPr bwMode="auto">
            <a:xfrm>
              <a:off x="483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14" name="Line 2926"/>
            <p:cNvSpPr>
              <a:spLocks noChangeShapeType="1"/>
            </p:cNvSpPr>
            <p:nvPr/>
          </p:nvSpPr>
          <p:spPr bwMode="auto">
            <a:xfrm>
              <a:off x="483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15" name="Line 2927"/>
            <p:cNvSpPr>
              <a:spLocks noChangeShapeType="1"/>
            </p:cNvSpPr>
            <p:nvPr/>
          </p:nvSpPr>
          <p:spPr bwMode="auto">
            <a:xfrm>
              <a:off x="483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16" name="Line 2928"/>
            <p:cNvSpPr>
              <a:spLocks noChangeShapeType="1"/>
            </p:cNvSpPr>
            <p:nvPr/>
          </p:nvSpPr>
          <p:spPr bwMode="auto">
            <a:xfrm>
              <a:off x="484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17" name="Line 2929"/>
            <p:cNvSpPr>
              <a:spLocks noChangeShapeType="1"/>
            </p:cNvSpPr>
            <p:nvPr/>
          </p:nvSpPr>
          <p:spPr bwMode="auto">
            <a:xfrm>
              <a:off x="483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18" name="Line 2930"/>
            <p:cNvSpPr>
              <a:spLocks noChangeShapeType="1"/>
            </p:cNvSpPr>
            <p:nvPr/>
          </p:nvSpPr>
          <p:spPr bwMode="auto">
            <a:xfrm>
              <a:off x="484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19" name="Line 2931"/>
            <p:cNvSpPr>
              <a:spLocks noChangeShapeType="1"/>
            </p:cNvSpPr>
            <p:nvPr/>
          </p:nvSpPr>
          <p:spPr bwMode="auto">
            <a:xfrm>
              <a:off x="484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20" name="Line 2932"/>
            <p:cNvSpPr>
              <a:spLocks noChangeShapeType="1"/>
            </p:cNvSpPr>
            <p:nvPr/>
          </p:nvSpPr>
          <p:spPr bwMode="auto">
            <a:xfrm>
              <a:off x="484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21" name="Line 2933"/>
            <p:cNvSpPr>
              <a:spLocks noChangeShapeType="1"/>
            </p:cNvSpPr>
            <p:nvPr/>
          </p:nvSpPr>
          <p:spPr bwMode="auto">
            <a:xfrm>
              <a:off x="484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22" name="Line 2934"/>
            <p:cNvSpPr>
              <a:spLocks noChangeShapeType="1"/>
            </p:cNvSpPr>
            <p:nvPr/>
          </p:nvSpPr>
          <p:spPr bwMode="auto">
            <a:xfrm>
              <a:off x="485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23" name="Line 2935"/>
            <p:cNvSpPr>
              <a:spLocks noChangeShapeType="1"/>
            </p:cNvSpPr>
            <p:nvPr/>
          </p:nvSpPr>
          <p:spPr bwMode="auto">
            <a:xfrm>
              <a:off x="484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24" name="Line 2936"/>
            <p:cNvSpPr>
              <a:spLocks noChangeShapeType="1"/>
            </p:cNvSpPr>
            <p:nvPr/>
          </p:nvSpPr>
          <p:spPr bwMode="auto">
            <a:xfrm>
              <a:off x="485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25" name="Line 2937"/>
            <p:cNvSpPr>
              <a:spLocks noChangeShapeType="1"/>
            </p:cNvSpPr>
            <p:nvPr/>
          </p:nvSpPr>
          <p:spPr bwMode="auto">
            <a:xfrm>
              <a:off x="485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26" name="Line 2938"/>
            <p:cNvSpPr>
              <a:spLocks noChangeShapeType="1"/>
            </p:cNvSpPr>
            <p:nvPr/>
          </p:nvSpPr>
          <p:spPr bwMode="auto">
            <a:xfrm>
              <a:off x="485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27" name="Line 2939"/>
            <p:cNvSpPr>
              <a:spLocks noChangeShapeType="1"/>
            </p:cNvSpPr>
            <p:nvPr/>
          </p:nvSpPr>
          <p:spPr bwMode="auto">
            <a:xfrm>
              <a:off x="485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28" name="Line 2940"/>
            <p:cNvSpPr>
              <a:spLocks noChangeShapeType="1"/>
            </p:cNvSpPr>
            <p:nvPr/>
          </p:nvSpPr>
          <p:spPr bwMode="auto">
            <a:xfrm>
              <a:off x="485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29" name="Line 2941"/>
            <p:cNvSpPr>
              <a:spLocks noChangeShapeType="1"/>
            </p:cNvSpPr>
            <p:nvPr/>
          </p:nvSpPr>
          <p:spPr bwMode="auto">
            <a:xfrm>
              <a:off x="485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30" name="Line 2942"/>
            <p:cNvSpPr>
              <a:spLocks noChangeShapeType="1"/>
            </p:cNvSpPr>
            <p:nvPr/>
          </p:nvSpPr>
          <p:spPr bwMode="auto">
            <a:xfrm>
              <a:off x="486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31" name="Line 2943"/>
            <p:cNvSpPr>
              <a:spLocks noChangeShapeType="1"/>
            </p:cNvSpPr>
            <p:nvPr/>
          </p:nvSpPr>
          <p:spPr bwMode="auto">
            <a:xfrm>
              <a:off x="485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32" name="Line 2944"/>
            <p:cNvSpPr>
              <a:spLocks noChangeShapeType="1"/>
            </p:cNvSpPr>
            <p:nvPr/>
          </p:nvSpPr>
          <p:spPr bwMode="auto">
            <a:xfrm>
              <a:off x="486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33" name="Line 2945"/>
            <p:cNvSpPr>
              <a:spLocks noChangeShapeType="1"/>
            </p:cNvSpPr>
            <p:nvPr/>
          </p:nvSpPr>
          <p:spPr bwMode="auto">
            <a:xfrm>
              <a:off x="486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34" name="Line 2946"/>
            <p:cNvSpPr>
              <a:spLocks noChangeShapeType="1"/>
            </p:cNvSpPr>
            <p:nvPr/>
          </p:nvSpPr>
          <p:spPr bwMode="auto">
            <a:xfrm>
              <a:off x="487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35" name="Line 2947"/>
            <p:cNvSpPr>
              <a:spLocks noChangeShapeType="1"/>
            </p:cNvSpPr>
            <p:nvPr/>
          </p:nvSpPr>
          <p:spPr bwMode="auto">
            <a:xfrm>
              <a:off x="486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36" name="Line 2948"/>
            <p:cNvSpPr>
              <a:spLocks noChangeShapeType="1"/>
            </p:cNvSpPr>
            <p:nvPr/>
          </p:nvSpPr>
          <p:spPr bwMode="auto">
            <a:xfrm>
              <a:off x="487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37" name="Line 2949"/>
            <p:cNvSpPr>
              <a:spLocks noChangeShapeType="1"/>
            </p:cNvSpPr>
            <p:nvPr/>
          </p:nvSpPr>
          <p:spPr bwMode="auto">
            <a:xfrm>
              <a:off x="487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38" name="Line 2950"/>
            <p:cNvSpPr>
              <a:spLocks noChangeShapeType="1"/>
            </p:cNvSpPr>
            <p:nvPr/>
          </p:nvSpPr>
          <p:spPr bwMode="auto">
            <a:xfrm>
              <a:off x="487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39" name="Line 2951"/>
            <p:cNvSpPr>
              <a:spLocks noChangeShapeType="1"/>
            </p:cNvSpPr>
            <p:nvPr/>
          </p:nvSpPr>
          <p:spPr bwMode="auto">
            <a:xfrm>
              <a:off x="487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40" name="Line 2952"/>
            <p:cNvSpPr>
              <a:spLocks noChangeShapeType="1"/>
            </p:cNvSpPr>
            <p:nvPr/>
          </p:nvSpPr>
          <p:spPr bwMode="auto">
            <a:xfrm>
              <a:off x="488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41" name="Line 2953"/>
            <p:cNvSpPr>
              <a:spLocks noChangeShapeType="1"/>
            </p:cNvSpPr>
            <p:nvPr/>
          </p:nvSpPr>
          <p:spPr bwMode="auto">
            <a:xfrm>
              <a:off x="487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42" name="Line 2954"/>
            <p:cNvSpPr>
              <a:spLocks noChangeShapeType="1"/>
            </p:cNvSpPr>
            <p:nvPr/>
          </p:nvSpPr>
          <p:spPr bwMode="auto">
            <a:xfrm>
              <a:off x="488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43" name="Line 2955"/>
            <p:cNvSpPr>
              <a:spLocks noChangeShapeType="1"/>
            </p:cNvSpPr>
            <p:nvPr/>
          </p:nvSpPr>
          <p:spPr bwMode="auto">
            <a:xfrm>
              <a:off x="488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44" name="Line 2956"/>
            <p:cNvSpPr>
              <a:spLocks noChangeShapeType="1"/>
            </p:cNvSpPr>
            <p:nvPr/>
          </p:nvSpPr>
          <p:spPr bwMode="auto">
            <a:xfrm>
              <a:off x="489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45" name="Line 2957"/>
            <p:cNvSpPr>
              <a:spLocks noChangeShapeType="1"/>
            </p:cNvSpPr>
            <p:nvPr/>
          </p:nvSpPr>
          <p:spPr bwMode="auto">
            <a:xfrm>
              <a:off x="488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46" name="Line 2958"/>
            <p:cNvSpPr>
              <a:spLocks noChangeShapeType="1"/>
            </p:cNvSpPr>
            <p:nvPr/>
          </p:nvSpPr>
          <p:spPr bwMode="auto">
            <a:xfrm>
              <a:off x="489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47" name="Line 2959"/>
            <p:cNvSpPr>
              <a:spLocks noChangeShapeType="1"/>
            </p:cNvSpPr>
            <p:nvPr/>
          </p:nvSpPr>
          <p:spPr bwMode="auto">
            <a:xfrm>
              <a:off x="489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48" name="Line 2960"/>
            <p:cNvSpPr>
              <a:spLocks noChangeShapeType="1"/>
            </p:cNvSpPr>
            <p:nvPr/>
          </p:nvSpPr>
          <p:spPr bwMode="auto">
            <a:xfrm>
              <a:off x="489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49" name="Line 2961"/>
            <p:cNvSpPr>
              <a:spLocks noChangeShapeType="1"/>
            </p:cNvSpPr>
            <p:nvPr/>
          </p:nvSpPr>
          <p:spPr bwMode="auto">
            <a:xfrm>
              <a:off x="489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50" name="Line 2962"/>
            <p:cNvSpPr>
              <a:spLocks noChangeShapeType="1"/>
            </p:cNvSpPr>
            <p:nvPr/>
          </p:nvSpPr>
          <p:spPr bwMode="auto">
            <a:xfrm>
              <a:off x="490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51" name="Line 2963"/>
            <p:cNvSpPr>
              <a:spLocks noChangeShapeType="1"/>
            </p:cNvSpPr>
            <p:nvPr/>
          </p:nvSpPr>
          <p:spPr bwMode="auto">
            <a:xfrm>
              <a:off x="489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52" name="Line 2964"/>
            <p:cNvSpPr>
              <a:spLocks noChangeShapeType="1"/>
            </p:cNvSpPr>
            <p:nvPr/>
          </p:nvSpPr>
          <p:spPr bwMode="auto">
            <a:xfrm>
              <a:off x="490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53" name="Line 2965"/>
            <p:cNvSpPr>
              <a:spLocks noChangeShapeType="1"/>
            </p:cNvSpPr>
            <p:nvPr/>
          </p:nvSpPr>
          <p:spPr bwMode="auto">
            <a:xfrm>
              <a:off x="490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54" name="Line 2966"/>
            <p:cNvSpPr>
              <a:spLocks noChangeShapeType="1"/>
            </p:cNvSpPr>
            <p:nvPr/>
          </p:nvSpPr>
          <p:spPr bwMode="auto">
            <a:xfrm>
              <a:off x="490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55" name="Line 2967"/>
            <p:cNvSpPr>
              <a:spLocks noChangeShapeType="1"/>
            </p:cNvSpPr>
            <p:nvPr/>
          </p:nvSpPr>
          <p:spPr bwMode="auto">
            <a:xfrm>
              <a:off x="490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56" name="Line 2968"/>
            <p:cNvSpPr>
              <a:spLocks noChangeShapeType="1"/>
            </p:cNvSpPr>
            <p:nvPr/>
          </p:nvSpPr>
          <p:spPr bwMode="auto">
            <a:xfrm>
              <a:off x="491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57" name="Line 2969"/>
            <p:cNvSpPr>
              <a:spLocks noChangeShapeType="1"/>
            </p:cNvSpPr>
            <p:nvPr/>
          </p:nvSpPr>
          <p:spPr bwMode="auto">
            <a:xfrm>
              <a:off x="490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58" name="Line 2970"/>
            <p:cNvSpPr>
              <a:spLocks noChangeShapeType="1"/>
            </p:cNvSpPr>
            <p:nvPr/>
          </p:nvSpPr>
          <p:spPr bwMode="auto">
            <a:xfrm>
              <a:off x="491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59" name="Line 2971"/>
            <p:cNvSpPr>
              <a:spLocks noChangeShapeType="1"/>
            </p:cNvSpPr>
            <p:nvPr/>
          </p:nvSpPr>
          <p:spPr bwMode="auto">
            <a:xfrm>
              <a:off x="491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60" name="Line 2972"/>
            <p:cNvSpPr>
              <a:spLocks noChangeShapeType="1"/>
            </p:cNvSpPr>
            <p:nvPr/>
          </p:nvSpPr>
          <p:spPr bwMode="auto">
            <a:xfrm>
              <a:off x="492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61" name="Line 2973"/>
            <p:cNvSpPr>
              <a:spLocks noChangeShapeType="1"/>
            </p:cNvSpPr>
            <p:nvPr/>
          </p:nvSpPr>
          <p:spPr bwMode="auto">
            <a:xfrm>
              <a:off x="491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62" name="Line 2974"/>
            <p:cNvSpPr>
              <a:spLocks noChangeShapeType="1"/>
            </p:cNvSpPr>
            <p:nvPr/>
          </p:nvSpPr>
          <p:spPr bwMode="auto">
            <a:xfrm>
              <a:off x="492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63" name="Line 2975"/>
            <p:cNvSpPr>
              <a:spLocks noChangeShapeType="1"/>
            </p:cNvSpPr>
            <p:nvPr/>
          </p:nvSpPr>
          <p:spPr bwMode="auto">
            <a:xfrm>
              <a:off x="492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64" name="Line 2976"/>
            <p:cNvSpPr>
              <a:spLocks noChangeShapeType="1"/>
            </p:cNvSpPr>
            <p:nvPr/>
          </p:nvSpPr>
          <p:spPr bwMode="auto">
            <a:xfrm>
              <a:off x="493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65" name="Line 2977"/>
            <p:cNvSpPr>
              <a:spLocks noChangeShapeType="1"/>
            </p:cNvSpPr>
            <p:nvPr/>
          </p:nvSpPr>
          <p:spPr bwMode="auto">
            <a:xfrm>
              <a:off x="492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66" name="Line 2978"/>
            <p:cNvSpPr>
              <a:spLocks noChangeShapeType="1"/>
            </p:cNvSpPr>
            <p:nvPr/>
          </p:nvSpPr>
          <p:spPr bwMode="auto">
            <a:xfrm>
              <a:off x="493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67" name="Line 2979"/>
            <p:cNvSpPr>
              <a:spLocks noChangeShapeType="1"/>
            </p:cNvSpPr>
            <p:nvPr/>
          </p:nvSpPr>
          <p:spPr bwMode="auto">
            <a:xfrm>
              <a:off x="493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68" name="Line 2980"/>
            <p:cNvSpPr>
              <a:spLocks noChangeShapeType="1"/>
            </p:cNvSpPr>
            <p:nvPr/>
          </p:nvSpPr>
          <p:spPr bwMode="auto">
            <a:xfrm>
              <a:off x="494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69" name="Line 2981"/>
            <p:cNvSpPr>
              <a:spLocks noChangeShapeType="1"/>
            </p:cNvSpPr>
            <p:nvPr/>
          </p:nvSpPr>
          <p:spPr bwMode="auto">
            <a:xfrm>
              <a:off x="493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70" name="Line 2982"/>
            <p:cNvSpPr>
              <a:spLocks noChangeShapeType="1"/>
            </p:cNvSpPr>
            <p:nvPr/>
          </p:nvSpPr>
          <p:spPr bwMode="auto">
            <a:xfrm>
              <a:off x="494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71" name="Line 2983"/>
            <p:cNvSpPr>
              <a:spLocks noChangeShapeType="1"/>
            </p:cNvSpPr>
            <p:nvPr/>
          </p:nvSpPr>
          <p:spPr bwMode="auto">
            <a:xfrm>
              <a:off x="494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72" name="Line 2984"/>
            <p:cNvSpPr>
              <a:spLocks noChangeShapeType="1"/>
            </p:cNvSpPr>
            <p:nvPr/>
          </p:nvSpPr>
          <p:spPr bwMode="auto">
            <a:xfrm>
              <a:off x="494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73" name="Line 2985"/>
            <p:cNvSpPr>
              <a:spLocks noChangeShapeType="1"/>
            </p:cNvSpPr>
            <p:nvPr/>
          </p:nvSpPr>
          <p:spPr bwMode="auto">
            <a:xfrm>
              <a:off x="494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74" name="Line 2986"/>
            <p:cNvSpPr>
              <a:spLocks noChangeShapeType="1"/>
            </p:cNvSpPr>
            <p:nvPr/>
          </p:nvSpPr>
          <p:spPr bwMode="auto">
            <a:xfrm>
              <a:off x="495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75" name="Line 2987"/>
            <p:cNvSpPr>
              <a:spLocks noChangeShapeType="1"/>
            </p:cNvSpPr>
            <p:nvPr/>
          </p:nvSpPr>
          <p:spPr bwMode="auto">
            <a:xfrm>
              <a:off x="494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76" name="Line 2988"/>
            <p:cNvSpPr>
              <a:spLocks noChangeShapeType="1"/>
            </p:cNvSpPr>
            <p:nvPr/>
          </p:nvSpPr>
          <p:spPr bwMode="auto">
            <a:xfrm>
              <a:off x="495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77" name="Line 2989"/>
            <p:cNvSpPr>
              <a:spLocks noChangeShapeType="1"/>
            </p:cNvSpPr>
            <p:nvPr/>
          </p:nvSpPr>
          <p:spPr bwMode="auto">
            <a:xfrm>
              <a:off x="495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78" name="Line 2990"/>
            <p:cNvSpPr>
              <a:spLocks noChangeShapeType="1"/>
            </p:cNvSpPr>
            <p:nvPr/>
          </p:nvSpPr>
          <p:spPr bwMode="auto">
            <a:xfrm>
              <a:off x="496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79" name="Line 2991"/>
            <p:cNvSpPr>
              <a:spLocks noChangeShapeType="1"/>
            </p:cNvSpPr>
            <p:nvPr/>
          </p:nvSpPr>
          <p:spPr bwMode="auto">
            <a:xfrm>
              <a:off x="495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80" name="Line 2992"/>
            <p:cNvSpPr>
              <a:spLocks noChangeShapeType="1"/>
            </p:cNvSpPr>
            <p:nvPr/>
          </p:nvSpPr>
          <p:spPr bwMode="auto">
            <a:xfrm>
              <a:off x="496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81" name="Line 2993"/>
            <p:cNvSpPr>
              <a:spLocks noChangeShapeType="1"/>
            </p:cNvSpPr>
            <p:nvPr/>
          </p:nvSpPr>
          <p:spPr bwMode="auto">
            <a:xfrm>
              <a:off x="496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82" name="Line 2994"/>
            <p:cNvSpPr>
              <a:spLocks noChangeShapeType="1"/>
            </p:cNvSpPr>
            <p:nvPr/>
          </p:nvSpPr>
          <p:spPr bwMode="auto">
            <a:xfrm>
              <a:off x="497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83" name="Line 2995"/>
            <p:cNvSpPr>
              <a:spLocks noChangeShapeType="1"/>
            </p:cNvSpPr>
            <p:nvPr/>
          </p:nvSpPr>
          <p:spPr bwMode="auto">
            <a:xfrm>
              <a:off x="496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84" name="Line 2996"/>
            <p:cNvSpPr>
              <a:spLocks noChangeShapeType="1"/>
            </p:cNvSpPr>
            <p:nvPr/>
          </p:nvSpPr>
          <p:spPr bwMode="auto">
            <a:xfrm>
              <a:off x="497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85" name="Line 2997"/>
            <p:cNvSpPr>
              <a:spLocks noChangeShapeType="1"/>
            </p:cNvSpPr>
            <p:nvPr/>
          </p:nvSpPr>
          <p:spPr bwMode="auto">
            <a:xfrm>
              <a:off x="497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86" name="Line 2998"/>
            <p:cNvSpPr>
              <a:spLocks noChangeShapeType="1"/>
            </p:cNvSpPr>
            <p:nvPr/>
          </p:nvSpPr>
          <p:spPr bwMode="auto">
            <a:xfrm>
              <a:off x="498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87" name="Line 2999"/>
            <p:cNvSpPr>
              <a:spLocks noChangeShapeType="1"/>
            </p:cNvSpPr>
            <p:nvPr/>
          </p:nvSpPr>
          <p:spPr bwMode="auto">
            <a:xfrm>
              <a:off x="497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88" name="Line 3000"/>
            <p:cNvSpPr>
              <a:spLocks noChangeShapeType="1"/>
            </p:cNvSpPr>
            <p:nvPr/>
          </p:nvSpPr>
          <p:spPr bwMode="auto">
            <a:xfrm>
              <a:off x="498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89" name="Line 3001"/>
            <p:cNvSpPr>
              <a:spLocks noChangeShapeType="1"/>
            </p:cNvSpPr>
            <p:nvPr/>
          </p:nvSpPr>
          <p:spPr bwMode="auto">
            <a:xfrm>
              <a:off x="498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90" name="Line 3002"/>
            <p:cNvSpPr>
              <a:spLocks noChangeShapeType="1"/>
            </p:cNvSpPr>
            <p:nvPr/>
          </p:nvSpPr>
          <p:spPr bwMode="auto">
            <a:xfrm>
              <a:off x="498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91" name="Line 3003"/>
            <p:cNvSpPr>
              <a:spLocks noChangeShapeType="1"/>
            </p:cNvSpPr>
            <p:nvPr/>
          </p:nvSpPr>
          <p:spPr bwMode="auto">
            <a:xfrm>
              <a:off x="498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92" name="Line 3004"/>
            <p:cNvSpPr>
              <a:spLocks noChangeShapeType="1"/>
            </p:cNvSpPr>
            <p:nvPr/>
          </p:nvSpPr>
          <p:spPr bwMode="auto">
            <a:xfrm>
              <a:off x="499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93" name="Line 3005"/>
            <p:cNvSpPr>
              <a:spLocks noChangeShapeType="1"/>
            </p:cNvSpPr>
            <p:nvPr/>
          </p:nvSpPr>
          <p:spPr bwMode="auto">
            <a:xfrm>
              <a:off x="498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94" name="Line 3006"/>
            <p:cNvSpPr>
              <a:spLocks noChangeShapeType="1"/>
            </p:cNvSpPr>
            <p:nvPr/>
          </p:nvSpPr>
          <p:spPr bwMode="auto">
            <a:xfrm>
              <a:off x="500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95" name="Line 3007"/>
            <p:cNvSpPr>
              <a:spLocks noChangeShapeType="1"/>
            </p:cNvSpPr>
            <p:nvPr/>
          </p:nvSpPr>
          <p:spPr bwMode="auto">
            <a:xfrm>
              <a:off x="499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96" name="Line 3008"/>
            <p:cNvSpPr>
              <a:spLocks noChangeShapeType="1"/>
            </p:cNvSpPr>
            <p:nvPr/>
          </p:nvSpPr>
          <p:spPr bwMode="auto">
            <a:xfrm>
              <a:off x="500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97" name="Line 3009"/>
            <p:cNvSpPr>
              <a:spLocks noChangeShapeType="1"/>
            </p:cNvSpPr>
            <p:nvPr/>
          </p:nvSpPr>
          <p:spPr bwMode="auto">
            <a:xfrm>
              <a:off x="500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98" name="Line 3010"/>
            <p:cNvSpPr>
              <a:spLocks noChangeShapeType="1"/>
            </p:cNvSpPr>
            <p:nvPr/>
          </p:nvSpPr>
          <p:spPr bwMode="auto">
            <a:xfrm>
              <a:off x="500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99" name="Line 3011"/>
            <p:cNvSpPr>
              <a:spLocks noChangeShapeType="1"/>
            </p:cNvSpPr>
            <p:nvPr/>
          </p:nvSpPr>
          <p:spPr bwMode="auto">
            <a:xfrm>
              <a:off x="500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00" name="Line 3012"/>
            <p:cNvSpPr>
              <a:spLocks noChangeShapeType="1"/>
            </p:cNvSpPr>
            <p:nvPr/>
          </p:nvSpPr>
          <p:spPr bwMode="auto">
            <a:xfrm>
              <a:off x="501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01" name="Line 3013"/>
            <p:cNvSpPr>
              <a:spLocks noChangeShapeType="1"/>
            </p:cNvSpPr>
            <p:nvPr/>
          </p:nvSpPr>
          <p:spPr bwMode="auto">
            <a:xfrm>
              <a:off x="500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02" name="Line 3014"/>
            <p:cNvSpPr>
              <a:spLocks noChangeShapeType="1"/>
            </p:cNvSpPr>
            <p:nvPr/>
          </p:nvSpPr>
          <p:spPr bwMode="auto">
            <a:xfrm>
              <a:off x="501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03" name="Line 3015"/>
            <p:cNvSpPr>
              <a:spLocks noChangeShapeType="1"/>
            </p:cNvSpPr>
            <p:nvPr/>
          </p:nvSpPr>
          <p:spPr bwMode="auto">
            <a:xfrm>
              <a:off x="501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04" name="Line 3016"/>
            <p:cNvSpPr>
              <a:spLocks noChangeShapeType="1"/>
            </p:cNvSpPr>
            <p:nvPr/>
          </p:nvSpPr>
          <p:spPr bwMode="auto">
            <a:xfrm>
              <a:off x="501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05" name="Line 3017"/>
            <p:cNvSpPr>
              <a:spLocks noChangeShapeType="1"/>
            </p:cNvSpPr>
            <p:nvPr/>
          </p:nvSpPr>
          <p:spPr bwMode="auto">
            <a:xfrm>
              <a:off x="501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06" name="Line 3018"/>
            <p:cNvSpPr>
              <a:spLocks noChangeShapeType="1"/>
            </p:cNvSpPr>
            <p:nvPr/>
          </p:nvSpPr>
          <p:spPr bwMode="auto">
            <a:xfrm>
              <a:off x="501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21" name="Group 3220"/>
          <p:cNvGrpSpPr>
            <a:grpSpLocks/>
          </p:cNvGrpSpPr>
          <p:nvPr/>
        </p:nvGrpSpPr>
        <p:grpSpPr bwMode="auto">
          <a:xfrm>
            <a:off x="7961312" y="6219482"/>
            <a:ext cx="471488" cy="90488"/>
            <a:chOff x="5015" y="4115"/>
            <a:chExt cx="297" cy="57"/>
          </a:xfrm>
        </p:grpSpPr>
        <p:sp>
          <p:nvSpPr>
            <p:cNvPr id="1407" name="Line 3020"/>
            <p:cNvSpPr>
              <a:spLocks noChangeShapeType="1"/>
            </p:cNvSpPr>
            <p:nvPr/>
          </p:nvSpPr>
          <p:spPr bwMode="auto">
            <a:xfrm>
              <a:off x="501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08" name="Line 3021"/>
            <p:cNvSpPr>
              <a:spLocks noChangeShapeType="1"/>
            </p:cNvSpPr>
            <p:nvPr/>
          </p:nvSpPr>
          <p:spPr bwMode="auto">
            <a:xfrm>
              <a:off x="502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09" name="Line 3022"/>
            <p:cNvSpPr>
              <a:spLocks noChangeShapeType="1"/>
            </p:cNvSpPr>
            <p:nvPr/>
          </p:nvSpPr>
          <p:spPr bwMode="auto">
            <a:xfrm>
              <a:off x="501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10" name="Line 3023"/>
            <p:cNvSpPr>
              <a:spLocks noChangeShapeType="1"/>
            </p:cNvSpPr>
            <p:nvPr/>
          </p:nvSpPr>
          <p:spPr bwMode="auto">
            <a:xfrm>
              <a:off x="502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11" name="Line 3024"/>
            <p:cNvSpPr>
              <a:spLocks noChangeShapeType="1"/>
            </p:cNvSpPr>
            <p:nvPr/>
          </p:nvSpPr>
          <p:spPr bwMode="auto">
            <a:xfrm>
              <a:off x="502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12" name="Line 3025"/>
            <p:cNvSpPr>
              <a:spLocks noChangeShapeType="1"/>
            </p:cNvSpPr>
            <p:nvPr/>
          </p:nvSpPr>
          <p:spPr bwMode="auto">
            <a:xfrm>
              <a:off x="502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13" name="Line 3026"/>
            <p:cNvSpPr>
              <a:spLocks noChangeShapeType="1"/>
            </p:cNvSpPr>
            <p:nvPr/>
          </p:nvSpPr>
          <p:spPr bwMode="auto">
            <a:xfrm>
              <a:off x="502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14" name="Line 3027"/>
            <p:cNvSpPr>
              <a:spLocks noChangeShapeType="1"/>
            </p:cNvSpPr>
            <p:nvPr/>
          </p:nvSpPr>
          <p:spPr bwMode="auto">
            <a:xfrm>
              <a:off x="502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15" name="Line 3028"/>
            <p:cNvSpPr>
              <a:spLocks noChangeShapeType="1"/>
            </p:cNvSpPr>
            <p:nvPr/>
          </p:nvSpPr>
          <p:spPr bwMode="auto">
            <a:xfrm>
              <a:off x="502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16" name="Line 3029"/>
            <p:cNvSpPr>
              <a:spLocks noChangeShapeType="1"/>
            </p:cNvSpPr>
            <p:nvPr/>
          </p:nvSpPr>
          <p:spPr bwMode="auto">
            <a:xfrm>
              <a:off x="503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17" name="Line 3030"/>
            <p:cNvSpPr>
              <a:spLocks noChangeShapeType="1"/>
            </p:cNvSpPr>
            <p:nvPr/>
          </p:nvSpPr>
          <p:spPr bwMode="auto">
            <a:xfrm>
              <a:off x="502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18" name="Line 3031"/>
            <p:cNvSpPr>
              <a:spLocks noChangeShapeType="1"/>
            </p:cNvSpPr>
            <p:nvPr/>
          </p:nvSpPr>
          <p:spPr bwMode="auto">
            <a:xfrm>
              <a:off x="503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19" name="Line 3032"/>
            <p:cNvSpPr>
              <a:spLocks noChangeShapeType="1"/>
            </p:cNvSpPr>
            <p:nvPr/>
          </p:nvSpPr>
          <p:spPr bwMode="auto">
            <a:xfrm>
              <a:off x="503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20" name="Line 3033"/>
            <p:cNvSpPr>
              <a:spLocks noChangeShapeType="1"/>
            </p:cNvSpPr>
            <p:nvPr/>
          </p:nvSpPr>
          <p:spPr bwMode="auto">
            <a:xfrm>
              <a:off x="503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21" name="Line 3034"/>
            <p:cNvSpPr>
              <a:spLocks noChangeShapeType="1"/>
            </p:cNvSpPr>
            <p:nvPr/>
          </p:nvSpPr>
          <p:spPr bwMode="auto">
            <a:xfrm>
              <a:off x="503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22" name="Line 3035"/>
            <p:cNvSpPr>
              <a:spLocks noChangeShapeType="1"/>
            </p:cNvSpPr>
            <p:nvPr/>
          </p:nvSpPr>
          <p:spPr bwMode="auto">
            <a:xfrm>
              <a:off x="503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23" name="Line 3036"/>
            <p:cNvSpPr>
              <a:spLocks noChangeShapeType="1"/>
            </p:cNvSpPr>
            <p:nvPr/>
          </p:nvSpPr>
          <p:spPr bwMode="auto">
            <a:xfrm>
              <a:off x="503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24" name="Line 3037"/>
            <p:cNvSpPr>
              <a:spLocks noChangeShapeType="1"/>
            </p:cNvSpPr>
            <p:nvPr/>
          </p:nvSpPr>
          <p:spPr bwMode="auto">
            <a:xfrm>
              <a:off x="504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25" name="Line 3038"/>
            <p:cNvSpPr>
              <a:spLocks noChangeShapeType="1"/>
            </p:cNvSpPr>
            <p:nvPr/>
          </p:nvSpPr>
          <p:spPr bwMode="auto">
            <a:xfrm>
              <a:off x="503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26" name="Line 3039"/>
            <p:cNvSpPr>
              <a:spLocks noChangeShapeType="1"/>
            </p:cNvSpPr>
            <p:nvPr/>
          </p:nvSpPr>
          <p:spPr bwMode="auto">
            <a:xfrm>
              <a:off x="504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27" name="Line 3040"/>
            <p:cNvSpPr>
              <a:spLocks noChangeShapeType="1"/>
            </p:cNvSpPr>
            <p:nvPr/>
          </p:nvSpPr>
          <p:spPr bwMode="auto">
            <a:xfrm>
              <a:off x="504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28" name="Line 3041"/>
            <p:cNvSpPr>
              <a:spLocks noChangeShapeType="1"/>
            </p:cNvSpPr>
            <p:nvPr/>
          </p:nvSpPr>
          <p:spPr bwMode="auto">
            <a:xfrm>
              <a:off x="505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29" name="Line 3042"/>
            <p:cNvSpPr>
              <a:spLocks noChangeShapeType="1"/>
            </p:cNvSpPr>
            <p:nvPr/>
          </p:nvSpPr>
          <p:spPr bwMode="auto">
            <a:xfrm>
              <a:off x="504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30" name="Line 3043"/>
            <p:cNvSpPr>
              <a:spLocks noChangeShapeType="1"/>
            </p:cNvSpPr>
            <p:nvPr/>
          </p:nvSpPr>
          <p:spPr bwMode="auto">
            <a:xfrm>
              <a:off x="505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31" name="Line 3044"/>
            <p:cNvSpPr>
              <a:spLocks noChangeShapeType="1"/>
            </p:cNvSpPr>
            <p:nvPr/>
          </p:nvSpPr>
          <p:spPr bwMode="auto">
            <a:xfrm>
              <a:off x="505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32" name="Line 3045"/>
            <p:cNvSpPr>
              <a:spLocks noChangeShapeType="1"/>
            </p:cNvSpPr>
            <p:nvPr/>
          </p:nvSpPr>
          <p:spPr bwMode="auto">
            <a:xfrm>
              <a:off x="506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33" name="Line 3046"/>
            <p:cNvSpPr>
              <a:spLocks noChangeShapeType="1"/>
            </p:cNvSpPr>
            <p:nvPr/>
          </p:nvSpPr>
          <p:spPr bwMode="auto">
            <a:xfrm>
              <a:off x="505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34" name="Line 3047"/>
            <p:cNvSpPr>
              <a:spLocks noChangeShapeType="1"/>
            </p:cNvSpPr>
            <p:nvPr/>
          </p:nvSpPr>
          <p:spPr bwMode="auto">
            <a:xfrm>
              <a:off x="506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35" name="Line 3048"/>
            <p:cNvSpPr>
              <a:spLocks noChangeShapeType="1"/>
            </p:cNvSpPr>
            <p:nvPr/>
          </p:nvSpPr>
          <p:spPr bwMode="auto">
            <a:xfrm>
              <a:off x="506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36" name="Line 3049"/>
            <p:cNvSpPr>
              <a:spLocks noChangeShapeType="1"/>
            </p:cNvSpPr>
            <p:nvPr/>
          </p:nvSpPr>
          <p:spPr bwMode="auto">
            <a:xfrm>
              <a:off x="506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37" name="Line 3050"/>
            <p:cNvSpPr>
              <a:spLocks noChangeShapeType="1"/>
            </p:cNvSpPr>
            <p:nvPr/>
          </p:nvSpPr>
          <p:spPr bwMode="auto">
            <a:xfrm>
              <a:off x="506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38" name="Line 3051"/>
            <p:cNvSpPr>
              <a:spLocks noChangeShapeType="1"/>
            </p:cNvSpPr>
            <p:nvPr/>
          </p:nvSpPr>
          <p:spPr bwMode="auto">
            <a:xfrm>
              <a:off x="507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39" name="Line 3052"/>
            <p:cNvSpPr>
              <a:spLocks noChangeShapeType="1"/>
            </p:cNvSpPr>
            <p:nvPr/>
          </p:nvSpPr>
          <p:spPr bwMode="auto">
            <a:xfrm>
              <a:off x="506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40" name="Line 3053"/>
            <p:cNvSpPr>
              <a:spLocks noChangeShapeType="1"/>
            </p:cNvSpPr>
            <p:nvPr/>
          </p:nvSpPr>
          <p:spPr bwMode="auto">
            <a:xfrm>
              <a:off x="507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41" name="Line 3054"/>
            <p:cNvSpPr>
              <a:spLocks noChangeShapeType="1"/>
            </p:cNvSpPr>
            <p:nvPr/>
          </p:nvSpPr>
          <p:spPr bwMode="auto">
            <a:xfrm>
              <a:off x="507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42" name="Line 3055"/>
            <p:cNvSpPr>
              <a:spLocks noChangeShapeType="1"/>
            </p:cNvSpPr>
            <p:nvPr/>
          </p:nvSpPr>
          <p:spPr bwMode="auto">
            <a:xfrm>
              <a:off x="508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43" name="Line 3056"/>
            <p:cNvSpPr>
              <a:spLocks noChangeShapeType="1"/>
            </p:cNvSpPr>
            <p:nvPr/>
          </p:nvSpPr>
          <p:spPr bwMode="auto">
            <a:xfrm>
              <a:off x="507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44" name="Line 3057"/>
            <p:cNvSpPr>
              <a:spLocks noChangeShapeType="1"/>
            </p:cNvSpPr>
            <p:nvPr/>
          </p:nvSpPr>
          <p:spPr bwMode="auto">
            <a:xfrm>
              <a:off x="508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45" name="Line 3058"/>
            <p:cNvSpPr>
              <a:spLocks noChangeShapeType="1"/>
            </p:cNvSpPr>
            <p:nvPr/>
          </p:nvSpPr>
          <p:spPr bwMode="auto">
            <a:xfrm>
              <a:off x="508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46" name="Line 3059"/>
            <p:cNvSpPr>
              <a:spLocks noChangeShapeType="1"/>
            </p:cNvSpPr>
            <p:nvPr/>
          </p:nvSpPr>
          <p:spPr bwMode="auto">
            <a:xfrm>
              <a:off x="508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47" name="Line 3060"/>
            <p:cNvSpPr>
              <a:spLocks noChangeShapeType="1"/>
            </p:cNvSpPr>
            <p:nvPr/>
          </p:nvSpPr>
          <p:spPr bwMode="auto">
            <a:xfrm>
              <a:off x="508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48" name="Line 3061"/>
            <p:cNvSpPr>
              <a:spLocks noChangeShapeType="1"/>
            </p:cNvSpPr>
            <p:nvPr/>
          </p:nvSpPr>
          <p:spPr bwMode="auto">
            <a:xfrm>
              <a:off x="508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49" name="Line 3062"/>
            <p:cNvSpPr>
              <a:spLocks noChangeShapeType="1"/>
            </p:cNvSpPr>
            <p:nvPr/>
          </p:nvSpPr>
          <p:spPr bwMode="auto">
            <a:xfrm>
              <a:off x="508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50" name="Line 3063"/>
            <p:cNvSpPr>
              <a:spLocks noChangeShapeType="1"/>
            </p:cNvSpPr>
            <p:nvPr/>
          </p:nvSpPr>
          <p:spPr bwMode="auto">
            <a:xfrm>
              <a:off x="508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51" name="Line 3064"/>
            <p:cNvSpPr>
              <a:spLocks noChangeShapeType="1"/>
            </p:cNvSpPr>
            <p:nvPr/>
          </p:nvSpPr>
          <p:spPr bwMode="auto">
            <a:xfrm>
              <a:off x="508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52" name="Line 3065"/>
            <p:cNvSpPr>
              <a:spLocks noChangeShapeType="1"/>
            </p:cNvSpPr>
            <p:nvPr/>
          </p:nvSpPr>
          <p:spPr bwMode="auto">
            <a:xfrm>
              <a:off x="509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53" name="Line 3066"/>
            <p:cNvSpPr>
              <a:spLocks noChangeShapeType="1"/>
            </p:cNvSpPr>
            <p:nvPr/>
          </p:nvSpPr>
          <p:spPr bwMode="auto">
            <a:xfrm>
              <a:off x="508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54" name="Line 3067"/>
            <p:cNvSpPr>
              <a:spLocks noChangeShapeType="1"/>
            </p:cNvSpPr>
            <p:nvPr/>
          </p:nvSpPr>
          <p:spPr bwMode="auto">
            <a:xfrm>
              <a:off x="509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55" name="Line 3068"/>
            <p:cNvSpPr>
              <a:spLocks noChangeShapeType="1"/>
            </p:cNvSpPr>
            <p:nvPr/>
          </p:nvSpPr>
          <p:spPr bwMode="auto">
            <a:xfrm>
              <a:off x="509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56" name="Line 3069"/>
            <p:cNvSpPr>
              <a:spLocks noChangeShapeType="1"/>
            </p:cNvSpPr>
            <p:nvPr/>
          </p:nvSpPr>
          <p:spPr bwMode="auto">
            <a:xfrm>
              <a:off x="509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57" name="Line 3070"/>
            <p:cNvSpPr>
              <a:spLocks noChangeShapeType="1"/>
            </p:cNvSpPr>
            <p:nvPr/>
          </p:nvSpPr>
          <p:spPr bwMode="auto">
            <a:xfrm>
              <a:off x="509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58" name="Line 3071"/>
            <p:cNvSpPr>
              <a:spLocks noChangeShapeType="1"/>
            </p:cNvSpPr>
            <p:nvPr/>
          </p:nvSpPr>
          <p:spPr bwMode="auto">
            <a:xfrm>
              <a:off x="509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59" name="Line 3072"/>
            <p:cNvSpPr>
              <a:spLocks noChangeShapeType="1"/>
            </p:cNvSpPr>
            <p:nvPr/>
          </p:nvSpPr>
          <p:spPr bwMode="auto">
            <a:xfrm>
              <a:off x="509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60" name="Line 3073"/>
            <p:cNvSpPr>
              <a:spLocks noChangeShapeType="1"/>
            </p:cNvSpPr>
            <p:nvPr/>
          </p:nvSpPr>
          <p:spPr bwMode="auto">
            <a:xfrm>
              <a:off x="510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61" name="Line 3074"/>
            <p:cNvSpPr>
              <a:spLocks noChangeShapeType="1"/>
            </p:cNvSpPr>
            <p:nvPr/>
          </p:nvSpPr>
          <p:spPr bwMode="auto">
            <a:xfrm>
              <a:off x="509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62" name="Line 3075"/>
            <p:cNvSpPr>
              <a:spLocks noChangeShapeType="1"/>
            </p:cNvSpPr>
            <p:nvPr/>
          </p:nvSpPr>
          <p:spPr bwMode="auto">
            <a:xfrm>
              <a:off x="510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63" name="Line 3076"/>
            <p:cNvSpPr>
              <a:spLocks noChangeShapeType="1"/>
            </p:cNvSpPr>
            <p:nvPr/>
          </p:nvSpPr>
          <p:spPr bwMode="auto">
            <a:xfrm>
              <a:off x="510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64" name="Line 3077"/>
            <p:cNvSpPr>
              <a:spLocks noChangeShapeType="1"/>
            </p:cNvSpPr>
            <p:nvPr/>
          </p:nvSpPr>
          <p:spPr bwMode="auto">
            <a:xfrm>
              <a:off x="510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65" name="Line 3078"/>
            <p:cNvSpPr>
              <a:spLocks noChangeShapeType="1"/>
            </p:cNvSpPr>
            <p:nvPr/>
          </p:nvSpPr>
          <p:spPr bwMode="auto">
            <a:xfrm>
              <a:off x="510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66" name="Line 3079"/>
            <p:cNvSpPr>
              <a:spLocks noChangeShapeType="1"/>
            </p:cNvSpPr>
            <p:nvPr/>
          </p:nvSpPr>
          <p:spPr bwMode="auto">
            <a:xfrm>
              <a:off x="511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67" name="Line 3080"/>
            <p:cNvSpPr>
              <a:spLocks noChangeShapeType="1"/>
            </p:cNvSpPr>
            <p:nvPr/>
          </p:nvSpPr>
          <p:spPr bwMode="auto">
            <a:xfrm>
              <a:off x="510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68" name="Line 3081"/>
            <p:cNvSpPr>
              <a:spLocks noChangeShapeType="1"/>
            </p:cNvSpPr>
            <p:nvPr/>
          </p:nvSpPr>
          <p:spPr bwMode="auto">
            <a:xfrm>
              <a:off x="511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69" name="Line 3082"/>
            <p:cNvSpPr>
              <a:spLocks noChangeShapeType="1"/>
            </p:cNvSpPr>
            <p:nvPr/>
          </p:nvSpPr>
          <p:spPr bwMode="auto">
            <a:xfrm>
              <a:off x="511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70" name="Line 3083"/>
            <p:cNvSpPr>
              <a:spLocks noChangeShapeType="1"/>
            </p:cNvSpPr>
            <p:nvPr/>
          </p:nvSpPr>
          <p:spPr bwMode="auto">
            <a:xfrm>
              <a:off x="511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71" name="Line 3084"/>
            <p:cNvSpPr>
              <a:spLocks noChangeShapeType="1"/>
            </p:cNvSpPr>
            <p:nvPr/>
          </p:nvSpPr>
          <p:spPr bwMode="auto">
            <a:xfrm>
              <a:off x="511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72" name="Line 3085"/>
            <p:cNvSpPr>
              <a:spLocks noChangeShapeType="1"/>
            </p:cNvSpPr>
            <p:nvPr/>
          </p:nvSpPr>
          <p:spPr bwMode="auto">
            <a:xfrm>
              <a:off x="511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73" name="Line 3086"/>
            <p:cNvSpPr>
              <a:spLocks noChangeShapeType="1"/>
            </p:cNvSpPr>
            <p:nvPr/>
          </p:nvSpPr>
          <p:spPr bwMode="auto">
            <a:xfrm>
              <a:off x="511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74" name="Line 3087"/>
            <p:cNvSpPr>
              <a:spLocks noChangeShapeType="1"/>
            </p:cNvSpPr>
            <p:nvPr/>
          </p:nvSpPr>
          <p:spPr bwMode="auto">
            <a:xfrm>
              <a:off x="511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75" name="Line 3088"/>
            <p:cNvSpPr>
              <a:spLocks noChangeShapeType="1"/>
            </p:cNvSpPr>
            <p:nvPr/>
          </p:nvSpPr>
          <p:spPr bwMode="auto">
            <a:xfrm>
              <a:off x="511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76" name="Line 3089"/>
            <p:cNvSpPr>
              <a:spLocks noChangeShapeType="1"/>
            </p:cNvSpPr>
            <p:nvPr/>
          </p:nvSpPr>
          <p:spPr bwMode="auto">
            <a:xfrm>
              <a:off x="511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77" name="Line 3090"/>
            <p:cNvSpPr>
              <a:spLocks noChangeShapeType="1"/>
            </p:cNvSpPr>
            <p:nvPr/>
          </p:nvSpPr>
          <p:spPr bwMode="auto">
            <a:xfrm>
              <a:off x="511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78" name="Line 3091"/>
            <p:cNvSpPr>
              <a:spLocks noChangeShapeType="1"/>
            </p:cNvSpPr>
            <p:nvPr/>
          </p:nvSpPr>
          <p:spPr bwMode="auto">
            <a:xfrm>
              <a:off x="512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79" name="Line 3092"/>
            <p:cNvSpPr>
              <a:spLocks noChangeShapeType="1"/>
            </p:cNvSpPr>
            <p:nvPr/>
          </p:nvSpPr>
          <p:spPr bwMode="auto">
            <a:xfrm>
              <a:off x="511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80" name="Line 3093"/>
            <p:cNvSpPr>
              <a:spLocks noChangeShapeType="1"/>
            </p:cNvSpPr>
            <p:nvPr/>
          </p:nvSpPr>
          <p:spPr bwMode="auto">
            <a:xfrm>
              <a:off x="512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81" name="Line 3094"/>
            <p:cNvSpPr>
              <a:spLocks noChangeShapeType="1"/>
            </p:cNvSpPr>
            <p:nvPr/>
          </p:nvSpPr>
          <p:spPr bwMode="auto">
            <a:xfrm>
              <a:off x="512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82" name="Line 3095"/>
            <p:cNvSpPr>
              <a:spLocks noChangeShapeType="1"/>
            </p:cNvSpPr>
            <p:nvPr/>
          </p:nvSpPr>
          <p:spPr bwMode="auto">
            <a:xfrm>
              <a:off x="512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83" name="Line 3096"/>
            <p:cNvSpPr>
              <a:spLocks noChangeShapeType="1"/>
            </p:cNvSpPr>
            <p:nvPr/>
          </p:nvSpPr>
          <p:spPr bwMode="auto">
            <a:xfrm>
              <a:off x="512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84" name="Line 3097"/>
            <p:cNvSpPr>
              <a:spLocks noChangeShapeType="1"/>
            </p:cNvSpPr>
            <p:nvPr/>
          </p:nvSpPr>
          <p:spPr bwMode="auto">
            <a:xfrm>
              <a:off x="512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85" name="Line 3098"/>
            <p:cNvSpPr>
              <a:spLocks noChangeShapeType="1"/>
            </p:cNvSpPr>
            <p:nvPr/>
          </p:nvSpPr>
          <p:spPr bwMode="auto">
            <a:xfrm>
              <a:off x="512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86" name="Line 3099"/>
            <p:cNvSpPr>
              <a:spLocks noChangeShapeType="1"/>
            </p:cNvSpPr>
            <p:nvPr/>
          </p:nvSpPr>
          <p:spPr bwMode="auto">
            <a:xfrm>
              <a:off x="513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87" name="Line 3100"/>
            <p:cNvSpPr>
              <a:spLocks noChangeShapeType="1"/>
            </p:cNvSpPr>
            <p:nvPr/>
          </p:nvSpPr>
          <p:spPr bwMode="auto">
            <a:xfrm>
              <a:off x="512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88" name="Line 3101"/>
            <p:cNvSpPr>
              <a:spLocks noChangeShapeType="1"/>
            </p:cNvSpPr>
            <p:nvPr/>
          </p:nvSpPr>
          <p:spPr bwMode="auto">
            <a:xfrm>
              <a:off x="513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89" name="Line 3102"/>
            <p:cNvSpPr>
              <a:spLocks noChangeShapeType="1"/>
            </p:cNvSpPr>
            <p:nvPr/>
          </p:nvSpPr>
          <p:spPr bwMode="auto">
            <a:xfrm>
              <a:off x="513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90" name="Line 3103"/>
            <p:cNvSpPr>
              <a:spLocks noChangeShapeType="1"/>
            </p:cNvSpPr>
            <p:nvPr/>
          </p:nvSpPr>
          <p:spPr bwMode="auto">
            <a:xfrm flipV="1">
              <a:off x="5132" y="4115"/>
              <a:ext cx="0" cy="57"/>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91" name="Line 3104"/>
            <p:cNvSpPr>
              <a:spLocks noChangeShapeType="1"/>
            </p:cNvSpPr>
            <p:nvPr/>
          </p:nvSpPr>
          <p:spPr bwMode="auto">
            <a:xfrm>
              <a:off x="513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92" name="Line 3105"/>
            <p:cNvSpPr>
              <a:spLocks noChangeShapeType="1"/>
            </p:cNvSpPr>
            <p:nvPr/>
          </p:nvSpPr>
          <p:spPr bwMode="auto">
            <a:xfrm>
              <a:off x="513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93" name="Line 3106"/>
            <p:cNvSpPr>
              <a:spLocks noChangeShapeType="1"/>
            </p:cNvSpPr>
            <p:nvPr/>
          </p:nvSpPr>
          <p:spPr bwMode="auto">
            <a:xfrm>
              <a:off x="513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94" name="Line 3107"/>
            <p:cNvSpPr>
              <a:spLocks noChangeShapeType="1"/>
            </p:cNvSpPr>
            <p:nvPr/>
          </p:nvSpPr>
          <p:spPr bwMode="auto">
            <a:xfrm>
              <a:off x="513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95" name="Line 3108"/>
            <p:cNvSpPr>
              <a:spLocks noChangeShapeType="1"/>
            </p:cNvSpPr>
            <p:nvPr/>
          </p:nvSpPr>
          <p:spPr bwMode="auto">
            <a:xfrm>
              <a:off x="513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96" name="Line 3109"/>
            <p:cNvSpPr>
              <a:spLocks noChangeShapeType="1"/>
            </p:cNvSpPr>
            <p:nvPr/>
          </p:nvSpPr>
          <p:spPr bwMode="auto">
            <a:xfrm flipV="1">
              <a:off x="5138" y="4147"/>
              <a:ext cx="0" cy="25"/>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97" name="Line 3110"/>
            <p:cNvSpPr>
              <a:spLocks noChangeShapeType="1"/>
            </p:cNvSpPr>
            <p:nvPr/>
          </p:nvSpPr>
          <p:spPr bwMode="auto">
            <a:xfrm>
              <a:off x="513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98" name="Line 3111"/>
            <p:cNvSpPr>
              <a:spLocks noChangeShapeType="1"/>
            </p:cNvSpPr>
            <p:nvPr/>
          </p:nvSpPr>
          <p:spPr bwMode="auto">
            <a:xfrm>
              <a:off x="514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99" name="Line 3112"/>
            <p:cNvSpPr>
              <a:spLocks noChangeShapeType="1"/>
            </p:cNvSpPr>
            <p:nvPr/>
          </p:nvSpPr>
          <p:spPr bwMode="auto">
            <a:xfrm>
              <a:off x="513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00" name="Line 3113"/>
            <p:cNvSpPr>
              <a:spLocks noChangeShapeType="1"/>
            </p:cNvSpPr>
            <p:nvPr/>
          </p:nvSpPr>
          <p:spPr bwMode="auto">
            <a:xfrm>
              <a:off x="514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01" name="Line 3114"/>
            <p:cNvSpPr>
              <a:spLocks noChangeShapeType="1"/>
            </p:cNvSpPr>
            <p:nvPr/>
          </p:nvSpPr>
          <p:spPr bwMode="auto">
            <a:xfrm>
              <a:off x="514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02" name="Line 3115"/>
            <p:cNvSpPr>
              <a:spLocks noChangeShapeType="1"/>
            </p:cNvSpPr>
            <p:nvPr/>
          </p:nvSpPr>
          <p:spPr bwMode="auto">
            <a:xfrm>
              <a:off x="514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03" name="Line 3116"/>
            <p:cNvSpPr>
              <a:spLocks noChangeShapeType="1"/>
            </p:cNvSpPr>
            <p:nvPr/>
          </p:nvSpPr>
          <p:spPr bwMode="auto">
            <a:xfrm>
              <a:off x="514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04" name="Line 3117"/>
            <p:cNvSpPr>
              <a:spLocks noChangeShapeType="1"/>
            </p:cNvSpPr>
            <p:nvPr/>
          </p:nvSpPr>
          <p:spPr bwMode="auto">
            <a:xfrm flipV="1">
              <a:off x="5147" y="4168"/>
              <a:ext cx="0" cy="4"/>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05" name="Line 3118"/>
            <p:cNvSpPr>
              <a:spLocks noChangeShapeType="1"/>
            </p:cNvSpPr>
            <p:nvPr/>
          </p:nvSpPr>
          <p:spPr bwMode="auto">
            <a:xfrm>
              <a:off x="514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06" name="Line 3119"/>
            <p:cNvSpPr>
              <a:spLocks noChangeShapeType="1"/>
            </p:cNvSpPr>
            <p:nvPr/>
          </p:nvSpPr>
          <p:spPr bwMode="auto">
            <a:xfrm>
              <a:off x="515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07" name="Line 3120"/>
            <p:cNvSpPr>
              <a:spLocks noChangeShapeType="1"/>
            </p:cNvSpPr>
            <p:nvPr/>
          </p:nvSpPr>
          <p:spPr bwMode="auto">
            <a:xfrm>
              <a:off x="514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08" name="Line 3121"/>
            <p:cNvSpPr>
              <a:spLocks noChangeShapeType="1"/>
            </p:cNvSpPr>
            <p:nvPr/>
          </p:nvSpPr>
          <p:spPr bwMode="auto">
            <a:xfrm>
              <a:off x="515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09" name="Line 3122"/>
            <p:cNvSpPr>
              <a:spLocks noChangeShapeType="1"/>
            </p:cNvSpPr>
            <p:nvPr/>
          </p:nvSpPr>
          <p:spPr bwMode="auto">
            <a:xfrm>
              <a:off x="515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10" name="Line 3123"/>
            <p:cNvSpPr>
              <a:spLocks noChangeShapeType="1"/>
            </p:cNvSpPr>
            <p:nvPr/>
          </p:nvSpPr>
          <p:spPr bwMode="auto">
            <a:xfrm>
              <a:off x="515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11" name="Line 3124"/>
            <p:cNvSpPr>
              <a:spLocks noChangeShapeType="1"/>
            </p:cNvSpPr>
            <p:nvPr/>
          </p:nvSpPr>
          <p:spPr bwMode="auto">
            <a:xfrm>
              <a:off x="515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12" name="Line 3125"/>
            <p:cNvSpPr>
              <a:spLocks noChangeShapeType="1"/>
            </p:cNvSpPr>
            <p:nvPr/>
          </p:nvSpPr>
          <p:spPr bwMode="auto">
            <a:xfrm>
              <a:off x="516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13" name="Line 3126"/>
            <p:cNvSpPr>
              <a:spLocks noChangeShapeType="1"/>
            </p:cNvSpPr>
            <p:nvPr/>
          </p:nvSpPr>
          <p:spPr bwMode="auto">
            <a:xfrm>
              <a:off x="515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14" name="Line 3127"/>
            <p:cNvSpPr>
              <a:spLocks noChangeShapeType="1"/>
            </p:cNvSpPr>
            <p:nvPr/>
          </p:nvSpPr>
          <p:spPr bwMode="auto">
            <a:xfrm>
              <a:off x="516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15" name="Line 3128"/>
            <p:cNvSpPr>
              <a:spLocks noChangeShapeType="1"/>
            </p:cNvSpPr>
            <p:nvPr/>
          </p:nvSpPr>
          <p:spPr bwMode="auto">
            <a:xfrm>
              <a:off x="516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16" name="Line 3129"/>
            <p:cNvSpPr>
              <a:spLocks noChangeShapeType="1"/>
            </p:cNvSpPr>
            <p:nvPr/>
          </p:nvSpPr>
          <p:spPr bwMode="auto">
            <a:xfrm>
              <a:off x="516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17" name="Line 3130"/>
            <p:cNvSpPr>
              <a:spLocks noChangeShapeType="1"/>
            </p:cNvSpPr>
            <p:nvPr/>
          </p:nvSpPr>
          <p:spPr bwMode="auto">
            <a:xfrm>
              <a:off x="516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18" name="Line 3131"/>
            <p:cNvSpPr>
              <a:spLocks noChangeShapeType="1"/>
            </p:cNvSpPr>
            <p:nvPr/>
          </p:nvSpPr>
          <p:spPr bwMode="auto">
            <a:xfrm>
              <a:off x="517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19" name="Line 3132"/>
            <p:cNvSpPr>
              <a:spLocks noChangeShapeType="1"/>
            </p:cNvSpPr>
            <p:nvPr/>
          </p:nvSpPr>
          <p:spPr bwMode="auto">
            <a:xfrm>
              <a:off x="516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20" name="Line 3133"/>
            <p:cNvSpPr>
              <a:spLocks noChangeShapeType="1"/>
            </p:cNvSpPr>
            <p:nvPr/>
          </p:nvSpPr>
          <p:spPr bwMode="auto">
            <a:xfrm>
              <a:off x="517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21" name="Line 3134"/>
            <p:cNvSpPr>
              <a:spLocks noChangeShapeType="1"/>
            </p:cNvSpPr>
            <p:nvPr/>
          </p:nvSpPr>
          <p:spPr bwMode="auto">
            <a:xfrm>
              <a:off x="517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22" name="Line 3135"/>
            <p:cNvSpPr>
              <a:spLocks noChangeShapeType="1"/>
            </p:cNvSpPr>
            <p:nvPr/>
          </p:nvSpPr>
          <p:spPr bwMode="auto">
            <a:xfrm>
              <a:off x="518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23" name="Line 3136"/>
            <p:cNvSpPr>
              <a:spLocks noChangeShapeType="1"/>
            </p:cNvSpPr>
            <p:nvPr/>
          </p:nvSpPr>
          <p:spPr bwMode="auto">
            <a:xfrm>
              <a:off x="517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24" name="Line 3137"/>
            <p:cNvSpPr>
              <a:spLocks noChangeShapeType="1"/>
            </p:cNvSpPr>
            <p:nvPr/>
          </p:nvSpPr>
          <p:spPr bwMode="auto">
            <a:xfrm>
              <a:off x="518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25" name="Line 3138"/>
            <p:cNvSpPr>
              <a:spLocks noChangeShapeType="1"/>
            </p:cNvSpPr>
            <p:nvPr/>
          </p:nvSpPr>
          <p:spPr bwMode="auto">
            <a:xfrm>
              <a:off x="518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26" name="Line 3139"/>
            <p:cNvSpPr>
              <a:spLocks noChangeShapeType="1"/>
            </p:cNvSpPr>
            <p:nvPr/>
          </p:nvSpPr>
          <p:spPr bwMode="auto">
            <a:xfrm>
              <a:off x="519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27" name="Line 3140"/>
            <p:cNvSpPr>
              <a:spLocks noChangeShapeType="1"/>
            </p:cNvSpPr>
            <p:nvPr/>
          </p:nvSpPr>
          <p:spPr bwMode="auto">
            <a:xfrm>
              <a:off x="518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28" name="Line 3141"/>
            <p:cNvSpPr>
              <a:spLocks noChangeShapeType="1"/>
            </p:cNvSpPr>
            <p:nvPr/>
          </p:nvSpPr>
          <p:spPr bwMode="auto">
            <a:xfrm>
              <a:off x="519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29" name="Line 3142"/>
            <p:cNvSpPr>
              <a:spLocks noChangeShapeType="1"/>
            </p:cNvSpPr>
            <p:nvPr/>
          </p:nvSpPr>
          <p:spPr bwMode="auto">
            <a:xfrm>
              <a:off x="519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30" name="Line 3143"/>
            <p:cNvSpPr>
              <a:spLocks noChangeShapeType="1"/>
            </p:cNvSpPr>
            <p:nvPr/>
          </p:nvSpPr>
          <p:spPr bwMode="auto">
            <a:xfrm>
              <a:off x="519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31" name="Line 3144"/>
            <p:cNvSpPr>
              <a:spLocks noChangeShapeType="1"/>
            </p:cNvSpPr>
            <p:nvPr/>
          </p:nvSpPr>
          <p:spPr bwMode="auto">
            <a:xfrm>
              <a:off x="519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32" name="Line 3145"/>
            <p:cNvSpPr>
              <a:spLocks noChangeShapeType="1"/>
            </p:cNvSpPr>
            <p:nvPr/>
          </p:nvSpPr>
          <p:spPr bwMode="auto">
            <a:xfrm>
              <a:off x="519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33" name="Line 3146"/>
            <p:cNvSpPr>
              <a:spLocks noChangeShapeType="1"/>
            </p:cNvSpPr>
            <p:nvPr/>
          </p:nvSpPr>
          <p:spPr bwMode="auto">
            <a:xfrm>
              <a:off x="519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34" name="Line 3147"/>
            <p:cNvSpPr>
              <a:spLocks noChangeShapeType="1"/>
            </p:cNvSpPr>
            <p:nvPr/>
          </p:nvSpPr>
          <p:spPr bwMode="auto">
            <a:xfrm>
              <a:off x="520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35" name="Line 3148"/>
            <p:cNvSpPr>
              <a:spLocks noChangeShapeType="1"/>
            </p:cNvSpPr>
            <p:nvPr/>
          </p:nvSpPr>
          <p:spPr bwMode="auto">
            <a:xfrm>
              <a:off x="519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36" name="Line 3149"/>
            <p:cNvSpPr>
              <a:spLocks noChangeShapeType="1"/>
            </p:cNvSpPr>
            <p:nvPr/>
          </p:nvSpPr>
          <p:spPr bwMode="auto">
            <a:xfrm>
              <a:off x="520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37" name="Line 3150"/>
            <p:cNvSpPr>
              <a:spLocks noChangeShapeType="1"/>
            </p:cNvSpPr>
            <p:nvPr/>
          </p:nvSpPr>
          <p:spPr bwMode="auto">
            <a:xfrm>
              <a:off x="520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38" name="Line 3151"/>
            <p:cNvSpPr>
              <a:spLocks noChangeShapeType="1"/>
            </p:cNvSpPr>
            <p:nvPr/>
          </p:nvSpPr>
          <p:spPr bwMode="auto">
            <a:xfrm>
              <a:off x="520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39" name="Line 3152"/>
            <p:cNvSpPr>
              <a:spLocks noChangeShapeType="1"/>
            </p:cNvSpPr>
            <p:nvPr/>
          </p:nvSpPr>
          <p:spPr bwMode="auto">
            <a:xfrm>
              <a:off x="520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40" name="Line 3153"/>
            <p:cNvSpPr>
              <a:spLocks noChangeShapeType="1"/>
            </p:cNvSpPr>
            <p:nvPr/>
          </p:nvSpPr>
          <p:spPr bwMode="auto">
            <a:xfrm>
              <a:off x="521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41" name="Line 3154"/>
            <p:cNvSpPr>
              <a:spLocks noChangeShapeType="1"/>
            </p:cNvSpPr>
            <p:nvPr/>
          </p:nvSpPr>
          <p:spPr bwMode="auto">
            <a:xfrm>
              <a:off x="520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42" name="Line 3155"/>
            <p:cNvSpPr>
              <a:spLocks noChangeShapeType="1"/>
            </p:cNvSpPr>
            <p:nvPr/>
          </p:nvSpPr>
          <p:spPr bwMode="auto">
            <a:xfrm>
              <a:off x="521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43" name="Line 3156"/>
            <p:cNvSpPr>
              <a:spLocks noChangeShapeType="1"/>
            </p:cNvSpPr>
            <p:nvPr/>
          </p:nvSpPr>
          <p:spPr bwMode="auto">
            <a:xfrm>
              <a:off x="521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44" name="Line 3157"/>
            <p:cNvSpPr>
              <a:spLocks noChangeShapeType="1"/>
            </p:cNvSpPr>
            <p:nvPr/>
          </p:nvSpPr>
          <p:spPr bwMode="auto">
            <a:xfrm>
              <a:off x="521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45" name="Line 3158"/>
            <p:cNvSpPr>
              <a:spLocks noChangeShapeType="1"/>
            </p:cNvSpPr>
            <p:nvPr/>
          </p:nvSpPr>
          <p:spPr bwMode="auto">
            <a:xfrm>
              <a:off x="521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46" name="Line 3159"/>
            <p:cNvSpPr>
              <a:spLocks noChangeShapeType="1"/>
            </p:cNvSpPr>
            <p:nvPr/>
          </p:nvSpPr>
          <p:spPr bwMode="auto">
            <a:xfrm>
              <a:off x="521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47" name="Line 3160"/>
            <p:cNvSpPr>
              <a:spLocks noChangeShapeType="1"/>
            </p:cNvSpPr>
            <p:nvPr/>
          </p:nvSpPr>
          <p:spPr bwMode="auto">
            <a:xfrm>
              <a:off x="521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48" name="Line 3161"/>
            <p:cNvSpPr>
              <a:spLocks noChangeShapeType="1"/>
            </p:cNvSpPr>
            <p:nvPr/>
          </p:nvSpPr>
          <p:spPr bwMode="auto">
            <a:xfrm>
              <a:off x="522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49" name="Line 3162"/>
            <p:cNvSpPr>
              <a:spLocks noChangeShapeType="1"/>
            </p:cNvSpPr>
            <p:nvPr/>
          </p:nvSpPr>
          <p:spPr bwMode="auto">
            <a:xfrm>
              <a:off x="521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50" name="Line 3163"/>
            <p:cNvSpPr>
              <a:spLocks noChangeShapeType="1"/>
            </p:cNvSpPr>
            <p:nvPr/>
          </p:nvSpPr>
          <p:spPr bwMode="auto">
            <a:xfrm>
              <a:off x="522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51" name="Line 3164"/>
            <p:cNvSpPr>
              <a:spLocks noChangeShapeType="1"/>
            </p:cNvSpPr>
            <p:nvPr/>
          </p:nvSpPr>
          <p:spPr bwMode="auto">
            <a:xfrm>
              <a:off x="522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52" name="Line 3165"/>
            <p:cNvSpPr>
              <a:spLocks noChangeShapeType="1"/>
            </p:cNvSpPr>
            <p:nvPr/>
          </p:nvSpPr>
          <p:spPr bwMode="auto">
            <a:xfrm>
              <a:off x="522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53" name="Line 3166"/>
            <p:cNvSpPr>
              <a:spLocks noChangeShapeType="1"/>
            </p:cNvSpPr>
            <p:nvPr/>
          </p:nvSpPr>
          <p:spPr bwMode="auto">
            <a:xfrm>
              <a:off x="522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54" name="Line 3167"/>
            <p:cNvSpPr>
              <a:spLocks noChangeShapeType="1"/>
            </p:cNvSpPr>
            <p:nvPr/>
          </p:nvSpPr>
          <p:spPr bwMode="auto">
            <a:xfrm>
              <a:off x="522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55" name="Line 3168"/>
            <p:cNvSpPr>
              <a:spLocks noChangeShapeType="1"/>
            </p:cNvSpPr>
            <p:nvPr/>
          </p:nvSpPr>
          <p:spPr bwMode="auto">
            <a:xfrm>
              <a:off x="522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56" name="Line 3169"/>
            <p:cNvSpPr>
              <a:spLocks noChangeShapeType="1"/>
            </p:cNvSpPr>
            <p:nvPr/>
          </p:nvSpPr>
          <p:spPr bwMode="auto">
            <a:xfrm>
              <a:off x="523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57" name="Line 3170"/>
            <p:cNvSpPr>
              <a:spLocks noChangeShapeType="1"/>
            </p:cNvSpPr>
            <p:nvPr/>
          </p:nvSpPr>
          <p:spPr bwMode="auto">
            <a:xfrm>
              <a:off x="522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58" name="Line 3171"/>
            <p:cNvSpPr>
              <a:spLocks noChangeShapeType="1"/>
            </p:cNvSpPr>
            <p:nvPr/>
          </p:nvSpPr>
          <p:spPr bwMode="auto">
            <a:xfrm flipV="1">
              <a:off x="5233" y="4168"/>
              <a:ext cx="0" cy="4"/>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59" name="Line 3172"/>
            <p:cNvSpPr>
              <a:spLocks noChangeShapeType="1"/>
            </p:cNvSpPr>
            <p:nvPr/>
          </p:nvSpPr>
          <p:spPr bwMode="auto">
            <a:xfrm>
              <a:off x="523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60" name="Line 3173"/>
            <p:cNvSpPr>
              <a:spLocks noChangeShapeType="1"/>
            </p:cNvSpPr>
            <p:nvPr/>
          </p:nvSpPr>
          <p:spPr bwMode="auto">
            <a:xfrm>
              <a:off x="523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61" name="Line 3174"/>
            <p:cNvSpPr>
              <a:spLocks noChangeShapeType="1"/>
            </p:cNvSpPr>
            <p:nvPr/>
          </p:nvSpPr>
          <p:spPr bwMode="auto">
            <a:xfrm>
              <a:off x="5233" y="4168"/>
              <a:ext cx="0" cy="4"/>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62" name="Line 3175"/>
            <p:cNvSpPr>
              <a:spLocks noChangeShapeType="1"/>
            </p:cNvSpPr>
            <p:nvPr/>
          </p:nvSpPr>
          <p:spPr bwMode="auto">
            <a:xfrm>
              <a:off x="524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63" name="Line 3176"/>
            <p:cNvSpPr>
              <a:spLocks noChangeShapeType="1"/>
            </p:cNvSpPr>
            <p:nvPr/>
          </p:nvSpPr>
          <p:spPr bwMode="auto">
            <a:xfrm>
              <a:off x="523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64" name="Line 3177"/>
            <p:cNvSpPr>
              <a:spLocks noChangeShapeType="1"/>
            </p:cNvSpPr>
            <p:nvPr/>
          </p:nvSpPr>
          <p:spPr bwMode="auto">
            <a:xfrm>
              <a:off x="524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65" name="Line 3178"/>
            <p:cNvSpPr>
              <a:spLocks noChangeShapeType="1"/>
            </p:cNvSpPr>
            <p:nvPr/>
          </p:nvSpPr>
          <p:spPr bwMode="auto">
            <a:xfrm>
              <a:off x="524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66" name="Line 3179"/>
            <p:cNvSpPr>
              <a:spLocks noChangeShapeType="1"/>
            </p:cNvSpPr>
            <p:nvPr/>
          </p:nvSpPr>
          <p:spPr bwMode="auto">
            <a:xfrm>
              <a:off x="524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67" name="Line 3180"/>
            <p:cNvSpPr>
              <a:spLocks noChangeShapeType="1"/>
            </p:cNvSpPr>
            <p:nvPr/>
          </p:nvSpPr>
          <p:spPr bwMode="auto">
            <a:xfrm>
              <a:off x="524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68" name="Line 3181"/>
            <p:cNvSpPr>
              <a:spLocks noChangeShapeType="1"/>
            </p:cNvSpPr>
            <p:nvPr/>
          </p:nvSpPr>
          <p:spPr bwMode="auto">
            <a:xfrm>
              <a:off x="525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69" name="Line 3182"/>
            <p:cNvSpPr>
              <a:spLocks noChangeShapeType="1"/>
            </p:cNvSpPr>
            <p:nvPr/>
          </p:nvSpPr>
          <p:spPr bwMode="auto">
            <a:xfrm>
              <a:off x="524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70" name="Line 3183"/>
            <p:cNvSpPr>
              <a:spLocks noChangeShapeType="1"/>
            </p:cNvSpPr>
            <p:nvPr/>
          </p:nvSpPr>
          <p:spPr bwMode="auto">
            <a:xfrm>
              <a:off x="525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71" name="Line 3184"/>
            <p:cNvSpPr>
              <a:spLocks noChangeShapeType="1"/>
            </p:cNvSpPr>
            <p:nvPr/>
          </p:nvSpPr>
          <p:spPr bwMode="auto">
            <a:xfrm>
              <a:off x="525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72" name="Line 3185"/>
            <p:cNvSpPr>
              <a:spLocks noChangeShapeType="1"/>
            </p:cNvSpPr>
            <p:nvPr/>
          </p:nvSpPr>
          <p:spPr bwMode="auto">
            <a:xfrm>
              <a:off x="525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73" name="Line 3186"/>
            <p:cNvSpPr>
              <a:spLocks noChangeShapeType="1"/>
            </p:cNvSpPr>
            <p:nvPr/>
          </p:nvSpPr>
          <p:spPr bwMode="auto">
            <a:xfrm>
              <a:off x="525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74" name="Line 3187"/>
            <p:cNvSpPr>
              <a:spLocks noChangeShapeType="1"/>
            </p:cNvSpPr>
            <p:nvPr/>
          </p:nvSpPr>
          <p:spPr bwMode="auto">
            <a:xfrm>
              <a:off x="526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75" name="Line 3188"/>
            <p:cNvSpPr>
              <a:spLocks noChangeShapeType="1"/>
            </p:cNvSpPr>
            <p:nvPr/>
          </p:nvSpPr>
          <p:spPr bwMode="auto">
            <a:xfrm>
              <a:off x="525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76" name="Line 3189"/>
            <p:cNvSpPr>
              <a:spLocks noChangeShapeType="1"/>
            </p:cNvSpPr>
            <p:nvPr/>
          </p:nvSpPr>
          <p:spPr bwMode="auto">
            <a:xfrm>
              <a:off x="526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77" name="Line 3190"/>
            <p:cNvSpPr>
              <a:spLocks noChangeShapeType="1"/>
            </p:cNvSpPr>
            <p:nvPr/>
          </p:nvSpPr>
          <p:spPr bwMode="auto">
            <a:xfrm>
              <a:off x="526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78" name="Line 3191"/>
            <p:cNvSpPr>
              <a:spLocks noChangeShapeType="1"/>
            </p:cNvSpPr>
            <p:nvPr/>
          </p:nvSpPr>
          <p:spPr bwMode="auto">
            <a:xfrm>
              <a:off x="526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79" name="Line 3192"/>
            <p:cNvSpPr>
              <a:spLocks noChangeShapeType="1"/>
            </p:cNvSpPr>
            <p:nvPr/>
          </p:nvSpPr>
          <p:spPr bwMode="auto">
            <a:xfrm>
              <a:off x="526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80" name="Line 3193"/>
            <p:cNvSpPr>
              <a:spLocks noChangeShapeType="1"/>
            </p:cNvSpPr>
            <p:nvPr/>
          </p:nvSpPr>
          <p:spPr bwMode="auto">
            <a:xfrm>
              <a:off x="527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81" name="Line 3194"/>
            <p:cNvSpPr>
              <a:spLocks noChangeShapeType="1"/>
            </p:cNvSpPr>
            <p:nvPr/>
          </p:nvSpPr>
          <p:spPr bwMode="auto">
            <a:xfrm>
              <a:off x="526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82" name="Line 3195"/>
            <p:cNvSpPr>
              <a:spLocks noChangeShapeType="1"/>
            </p:cNvSpPr>
            <p:nvPr/>
          </p:nvSpPr>
          <p:spPr bwMode="auto">
            <a:xfrm>
              <a:off x="527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83" name="Line 3196"/>
            <p:cNvSpPr>
              <a:spLocks noChangeShapeType="1"/>
            </p:cNvSpPr>
            <p:nvPr/>
          </p:nvSpPr>
          <p:spPr bwMode="auto">
            <a:xfrm>
              <a:off x="527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84" name="Line 3197"/>
            <p:cNvSpPr>
              <a:spLocks noChangeShapeType="1"/>
            </p:cNvSpPr>
            <p:nvPr/>
          </p:nvSpPr>
          <p:spPr bwMode="auto">
            <a:xfrm>
              <a:off x="528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85" name="Line 3198"/>
            <p:cNvSpPr>
              <a:spLocks noChangeShapeType="1"/>
            </p:cNvSpPr>
            <p:nvPr/>
          </p:nvSpPr>
          <p:spPr bwMode="auto">
            <a:xfrm>
              <a:off x="527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86" name="Line 3199"/>
            <p:cNvSpPr>
              <a:spLocks noChangeShapeType="1"/>
            </p:cNvSpPr>
            <p:nvPr/>
          </p:nvSpPr>
          <p:spPr bwMode="auto">
            <a:xfrm>
              <a:off x="528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87" name="Line 3200"/>
            <p:cNvSpPr>
              <a:spLocks noChangeShapeType="1"/>
            </p:cNvSpPr>
            <p:nvPr/>
          </p:nvSpPr>
          <p:spPr bwMode="auto">
            <a:xfrm>
              <a:off x="528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88" name="Line 3201"/>
            <p:cNvSpPr>
              <a:spLocks noChangeShapeType="1"/>
            </p:cNvSpPr>
            <p:nvPr/>
          </p:nvSpPr>
          <p:spPr bwMode="auto">
            <a:xfrm>
              <a:off x="528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89" name="Line 3202"/>
            <p:cNvSpPr>
              <a:spLocks noChangeShapeType="1"/>
            </p:cNvSpPr>
            <p:nvPr/>
          </p:nvSpPr>
          <p:spPr bwMode="auto">
            <a:xfrm>
              <a:off x="528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90" name="Line 3203"/>
            <p:cNvSpPr>
              <a:spLocks noChangeShapeType="1"/>
            </p:cNvSpPr>
            <p:nvPr/>
          </p:nvSpPr>
          <p:spPr bwMode="auto">
            <a:xfrm>
              <a:off x="529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91" name="Line 3204"/>
            <p:cNvSpPr>
              <a:spLocks noChangeShapeType="1"/>
            </p:cNvSpPr>
            <p:nvPr/>
          </p:nvSpPr>
          <p:spPr bwMode="auto">
            <a:xfrm>
              <a:off x="528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92" name="Line 3205"/>
            <p:cNvSpPr>
              <a:spLocks noChangeShapeType="1"/>
            </p:cNvSpPr>
            <p:nvPr/>
          </p:nvSpPr>
          <p:spPr bwMode="auto">
            <a:xfrm>
              <a:off x="529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93" name="Line 3206"/>
            <p:cNvSpPr>
              <a:spLocks noChangeShapeType="1"/>
            </p:cNvSpPr>
            <p:nvPr/>
          </p:nvSpPr>
          <p:spPr bwMode="auto">
            <a:xfrm>
              <a:off x="529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94" name="Line 3207"/>
            <p:cNvSpPr>
              <a:spLocks noChangeShapeType="1"/>
            </p:cNvSpPr>
            <p:nvPr/>
          </p:nvSpPr>
          <p:spPr bwMode="auto">
            <a:xfrm>
              <a:off x="529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95" name="Line 3208"/>
            <p:cNvSpPr>
              <a:spLocks noChangeShapeType="1"/>
            </p:cNvSpPr>
            <p:nvPr/>
          </p:nvSpPr>
          <p:spPr bwMode="auto">
            <a:xfrm>
              <a:off x="529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96" name="Line 3209"/>
            <p:cNvSpPr>
              <a:spLocks noChangeShapeType="1"/>
            </p:cNvSpPr>
            <p:nvPr/>
          </p:nvSpPr>
          <p:spPr bwMode="auto">
            <a:xfrm>
              <a:off x="530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97" name="Line 3210"/>
            <p:cNvSpPr>
              <a:spLocks noChangeShapeType="1"/>
            </p:cNvSpPr>
            <p:nvPr/>
          </p:nvSpPr>
          <p:spPr bwMode="auto">
            <a:xfrm>
              <a:off x="529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98" name="Line 3211"/>
            <p:cNvSpPr>
              <a:spLocks noChangeShapeType="1"/>
            </p:cNvSpPr>
            <p:nvPr/>
          </p:nvSpPr>
          <p:spPr bwMode="auto">
            <a:xfrm>
              <a:off x="530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99" name="Line 3212"/>
            <p:cNvSpPr>
              <a:spLocks noChangeShapeType="1"/>
            </p:cNvSpPr>
            <p:nvPr/>
          </p:nvSpPr>
          <p:spPr bwMode="auto">
            <a:xfrm>
              <a:off x="530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00" name="Line 3213"/>
            <p:cNvSpPr>
              <a:spLocks noChangeShapeType="1"/>
            </p:cNvSpPr>
            <p:nvPr/>
          </p:nvSpPr>
          <p:spPr bwMode="auto">
            <a:xfrm>
              <a:off x="530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01" name="Line 3214"/>
            <p:cNvSpPr>
              <a:spLocks noChangeShapeType="1"/>
            </p:cNvSpPr>
            <p:nvPr/>
          </p:nvSpPr>
          <p:spPr bwMode="auto">
            <a:xfrm>
              <a:off x="530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02" name="Line 3215"/>
            <p:cNvSpPr>
              <a:spLocks noChangeShapeType="1"/>
            </p:cNvSpPr>
            <p:nvPr/>
          </p:nvSpPr>
          <p:spPr bwMode="auto">
            <a:xfrm>
              <a:off x="530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03" name="Line 3216"/>
            <p:cNvSpPr>
              <a:spLocks noChangeShapeType="1"/>
            </p:cNvSpPr>
            <p:nvPr/>
          </p:nvSpPr>
          <p:spPr bwMode="auto">
            <a:xfrm>
              <a:off x="530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04" name="Line 3217"/>
            <p:cNvSpPr>
              <a:spLocks noChangeShapeType="1"/>
            </p:cNvSpPr>
            <p:nvPr/>
          </p:nvSpPr>
          <p:spPr bwMode="auto">
            <a:xfrm>
              <a:off x="530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05" name="Line 3218"/>
            <p:cNvSpPr>
              <a:spLocks noChangeShapeType="1"/>
            </p:cNvSpPr>
            <p:nvPr/>
          </p:nvSpPr>
          <p:spPr bwMode="auto">
            <a:xfrm>
              <a:off x="530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06" name="Line 3219"/>
            <p:cNvSpPr>
              <a:spLocks noChangeShapeType="1"/>
            </p:cNvSpPr>
            <p:nvPr/>
          </p:nvSpPr>
          <p:spPr bwMode="auto">
            <a:xfrm>
              <a:off x="531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22" name="Group 3421"/>
          <p:cNvGrpSpPr>
            <a:grpSpLocks/>
          </p:cNvGrpSpPr>
          <p:nvPr/>
        </p:nvGrpSpPr>
        <p:grpSpPr bwMode="auto">
          <a:xfrm>
            <a:off x="8428037" y="6270282"/>
            <a:ext cx="422275" cy="39688"/>
            <a:chOff x="5309" y="4147"/>
            <a:chExt cx="266" cy="25"/>
          </a:xfrm>
        </p:grpSpPr>
        <p:sp>
          <p:nvSpPr>
            <p:cNvPr id="1207" name="Line 3221"/>
            <p:cNvSpPr>
              <a:spLocks noChangeShapeType="1"/>
            </p:cNvSpPr>
            <p:nvPr/>
          </p:nvSpPr>
          <p:spPr bwMode="auto">
            <a:xfrm>
              <a:off x="530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08" name="Line 3222"/>
            <p:cNvSpPr>
              <a:spLocks noChangeShapeType="1"/>
            </p:cNvSpPr>
            <p:nvPr/>
          </p:nvSpPr>
          <p:spPr bwMode="auto">
            <a:xfrm flipV="1">
              <a:off x="5312" y="4168"/>
              <a:ext cx="0" cy="4"/>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09" name="Line 3223"/>
            <p:cNvSpPr>
              <a:spLocks noChangeShapeType="1"/>
            </p:cNvSpPr>
            <p:nvPr/>
          </p:nvSpPr>
          <p:spPr bwMode="auto">
            <a:xfrm>
              <a:off x="531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10" name="Line 3224"/>
            <p:cNvSpPr>
              <a:spLocks noChangeShapeType="1"/>
            </p:cNvSpPr>
            <p:nvPr/>
          </p:nvSpPr>
          <p:spPr bwMode="auto">
            <a:xfrm>
              <a:off x="531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11" name="Line 3225"/>
            <p:cNvSpPr>
              <a:spLocks noChangeShapeType="1"/>
            </p:cNvSpPr>
            <p:nvPr/>
          </p:nvSpPr>
          <p:spPr bwMode="auto">
            <a:xfrm>
              <a:off x="531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12" name="Line 3226"/>
            <p:cNvSpPr>
              <a:spLocks noChangeShapeType="1"/>
            </p:cNvSpPr>
            <p:nvPr/>
          </p:nvSpPr>
          <p:spPr bwMode="auto">
            <a:xfrm>
              <a:off x="531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13" name="Line 3227"/>
            <p:cNvSpPr>
              <a:spLocks noChangeShapeType="1"/>
            </p:cNvSpPr>
            <p:nvPr/>
          </p:nvSpPr>
          <p:spPr bwMode="auto">
            <a:xfrm>
              <a:off x="531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14" name="Line 3228"/>
            <p:cNvSpPr>
              <a:spLocks noChangeShapeType="1"/>
            </p:cNvSpPr>
            <p:nvPr/>
          </p:nvSpPr>
          <p:spPr bwMode="auto">
            <a:xfrm>
              <a:off x="531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15" name="Line 3229"/>
            <p:cNvSpPr>
              <a:spLocks noChangeShapeType="1"/>
            </p:cNvSpPr>
            <p:nvPr/>
          </p:nvSpPr>
          <p:spPr bwMode="auto">
            <a:xfrm>
              <a:off x="531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16" name="Line 3230"/>
            <p:cNvSpPr>
              <a:spLocks noChangeShapeType="1"/>
            </p:cNvSpPr>
            <p:nvPr/>
          </p:nvSpPr>
          <p:spPr bwMode="auto">
            <a:xfrm flipV="1">
              <a:off x="5318" y="4168"/>
              <a:ext cx="0" cy="4"/>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17" name="Line 3231"/>
            <p:cNvSpPr>
              <a:spLocks noChangeShapeType="1"/>
            </p:cNvSpPr>
            <p:nvPr/>
          </p:nvSpPr>
          <p:spPr bwMode="auto">
            <a:xfrm>
              <a:off x="531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18" name="Line 3232"/>
            <p:cNvSpPr>
              <a:spLocks noChangeShapeType="1"/>
            </p:cNvSpPr>
            <p:nvPr/>
          </p:nvSpPr>
          <p:spPr bwMode="auto">
            <a:xfrm>
              <a:off x="532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19" name="Line 3233"/>
            <p:cNvSpPr>
              <a:spLocks noChangeShapeType="1"/>
            </p:cNvSpPr>
            <p:nvPr/>
          </p:nvSpPr>
          <p:spPr bwMode="auto">
            <a:xfrm>
              <a:off x="531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20" name="Line 3234"/>
            <p:cNvSpPr>
              <a:spLocks noChangeShapeType="1"/>
            </p:cNvSpPr>
            <p:nvPr/>
          </p:nvSpPr>
          <p:spPr bwMode="auto">
            <a:xfrm>
              <a:off x="532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21" name="Line 3235"/>
            <p:cNvSpPr>
              <a:spLocks noChangeShapeType="1"/>
            </p:cNvSpPr>
            <p:nvPr/>
          </p:nvSpPr>
          <p:spPr bwMode="auto">
            <a:xfrm>
              <a:off x="532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22" name="Line 3236"/>
            <p:cNvSpPr>
              <a:spLocks noChangeShapeType="1"/>
            </p:cNvSpPr>
            <p:nvPr/>
          </p:nvSpPr>
          <p:spPr bwMode="auto">
            <a:xfrm>
              <a:off x="532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23" name="Line 3237"/>
            <p:cNvSpPr>
              <a:spLocks noChangeShapeType="1"/>
            </p:cNvSpPr>
            <p:nvPr/>
          </p:nvSpPr>
          <p:spPr bwMode="auto">
            <a:xfrm>
              <a:off x="532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24" name="Line 3238"/>
            <p:cNvSpPr>
              <a:spLocks noChangeShapeType="1"/>
            </p:cNvSpPr>
            <p:nvPr/>
          </p:nvSpPr>
          <p:spPr bwMode="auto">
            <a:xfrm>
              <a:off x="532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25" name="Line 3239"/>
            <p:cNvSpPr>
              <a:spLocks noChangeShapeType="1"/>
            </p:cNvSpPr>
            <p:nvPr/>
          </p:nvSpPr>
          <p:spPr bwMode="auto">
            <a:xfrm>
              <a:off x="532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26" name="Line 3240"/>
            <p:cNvSpPr>
              <a:spLocks noChangeShapeType="1"/>
            </p:cNvSpPr>
            <p:nvPr/>
          </p:nvSpPr>
          <p:spPr bwMode="auto">
            <a:xfrm>
              <a:off x="533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27" name="Line 3241"/>
            <p:cNvSpPr>
              <a:spLocks noChangeShapeType="1"/>
            </p:cNvSpPr>
            <p:nvPr/>
          </p:nvSpPr>
          <p:spPr bwMode="auto">
            <a:xfrm>
              <a:off x="532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28" name="Line 3242"/>
            <p:cNvSpPr>
              <a:spLocks noChangeShapeType="1"/>
            </p:cNvSpPr>
            <p:nvPr/>
          </p:nvSpPr>
          <p:spPr bwMode="auto">
            <a:xfrm>
              <a:off x="533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29" name="Line 3243"/>
            <p:cNvSpPr>
              <a:spLocks noChangeShapeType="1"/>
            </p:cNvSpPr>
            <p:nvPr/>
          </p:nvSpPr>
          <p:spPr bwMode="auto">
            <a:xfrm>
              <a:off x="533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30" name="Line 3244"/>
            <p:cNvSpPr>
              <a:spLocks noChangeShapeType="1"/>
            </p:cNvSpPr>
            <p:nvPr/>
          </p:nvSpPr>
          <p:spPr bwMode="auto">
            <a:xfrm>
              <a:off x="533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31" name="Line 3245"/>
            <p:cNvSpPr>
              <a:spLocks noChangeShapeType="1"/>
            </p:cNvSpPr>
            <p:nvPr/>
          </p:nvSpPr>
          <p:spPr bwMode="auto">
            <a:xfrm>
              <a:off x="533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32" name="Line 3246"/>
            <p:cNvSpPr>
              <a:spLocks noChangeShapeType="1"/>
            </p:cNvSpPr>
            <p:nvPr/>
          </p:nvSpPr>
          <p:spPr bwMode="auto">
            <a:xfrm>
              <a:off x="534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33" name="Line 3247"/>
            <p:cNvSpPr>
              <a:spLocks noChangeShapeType="1"/>
            </p:cNvSpPr>
            <p:nvPr/>
          </p:nvSpPr>
          <p:spPr bwMode="auto">
            <a:xfrm>
              <a:off x="533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34" name="Line 3248"/>
            <p:cNvSpPr>
              <a:spLocks noChangeShapeType="1"/>
            </p:cNvSpPr>
            <p:nvPr/>
          </p:nvSpPr>
          <p:spPr bwMode="auto">
            <a:xfrm>
              <a:off x="534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35" name="Line 3249"/>
            <p:cNvSpPr>
              <a:spLocks noChangeShapeType="1"/>
            </p:cNvSpPr>
            <p:nvPr/>
          </p:nvSpPr>
          <p:spPr bwMode="auto">
            <a:xfrm>
              <a:off x="534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36" name="Line 3250"/>
            <p:cNvSpPr>
              <a:spLocks noChangeShapeType="1"/>
            </p:cNvSpPr>
            <p:nvPr/>
          </p:nvSpPr>
          <p:spPr bwMode="auto">
            <a:xfrm flipV="1">
              <a:off x="5343" y="4168"/>
              <a:ext cx="0" cy="4"/>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37" name="Line 3251"/>
            <p:cNvSpPr>
              <a:spLocks noChangeShapeType="1"/>
            </p:cNvSpPr>
            <p:nvPr/>
          </p:nvSpPr>
          <p:spPr bwMode="auto">
            <a:xfrm>
              <a:off x="534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38" name="Line 3252"/>
            <p:cNvSpPr>
              <a:spLocks noChangeShapeType="1"/>
            </p:cNvSpPr>
            <p:nvPr/>
          </p:nvSpPr>
          <p:spPr bwMode="auto">
            <a:xfrm>
              <a:off x="534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39" name="Line 3253"/>
            <p:cNvSpPr>
              <a:spLocks noChangeShapeType="1"/>
            </p:cNvSpPr>
            <p:nvPr/>
          </p:nvSpPr>
          <p:spPr bwMode="auto">
            <a:xfrm>
              <a:off x="534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40" name="Line 3254"/>
            <p:cNvSpPr>
              <a:spLocks noChangeShapeType="1"/>
            </p:cNvSpPr>
            <p:nvPr/>
          </p:nvSpPr>
          <p:spPr bwMode="auto">
            <a:xfrm>
              <a:off x="534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41" name="Line 3255"/>
            <p:cNvSpPr>
              <a:spLocks noChangeShapeType="1"/>
            </p:cNvSpPr>
            <p:nvPr/>
          </p:nvSpPr>
          <p:spPr bwMode="auto">
            <a:xfrm>
              <a:off x="534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42" name="Line 3256"/>
            <p:cNvSpPr>
              <a:spLocks noChangeShapeType="1"/>
            </p:cNvSpPr>
            <p:nvPr/>
          </p:nvSpPr>
          <p:spPr bwMode="auto">
            <a:xfrm>
              <a:off x="535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43" name="Line 3257"/>
            <p:cNvSpPr>
              <a:spLocks noChangeShapeType="1"/>
            </p:cNvSpPr>
            <p:nvPr/>
          </p:nvSpPr>
          <p:spPr bwMode="auto">
            <a:xfrm>
              <a:off x="534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44" name="Line 3258"/>
            <p:cNvSpPr>
              <a:spLocks noChangeShapeType="1"/>
            </p:cNvSpPr>
            <p:nvPr/>
          </p:nvSpPr>
          <p:spPr bwMode="auto">
            <a:xfrm>
              <a:off x="535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45" name="Line 3259"/>
            <p:cNvSpPr>
              <a:spLocks noChangeShapeType="1"/>
            </p:cNvSpPr>
            <p:nvPr/>
          </p:nvSpPr>
          <p:spPr bwMode="auto">
            <a:xfrm>
              <a:off x="535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46" name="Line 3260"/>
            <p:cNvSpPr>
              <a:spLocks noChangeShapeType="1"/>
            </p:cNvSpPr>
            <p:nvPr/>
          </p:nvSpPr>
          <p:spPr bwMode="auto">
            <a:xfrm>
              <a:off x="535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47" name="Line 3261"/>
            <p:cNvSpPr>
              <a:spLocks noChangeShapeType="1"/>
            </p:cNvSpPr>
            <p:nvPr/>
          </p:nvSpPr>
          <p:spPr bwMode="auto">
            <a:xfrm>
              <a:off x="535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48" name="Line 3262"/>
            <p:cNvSpPr>
              <a:spLocks noChangeShapeType="1"/>
            </p:cNvSpPr>
            <p:nvPr/>
          </p:nvSpPr>
          <p:spPr bwMode="auto">
            <a:xfrm>
              <a:off x="535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49" name="Line 3263"/>
            <p:cNvSpPr>
              <a:spLocks noChangeShapeType="1"/>
            </p:cNvSpPr>
            <p:nvPr/>
          </p:nvSpPr>
          <p:spPr bwMode="auto">
            <a:xfrm>
              <a:off x="535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50" name="Line 3264"/>
            <p:cNvSpPr>
              <a:spLocks noChangeShapeType="1"/>
            </p:cNvSpPr>
            <p:nvPr/>
          </p:nvSpPr>
          <p:spPr bwMode="auto">
            <a:xfrm>
              <a:off x="535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51" name="Line 3265"/>
            <p:cNvSpPr>
              <a:spLocks noChangeShapeType="1"/>
            </p:cNvSpPr>
            <p:nvPr/>
          </p:nvSpPr>
          <p:spPr bwMode="auto">
            <a:xfrm>
              <a:off x="535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52" name="Line 3266"/>
            <p:cNvSpPr>
              <a:spLocks noChangeShapeType="1"/>
            </p:cNvSpPr>
            <p:nvPr/>
          </p:nvSpPr>
          <p:spPr bwMode="auto">
            <a:xfrm>
              <a:off x="536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53" name="Line 3267"/>
            <p:cNvSpPr>
              <a:spLocks noChangeShapeType="1"/>
            </p:cNvSpPr>
            <p:nvPr/>
          </p:nvSpPr>
          <p:spPr bwMode="auto">
            <a:xfrm>
              <a:off x="535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54" name="Line 3268"/>
            <p:cNvSpPr>
              <a:spLocks noChangeShapeType="1"/>
            </p:cNvSpPr>
            <p:nvPr/>
          </p:nvSpPr>
          <p:spPr bwMode="auto">
            <a:xfrm>
              <a:off x="536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55" name="Line 3269"/>
            <p:cNvSpPr>
              <a:spLocks noChangeShapeType="1"/>
            </p:cNvSpPr>
            <p:nvPr/>
          </p:nvSpPr>
          <p:spPr bwMode="auto">
            <a:xfrm>
              <a:off x="536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56" name="Line 3270"/>
            <p:cNvSpPr>
              <a:spLocks noChangeShapeType="1"/>
            </p:cNvSpPr>
            <p:nvPr/>
          </p:nvSpPr>
          <p:spPr bwMode="auto">
            <a:xfrm>
              <a:off x="537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57" name="Line 3271"/>
            <p:cNvSpPr>
              <a:spLocks noChangeShapeType="1"/>
            </p:cNvSpPr>
            <p:nvPr/>
          </p:nvSpPr>
          <p:spPr bwMode="auto">
            <a:xfrm>
              <a:off x="536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58" name="Line 3272"/>
            <p:cNvSpPr>
              <a:spLocks noChangeShapeType="1"/>
            </p:cNvSpPr>
            <p:nvPr/>
          </p:nvSpPr>
          <p:spPr bwMode="auto">
            <a:xfrm>
              <a:off x="537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59" name="Line 3273"/>
            <p:cNvSpPr>
              <a:spLocks noChangeShapeType="1"/>
            </p:cNvSpPr>
            <p:nvPr/>
          </p:nvSpPr>
          <p:spPr bwMode="auto">
            <a:xfrm>
              <a:off x="537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60" name="Line 3274"/>
            <p:cNvSpPr>
              <a:spLocks noChangeShapeType="1"/>
            </p:cNvSpPr>
            <p:nvPr/>
          </p:nvSpPr>
          <p:spPr bwMode="auto">
            <a:xfrm>
              <a:off x="537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61" name="Line 3275"/>
            <p:cNvSpPr>
              <a:spLocks noChangeShapeType="1"/>
            </p:cNvSpPr>
            <p:nvPr/>
          </p:nvSpPr>
          <p:spPr bwMode="auto">
            <a:xfrm>
              <a:off x="537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62" name="Line 3276"/>
            <p:cNvSpPr>
              <a:spLocks noChangeShapeType="1"/>
            </p:cNvSpPr>
            <p:nvPr/>
          </p:nvSpPr>
          <p:spPr bwMode="auto">
            <a:xfrm>
              <a:off x="538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63" name="Line 3277"/>
            <p:cNvSpPr>
              <a:spLocks noChangeShapeType="1"/>
            </p:cNvSpPr>
            <p:nvPr/>
          </p:nvSpPr>
          <p:spPr bwMode="auto">
            <a:xfrm>
              <a:off x="537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64" name="Line 3278"/>
            <p:cNvSpPr>
              <a:spLocks noChangeShapeType="1"/>
            </p:cNvSpPr>
            <p:nvPr/>
          </p:nvSpPr>
          <p:spPr bwMode="auto">
            <a:xfrm>
              <a:off x="538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65" name="Line 3279"/>
            <p:cNvSpPr>
              <a:spLocks noChangeShapeType="1"/>
            </p:cNvSpPr>
            <p:nvPr/>
          </p:nvSpPr>
          <p:spPr bwMode="auto">
            <a:xfrm>
              <a:off x="538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66" name="Line 3280"/>
            <p:cNvSpPr>
              <a:spLocks noChangeShapeType="1"/>
            </p:cNvSpPr>
            <p:nvPr/>
          </p:nvSpPr>
          <p:spPr bwMode="auto">
            <a:xfrm>
              <a:off x="538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67" name="Line 3281"/>
            <p:cNvSpPr>
              <a:spLocks noChangeShapeType="1"/>
            </p:cNvSpPr>
            <p:nvPr/>
          </p:nvSpPr>
          <p:spPr bwMode="auto">
            <a:xfrm>
              <a:off x="538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68" name="Line 3282"/>
            <p:cNvSpPr>
              <a:spLocks noChangeShapeType="1"/>
            </p:cNvSpPr>
            <p:nvPr/>
          </p:nvSpPr>
          <p:spPr bwMode="auto">
            <a:xfrm>
              <a:off x="539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69" name="Line 3283"/>
            <p:cNvSpPr>
              <a:spLocks noChangeShapeType="1"/>
            </p:cNvSpPr>
            <p:nvPr/>
          </p:nvSpPr>
          <p:spPr bwMode="auto">
            <a:xfrm>
              <a:off x="538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70" name="Line 3284"/>
            <p:cNvSpPr>
              <a:spLocks noChangeShapeType="1"/>
            </p:cNvSpPr>
            <p:nvPr/>
          </p:nvSpPr>
          <p:spPr bwMode="auto">
            <a:xfrm flipV="1">
              <a:off x="5392" y="4168"/>
              <a:ext cx="0" cy="4"/>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71" name="Line 3285"/>
            <p:cNvSpPr>
              <a:spLocks noChangeShapeType="1"/>
            </p:cNvSpPr>
            <p:nvPr/>
          </p:nvSpPr>
          <p:spPr bwMode="auto">
            <a:xfrm>
              <a:off x="539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72" name="Line 3286"/>
            <p:cNvSpPr>
              <a:spLocks noChangeShapeType="1"/>
            </p:cNvSpPr>
            <p:nvPr/>
          </p:nvSpPr>
          <p:spPr bwMode="auto">
            <a:xfrm>
              <a:off x="539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73" name="Line 3287"/>
            <p:cNvSpPr>
              <a:spLocks noChangeShapeType="1"/>
            </p:cNvSpPr>
            <p:nvPr/>
          </p:nvSpPr>
          <p:spPr bwMode="auto">
            <a:xfrm>
              <a:off x="5392" y="4168"/>
              <a:ext cx="0" cy="4"/>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74" name="Line 3288"/>
            <p:cNvSpPr>
              <a:spLocks noChangeShapeType="1"/>
            </p:cNvSpPr>
            <p:nvPr/>
          </p:nvSpPr>
          <p:spPr bwMode="auto">
            <a:xfrm>
              <a:off x="539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75" name="Line 3289"/>
            <p:cNvSpPr>
              <a:spLocks noChangeShapeType="1"/>
            </p:cNvSpPr>
            <p:nvPr/>
          </p:nvSpPr>
          <p:spPr bwMode="auto">
            <a:xfrm>
              <a:off x="539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76" name="Line 3290"/>
            <p:cNvSpPr>
              <a:spLocks noChangeShapeType="1"/>
            </p:cNvSpPr>
            <p:nvPr/>
          </p:nvSpPr>
          <p:spPr bwMode="auto">
            <a:xfrm>
              <a:off x="539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77" name="Line 3291"/>
            <p:cNvSpPr>
              <a:spLocks noChangeShapeType="1"/>
            </p:cNvSpPr>
            <p:nvPr/>
          </p:nvSpPr>
          <p:spPr bwMode="auto">
            <a:xfrm>
              <a:off x="539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78" name="Line 3292"/>
            <p:cNvSpPr>
              <a:spLocks noChangeShapeType="1"/>
            </p:cNvSpPr>
            <p:nvPr/>
          </p:nvSpPr>
          <p:spPr bwMode="auto">
            <a:xfrm>
              <a:off x="540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79" name="Line 3293"/>
            <p:cNvSpPr>
              <a:spLocks noChangeShapeType="1"/>
            </p:cNvSpPr>
            <p:nvPr/>
          </p:nvSpPr>
          <p:spPr bwMode="auto">
            <a:xfrm>
              <a:off x="539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80" name="Line 3294"/>
            <p:cNvSpPr>
              <a:spLocks noChangeShapeType="1"/>
            </p:cNvSpPr>
            <p:nvPr/>
          </p:nvSpPr>
          <p:spPr bwMode="auto">
            <a:xfrm>
              <a:off x="540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81" name="Line 3295"/>
            <p:cNvSpPr>
              <a:spLocks noChangeShapeType="1"/>
            </p:cNvSpPr>
            <p:nvPr/>
          </p:nvSpPr>
          <p:spPr bwMode="auto">
            <a:xfrm>
              <a:off x="540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82" name="Line 3296"/>
            <p:cNvSpPr>
              <a:spLocks noChangeShapeType="1"/>
            </p:cNvSpPr>
            <p:nvPr/>
          </p:nvSpPr>
          <p:spPr bwMode="auto">
            <a:xfrm>
              <a:off x="540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83" name="Line 3297"/>
            <p:cNvSpPr>
              <a:spLocks noChangeShapeType="1"/>
            </p:cNvSpPr>
            <p:nvPr/>
          </p:nvSpPr>
          <p:spPr bwMode="auto">
            <a:xfrm flipV="1">
              <a:off x="5407" y="4168"/>
              <a:ext cx="0" cy="4"/>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84" name="Line 3298"/>
            <p:cNvSpPr>
              <a:spLocks noChangeShapeType="1"/>
            </p:cNvSpPr>
            <p:nvPr/>
          </p:nvSpPr>
          <p:spPr bwMode="auto">
            <a:xfrm>
              <a:off x="540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85" name="Line 3299"/>
            <p:cNvSpPr>
              <a:spLocks noChangeShapeType="1"/>
            </p:cNvSpPr>
            <p:nvPr/>
          </p:nvSpPr>
          <p:spPr bwMode="auto">
            <a:xfrm>
              <a:off x="541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86" name="Line 3300"/>
            <p:cNvSpPr>
              <a:spLocks noChangeShapeType="1"/>
            </p:cNvSpPr>
            <p:nvPr/>
          </p:nvSpPr>
          <p:spPr bwMode="auto">
            <a:xfrm>
              <a:off x="540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87" name="Line 3301"/>
            <p:cNvSpPr>
              <a:spLocks noChangeShapeType="1"/>
            </p:cNvSpPr>
            <p:nvPr/>
          </p:nvSpPr>
          <p:spPr bwMode="auto">
            <a:xfrm>
              <a:off x="541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88" name="Line 3302"/>
            <p:cNvSpPr>
              <a:spLocks noChangeShapeType="1"/>
            </p:cNvSpPr>
            <p:nvPr/>
          </p:nvSpPr>
          <p:spPr bwMode="auto">
            <a:xfrm>
              <a:off x="542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89" name="Line 3303"/>
            <p:cNvSpPr>
              <a:spLocks noChangeShapeType="1"/>
            </p:cNvSpPr>
            <p:nvPr/>
          </p:nvSpPr>
          <p:spPr bwMode="auto">
            <a:xfrm>
              <a:off x="541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90" name="Line 3304"/>
            <p:cNvSpPr>
              <a:spLocks noChangeShapeType="1"/>
            </p:cNvSpPr>
            <p:nvPr/>
          </p:nvSpPr>
          <p:spPr bwMode="auto">
            <a:xfrm flipV="1">
              <a:off x="5422" y="4168"/>
              <a:ext cx="0" cy="4"/>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91" name="Line 3305"/>
            <p:cNvSpPr>
              <a:spLocks noChangeShapeType="1"/>
            </p:cNvSpPr>
            <p:nvPr/>
          </p:nvSpPr>
          <p:spPr bwMode="auto">
            <a:xfrm>
              <a:off x="542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92" name="Line 3306"/>
            <p:cNvSpPr>
              <a:spLocks noChangeShapeType="1"/>
            </p:cNvSpPr>
            <p:nvPr/>
          </p:nvSpPr>
          <p:spPr bwMode="auto">
            <a:xfrm>
              <a:off x="542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93" name="Line 3307"/>
            <p:cNvSpPr>
              <a:spLocks noChangeShapeType="1"/>
            </p:cNvSpPr>
            <p:nvPr/>
          </p:nvSpPr>
          <p:spPr bwMode="auto">
            <a:xfrm>
              <a:off x="542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94" name="Line 3308"/>
            <p:cNvSpPr>
              <a:spLocks noChangeShapeType="1"/>
            </p:cNvSpPr>
            <p:nvPr/>
          </p:nvSpPr>
          <p:spPr bwMode="auto">
            <a:xfrm>
              <a:off x="542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95" name="Line 3309"/>
            <p:cNvSpPr>
              <a:spLocks noChangeShapeType="1"/>
            </p:cNvSpPr>
            <p:nvPr/>
          </p:nvSpPr>
          <p:spPr bwMode="auto">
            <a:xfrm>
              <a:off x="542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96" name="Line 3310"/>
            <p:cNvSpPr>
              <a:spLocks noChangeShapeType="1"/>
            </p:cNvSpPr>
            <p:nvPr/>
          </p:nvSpPr>
          <p:spPr bwMode="auto">
            <a:xfrm flipV="1">
              <a:off x="5431" y="4168"/>
              <a:ext cx="0" cy="4"/>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97" name="Line 3311"/>
            <p:cNvSpPr>
              <a:spLocks noChangeShapeType="1"/>
            </p:cNvSpPr>
            <p:nvPr/>
          </p:nvSpPr>
          <p:spPr bwMode="auto">
            <a:xfrm>
              <a:off x="542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98" name="Line 3312"/>
            <p:cNvSpPr>
              <a:spLocks noChangeShapeType="1"/>
            </p:cNvSpPr>
            <p:nvPr/>
          </p:nvSpPr>
          <p:spPr bwMode="auto">
            <a:xfrm>
              <a:off x="543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99" name="Line 3313"/>
            <p:cNvSpPr>
              <a:spLocks noChangeShapeType="1"/>
            </p:cNvSpPr>
            <p:nvPr/>
          </p:nvSpPr>
          <p:spPr bwMode="auto">
            <a:xfrm>
              <a:off x="543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00" name="Line 3314"/>
            <p:cNvSpPr>
              <a:spLocks noChangeShapeType="1"/>
            </p:cNvSpPr>
            <p:nvPr/>
          </p:nvSpPr>
          <p:spPr bwMode="auto">
            <a:xfrm flipV="1">
              <a:off x="5431" y="4168"/>
              <a:ext cx="0" cy="4"/>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01" name="Line 3315"/>
            <p:cNvSpPr>
              <a:spLocks noChangeShapeType="1"/>
            </p:cNvSpPr>
            <p:nvPr/>
          </p:nvSpPr>
          <p:spPr bwMode="auto">
            <a:xfrm>
              <a:off x="543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02" name="Line 3316"/>
            <p:cNvSpPr>
              <a:spLocks noChangeShapeType="1"/>
            </p:cNvSpPr>
            <p:nvPr/>
          </p:nvSpPr>
          <p:spPr bwMode="auto">
            <a:xfrm>
              <a:off x="543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03" name="Line 3317"/>
            <p:cNvSpPr>
              <a:spLocks noChangeShapeType="1"/>
            </p:cNvSpPr>
            <p:nvPr/>
          </p:nvSpPr>
          <p:spPr bwMode="auto">
            <a:xfrm>
              <a:off x="543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04" name="Line 3318"/>
            <p:cNvSpPr>
              <a:spLocks noChangeShapeType="1"/>
            </p:cNvSpPr>
            <p:nvPr/>
          </p:nvSpPr>
          <p:spPr bwMode="auto">
            <a:xfrm>
              <a:off x="543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05" name="Line 3319"/>
            <p:cNvSpPr>
              <a:spLocks noChangeShapeType="1"/>
            </p:cNvSpPr>
            <p:nvPr/>
          </p:nvSpPr>
          <p:spPr bwMode="auto">
            <a:xfrm>
              <a:off x="543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06" name="Line 3320"/>
            <p:cNvSpPr>
              <a:spLocks noChangeShapeType="1"/>
            </p:cNvSpPr>
            <p:nvPr/>
          </p:nvSpPr>
          <p:spPr bwMode="auto">
            <a:xfrm flipV="1">
              <a:off x="5438" y="4168"/>
              <a:ext cx="0" cy="4"/>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07" name="Line 3321"/>
            <p:cNvSpPr>
              <a:spLocks noChangeShapeType="1"/>
            </p:cNvSpPr>
            <p:nvPr/>
          </p:nvSpPr>
          <p:spPr bwMode="auto">
            <a:xfrm>
              <a:off x="543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08" name="Line 3322"/>
            <p:cNvSpPr>
              <a:spLocks noChangeShapeType="1"/>
            </p:cNvSpPr>
            <p:nvPr/>
          </p:nvSpPr>
          <p:spPr bwMode="auto">
            <a:xfrm>
              <a:off x="544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09" name="Line 3323"/>
            <p:cNvSpPr>
              <a:spLocks noChangeShapeType="1"/>
            </p:cNvSpPr>
            <p:nvPr/>
          </p:nvSpPr>
          <p:spPr bwMode="auto">
            <a:xfrm>
              <a:off x="543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10" name="Line 3324"/>
            <p:cNvSpPr>
              <a:spLocks noChangeShapeType="1"/>
            </p:cNvSpPr>
            <p:nvPr/>
          </p:nvSpPr>
          <p:spPr bwMode="auto">
            <a:xfrm>
              <a:off x="544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11" name="Line 3325"/>
            <p:cNvSpPr>
              <a:spLocks noChangeShapeType="1"/>
            </p:cNvSpPr>
            <p:nvPr/>
          </p:nvSpPr>
          <p:spPr bwMode="auto">
            <a:xfrm>
              <a:off x="544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12" name="Line 3326"/>
            <p:cNvSpPr>
              <a:spLocks noChangeShapeType="1"/>
            </p:cNvSpPr>
            <p:nvPr/>
          </p:nvSpPr>
          <p:spPr bwMode="auto">
            <a:xfrm>
              <a:off x="545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13" name="Line 3327"/>
            <p:cNvSpPr>
              <a:spLocks noChangeShapeType="1"/>
            </p:cNvSpPr>
            <p:nvPr/>
          </p:nvSpPr>
          <p:spPr bwMode="auto">
            <a:xfrm>
              <a:off x="544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14" name="Line 3328"/>
            <p:cNvSpPr>
              <a:spLocks noChangeShapeType="1"/>
            </p:cNvSpPr>
            <p:nvPr/>
          </p:nvSpPr>
          <p:spPr bwMode="auto">
            <a:xfrm>
              <a:off x="545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15" name="Line 3329"/>
            <p:cNvSpPr>
              <a:spLocks noChangeShapeType="1"/>
            </p:cNvSpPr>
            <p:nvPr/>
          </p:nvSpPr>
          <p:spPr bwMode="auto">
            <a:xfrm>
              <a:off x="545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16" name="Line 3330"/>
            <p:cNvSpPr>
              <a:spLocks noChangeShapeType="1"/>
            </p:cNvSpPr>
            <p:nvPr/>
          </p:nvSpPr>
          <p:spPr bwMode="auto">
            <a:xfrm>
              <a:off x="545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17" name="Line 3331"/>
            <p:cNvSpPr>
              <a:spLocks noChangeShapeType="1"/>
            </p:cNvSpPr>
            <p:nvPr/>
          </p:nvSpPr>
          <p:spPr bwMode="auto">
            <a:xfrm>
              <a:off x="545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18" name="Line 3332"/>
            <p:cNvSpPr>
              <a:spLocks noChangeShapeType="1"/>
            </p:cNvSpPr>
            <p:nvPr/>
          </p:nvSpPr>
          <p:spPr bwMode="auto">
            <a:xfrm>
              <a:off x="545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19" name="Line 3333"/>
            <p:cNvSpPr>
              <a:spLocks noChangeShapeType="1"/>
            </p:cNvSpPr>
            <p:nvPr/>
          </p:nvSpPr>
          <p:spPr bwMode="auto">
            <a:xfrm>
              <a:off x="545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20" name="Line 3334"/>
            <p:cNvSpPr>
              <a:spLocks noChangeShapeType="1"/>
            </p:cNvSpPr>
            <p:nvPr/>
          </p:nvSpPr>
          <p:spPr bwMode="auto">
            <a:xfrm flipV="1">
              <a:off x="5459" y="4168"/>
              <a:ext cx="0" cy="4"/>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21" name="Line 3335"/>
            <p:cNvSpPr>
              <a:spLocks noChangeShapeType="1"/>
            </p:cNvSpPr>
            <p:nvPr/>
          </p:nvSpPr>
          <p:spPr bwMode="auto">
            <a:xfrm>
              <a:off x="545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22" name="Line 3336"/>
            <p:cNvSpPr>
              <a:spLocks noChangeShapeType="1"/>
            </p:cNvSpPr>
            <p:nvPr/>
          </p:nvSpPr>
          <p:spPr bwMode="auto">
            <a:xfrm>
              <a:off x="546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23" name="Line 3337"/>
            <p:cNvSpPr>
              <a:spLocks noChangeShapeType="1"/>
            </p:cNvSpPr>
            <p:nvPr/>
          </p:nvSpPr>
          <p:spPr bwMode="auto">
            <a:xfrm>
              <a:off x="545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24" name="Line 3338"/>
            <p:cNvSpPr>
              <a:spLocks noChangeShapeType="1"/>
            </p:cNvSpPr>
            <p:nvPr/>
          </p:nvSpPr>
          <p:spPr bwMode="auto">
            <a:xfrm>
              <a:off x="546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25" name="Line 3339"/>
            <p:cNvSpPr>
              <a:spLocks noChangeShapeType="1"/>
            </p:cNvSpPr>
            <p:nvPr/>
          </p:nvSpPr>
          <p:spPr bwMode="auto">
            <a:xfrm>
              <a:off x="546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26" name="Line 3340"/>
            <p:cNvSpPr>
              <a:spLocks noChangeShapeType="1"/>
            </p:cNvSpPr>
            <p:nvPr/>
          </p:nvSpPr>
          <p:spPr bwMode="auto">
            <a:xfrm>
              <a:off x="546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27" name="Line 3341"/>
            <p:cNvSpPr>
              <a:spLocks noChangeShapeType="1"/>
            </p:cNvSpPr>
            <p:nvPr/>
          </p:nvSpPr>
          <p:spPr bwMode="auto">
            <a:xfrm>
              <a:off x="546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28" name="Line 3342"/>
            <p:cNvSpPr>
              <a:spLocks noChangeShapeType="1"/>
            </p:cNvSpPr>
            <p:nvPr/>
          </p:nvSpPr>
          <p:spPr bwMode="auto">
            <a:xfrm>
              <a:off x="546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29" name="Line 3343"/>
            <p:cNvSpPr>
              <a:spLocks noChangeShapeType="1"/>
            </p:cNvSpPr>
            <p:nvPr/>
          </p:nvSpPr>
          <p:spPr bwMode="auto">
            <a:xfrm>
              <a:off x="546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30" name="Line 3344"/>
            <p:cNvSpPr>
              <a:spLocks noChangeShapeType="1"/>
            </p:cNvSpPr>
            <p:nvPr/>
          </p:nvSpPr>
          <p:spPr bwMode="auto">
            <a:xfrm>
              <a:off x="546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31" name="Line 3345"/>
            <p:cNvSpPr>
              <a:spLocks noChangeShapeType="1"/>
            </p:cNvSpPr>
            <p:nvPr/>
          </p:nvSpPr>
          <p:spPr bwMode="auto">
            <a:xfrm>
              <a:off x="546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32" name="Line 3346"/>
            <p:cNvSpPr>
              <a:spLocks noChangeShapeType="1"/>
            </p:cNvSpPr>
            <p:nvPr/>
          </p:nvSpPr>
          <p:spPr bwMode="auto">
            <a:xfrm>
              <a:off x="547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33" name="Line 3347"/>
            <p:cNvSpPr>
              <a:spLocks noChangeShapeType="1"/>
            </p:cNvSpPr>
            <p:nvPr/>
          </p:nvSpPr>
          <p:spPr bwMode="auto">
            <a:xfrm>
              <a:off x="546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34" name="Line 3348"/>
            <p:cNvSpPr>
              <a:spLocks noChangeShapeType="1"/>
            </p:cNvSpPr>
            <p:nvPr/>
          </p:nvSpPr>
          <p:spPr bwMode="auto">
            <a:xfrm>
              <a:off x="547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35" name="Line 3349"/>
            <p:cNvSpPr>
              <a:spLocks noChangeShapeType="1"/>
            </p:cNvSpPr>
            <p:nvPr/>
          </p:nvSpPr>
          <p:spPr bwMode="auto">
            <a:xfrm>
              <a:off x="547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36" name="Line 3350"/>
            <p:cNvSpPr>
              <a:spLocks noChangeShapeType="1"/>
            </p:cNvSpPr>
            <p:nvPr/>
          </p:nvSpPr>
          <p:spPr bwMode="auto">
            <a:xfrm>
              <a:off x="547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37" name="Line 3351"/>
            <p:cNvSpPr>
              <a:spLocks noChangeShapeType="1"/>
            </p:cNvSpPr>
            <p:nvPr/>
          </p:nvSpPr>
          <p:spPr bwMode="auto">
            <a:xfrm>
              <a:off x="547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38" name="Line 3352"/>
            <p:cNvSpPr>
              <a:spLocks noChangeShapeType="1"/>
            </p:cNvSpPr>
            <p:nvPr/>
          </p:nvSpPr>
          <p:spPr bwMode="auto">
            <a:xfrm>
              <a:off x="547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39" name="Line 3353"/>
            <p:cNvSpPr>
              <a:spLocks noChangeShapeType="1"/>
            </p:cNvSpPr>
            <p:nvPr/>
          </p:nvSpPr>
          <p:spPr bwMode="auto">
            <a:xfrm>
              <a:off x="547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40" name="Line 3354"/>
            <p:cNvSpPr>
              <a:spLocks noChangeShapeType="1"/>
            </p:cNvSpPr>
            <p:nvPr/>
          </p:nvSpPr>
          <p:spPr bwMode="auto">
            <a:xfrm>
              <a:off x="548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41" name="Line 3355"/>
            <p:cNvSpPr>
              <a:spLocks noChangeShapeType="1"/>
            </p:cNvSpPr>
            <p:nvPr/>
          </p:nvSpPr>
          <p:spPr bwMode="auto">
            <a:xfrm>
              <a:off x="547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42" name="Line 3356"/>
            <p:cNvSpPr>
              <a:spLocks noChangeShapeType="1"/>
            </p:cNvSpPr>
            <p:nvPr/>
          </p:nvSpPr>
          <p:spPr bwMode="auto">
            <a:xfrm>
              <a:off x="548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43" name="Line 3357"/>
            <p:cNvSpPr>
              <a:spLocks noChangeShapeType="1"/>
            </p:cNvSpPr>
            <p:nvPr/>
          </p:nvSpPr>
          <p:spPr bwMode="auto">
            <a:xfrm>
              <a:off x="548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44" name="Line 3358"/>
            <p:cNvSpPr>
              <a:spLocks noChangeShapeType="1"/>
            </p:cNvSpPr>
            <p:nvPr/>
          </p:nvSpPr>
          <p:spPr bwMode="auto">
            <a:xfrm>
              <a:off x="548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45" name="Line 3359"/>
            <p:cNvSpPr>
              <a:spLocks noChangeShapeType="1"/>
            </p:cNvSpPr>
            <p:nvPr/>
          </p:nvSpPr>
          <p:spPr bwMode="auto">
            <a:xfrm>
              <a:off x="548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46" name="Line 3360"/>
            <p:cNvSpPr>
              <a:spLocks noChangeShapeType="1"/>
            </p:cNvSpPr>
            <p:nvPr/>
          </p:nvSpPr>
          <p:spPr bwMode="auto">
            <a:xfrm>
              <a:off x="549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47" name="Line 3361"/>
            <p:cNvSpPr>
              <a:spLocks noChangeShapeType="1"/>
            </p:cNvSpPr>
            <p:nvPr/>
          </p:nvSpPr>
          <p:spPr bwMode="auto">
            <a:xfrm>
              <a:off x="548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48" name="Line 3362"/>
            <p:cNvSpPr>
              <a:spLocks noChangeShapeType="1"/>
            </p:cNvSpPr>
            <p:nvPr/>
          </p:nvSpPr>
          <p:spPr bwMode="auto">
            <a:xfrm>
              <a:off x="549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49" name="Line 3363"/>
            <p:cNvSpPr>
              <a:spLocks noChangeShapeType="1"/>
            </p:cNvSpPr>
            <p:nvPr/>
          </p:nvSpPr>
          <p:spPr bwMode="auto">
            <a:xfrm>
              <a:off x="549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50" name="Line 3364"/>
            <p:cNvSpPr>
              <a:spLocks noChangeShapeType="1"/>
            </p:cNvSpPr>
            <p:nvPr/>
          </p:nvSpPr>
          <p:spPr bwMode="auto">
            <a:xfrm>
              <a:off x="549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51" name="Line 3365"/>
            <p:cNvSpPr>
              <a:spLocks noChangeShapeType="1"/>
            </p:cNvSpPr>
            <p:nvPr/>
          </p:nvSpPr>
          <p:spPr bwMode="auto">
            <a:xfrm>
              <a:off x="549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52" name="Line 3366"/>
            <p:cNvSpPr>
              <a:spLocks noChangeShapeType="1"/>
            </p:cNvSpPr>
            <p:nvPr/>
          </p:nvSpPr>
          <p:spPr bwMode="auto">
            <a:xfrm>
              <a:off x="550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53" name="Line 3367"/>
            <p:cNvSpPr>
              <a:spLocks noChangeShapeType="1"/>
            </p:cNvSpPr>
            <p:nvPr/>
          </p:nvSpPr>
          <p:spPr bwMode="auto">
            <a:xfrm>
              <a:off x="549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54" name="Line 3368"/>
            <p:cNvSpPr>
              <a:spLocks noChangeShapeType="1"/>
            </p:cNvSpPr>
            <p:nvPr/>
          </p:nvSpPr>
          <p:spPr bwMode="auto">
            <a:xfrm>
              <a:off x="550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55" name="Line 3369"/>
            <p:cNvSpPr>
              <a:spLocks noChangeShapeType="1"/>
            </p:cNvSpPr>
            <p:nvPr/>
          </p:nvSpPr>
          <p:spPr bwMode="auto">
            <a:xfrm>
              <a:off x="550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56" name="Line 3370"/>
            <p:cNvSpPr>
              <a:spLocks noChangeShapeType="1"/>
            </p:cNvSpPr>
            <p:nvPr/>
          </p:nvSpPr>
          <p:spPr bwMode="auto">
            <a:xfrm>
              <a:off x="550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57" name="Line 3371"/>
            <p:cNvSpPr>
              <a:spLocks noChangeShapeType="1"/>
            </p:cNvSpPr>
            <p:nvPr/>
          </p:nvSpPr>
          <p:spPr bwMode="auto">
            <a:xfrm>
              <a:off x="550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58" name="Line 3372"/>
            <p:cNvSpPr>
              <a:spLocks noChangeShapeType="1"/>
            </p:cNvSpPr>
            <p:nvPr/>
          </p:nvSpPr>
          <p:spPr bwMode="auto">
            <a:xfrm>
              <a:off x="551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59" name="Line 3373"/>
            <p:cNvSpPr>
              <a:spLocks noChangeShapeType="1"/>
            </p:cNvSpPr>
            <p:nvPr/>
          </p:nvSpPr>
          <p:spPr bwMode="auto">
            <a:xfrm>
              <a:off x="550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60" name="Line 3374"/>
            <p:cNvSpPr>
              <a:spLocks noChangeShapeType="1"/>
            </p:cNvSpPr>
            <p:nvPr/>
          </p:nvSpPr>
          <p:spPr bwMode="auto">
            <a:xfrm>
              <a:off x="551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61" name="Line 3375"/>
            <p:cNvSpPr>
              <a:spLocks noChangeShapeType="1"/>
            </p:cNvSpPr>
            <p:nvPr/>
          </p:nvSpPr>
          <p:spPr bwMode="auto">
            <a:xfrm>
              <a:off x="551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62" name="Line 3376"/>
            <p:cNvSpPr>
              <a:spLocks noChangeShapeType="1"/>
            </p:cNvSpPr>
            <p:nvPr/>
          </p:nvSpPr>
          <p:spPr bwMode="auto">
            <a:xfrm>
              <a:off x="551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63" name="Line 3377"/>
            <p:cNvSpPr>
              <a:spLocks noChangeShapeType="1"/>
            </p:cNvSpPr>
            <p:nvPr/>
          </p:nvSpPr>
          <p:spPr bwMode="auto">
            <a:xfrm>
              <a:off x="551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64" name="Line 3378"/>
            <p:cNvSpPr>
              <a:spLocks noChangeShapeType="1"/>
            </p:cNvSpPr>
            <p:nvPr/>
          </p:nvSpPr>
          <p:spPr bwMode="auto">
            <a:xfrm>
              <a:off x="552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65" name="Line 3379"/>
            <p:cNvSpPr>
              <a:spLocks noChangeShapeType="1"/>
            </p:cNvSpPr>
            <p:nvPr/>
          </p:nvSpPr>
          <p:spPr bwMode="auto">
            <a:xfrm>
              <a:off x="551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66" name="Line 3380"/>
            <p:cNvSpPr>
              <a:spLocks noChangeShapeType="1"/>
            </p:cNvSpPr>
            <p:nvPr/>
          </p:nvSpPr>
          <p:spPr bwMode="auto">
            <a:xfrm>
              <a:off x="552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67" name="Line 3381"/>
            <p:cNvSpPr>
              <a:spLocks noChangeShapeType="1"/>
            </p:cNvSpPr>
            <p:nvPr/>
          </p:nvSpPr>
          <p:spPr bwMode="auto">
            <a:xfrm>
              <a:off x="552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68" name="Line 3382"/>
            <p:cNvSpPr>
              <a:spLocks noChangeShapeType="1"/>
            </p:cNvSpPr>
            <p:nvPr/>
          </p:nvSpPr>
          <p:spPr bwMode="auto">
            <a:xfrm>
              <a:off x="552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69" name="Line 3383"/>
            <p:cNvSpPr>
              <a:spLocks noChangeShapeType="1"/>
            </p:cNvSpPr>
            <p:nvPr/>
          </p:nvSpPr>
          <p:spPr bwMode="auto">
            <a:xfrm>
              <a:off x="552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70" name="Line 3384"/>
            <p:cNvSpPr>
              <a:spLocks noChangeShapeType="1"/>
            </p:cNvSpPr>
            <p:nvPr/>
          </p:nvSpPr>
          <p:spPr bwMode="auto">
            <a:xfrm>
              <a:off x="552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71" name="Line 3385"/>
            <p:cNvSpPr>
              <a:spLocks noChangeShapeType="1"/>
            </p:cNvSpPr>
            <p:nvPr/>
          </p:nvSpPr>
          <p:spPr bwMode="auto">
            <a:xfrm>
              <a:off x="552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72" name="Line 3386"/>
            <p:cNvSpPr>
              <a:spLocks noChangeShapeType="1"/>
            </p:cNvSpPr>
            <p:nvPr/>
          </p:nvSpPr>
          <p:spPr bwMode="auto">
            <a:xfrm>
              <a:off x="553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73" name="Line 3387"/>
            <p:cNvSpPr>
              <a:spLocks noChangeShapeType="1"/>
            </p:cNvSpPr>
            <p:nvPr/>
          </p:nvSpPr>
          <p:spPr bwMode="auto">
            <a:xfrm>
              <a:off x="552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74" name="Line 3388"/>
            <p:cNvSpPr>
              <a:spLocks noChangeShapeType="1"/>
            </p:cNvSpPr>
            <p:nvPr/>
          </p:nvSpPr>
          <p:spPr bwMode="auto">
            <a:xfrm>
              <a:off x="553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75" name="Line 3389"/>
            <p:cNvSpPr>
              <a:spLocks noChangeShapeType="1"/>
            </p:cNvSpPr>
            <p:nvPr/>
          </p:nvSpPr>
          <p:spPr bwMode="auto">
            <a:xfrm>
              <a:off x="553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76" name="Line 3390"/>
            <p:cNvSpPr>
              <a:spLocks noChangeShapeType="1"/>
            </p:cNvSpPr>
            <p:nvPr/>
          </p:nvSpPr>
          <p:spPr bwMode="auto">
            <a:xfrm>
              <a:off x="553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77" name="Line 3391"/>
            <p:cNvSpPr>
              <a:spLocks noChangeShapeType="1"/>
            </p:cNvSpPr>
            <p:nvPr/>
          </p:nvSpPr>
          <p:spPr bwMode="auto">
            <a:xfrm>
              <a:off x="553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78" name="Line 3392"/>
            <p:cNvSpPr>
              <a:spLocks noChangeShapeType="1"/>
            </p:cNvSpPr>
            <p:nvPr/>
          </p:nvSpPr>
          <p:spPr bwMode="auto">
            <a:xfrm>
              <a:off x="554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79" name="Line 3393"/>
            <p:cNvSpPr>
              <a:spLocks noChangeShapeType="1"/>
            </p:cNvSpPr>
            <p:nvPr/>
          </p:nvSpPr>
          <p:spPr bwMode="auto">
            <a:xfrm>
              <a:off x="553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80" name="Line 3394"/>
            <p:cNvSpPr>
              <a:spLocks noChangeShapeType="1"/>
            </p:cNvSpPr>
            <p:nvPr/>
          </p:nvSpPr>
          <p:spPr bwMode="auto">
            <a:xfrm>
              <a:off x="554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81" name="Line 3395"/>
            <p:cNvSpPr>
              <a:spLocks noChangeShapeType="1"/>
            </p:cNvSpPr>
            <p:nvPr/>
          </p:nvSpPr>
          <p:spPr bwMode="auto">
            <a:xfrm>
              <a:off x="554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82" name="Line 3396"/>
            <p:cNvSpPr>
              <a:spLocks noChangeShapeType="1"/>
            </p:cNvSpPr>
            <p:nvPr/>
          </p:nvSpPr>
          <p:spPr bwMode="auto">
            <a:xfrm>
              <a:off x="554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83" name="Line 3397"/>
            <p:cNvSpPr>
              <a:spLocks noChangeShapeType="1"/>
            </p:cNvSpPr>
            <p:nvPr/>
          </p:nvSpPr>
          <p:spPr bwMode="auto">
            <a:xfrm>
              <a:off x="554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84" name="Line 3398"/>
            <p:cNvSpPr>
              <a:spLocks noChangeShapeType="1"/>
            </p:cNvSpPr>
            <p:nvPr/>
          </p:nvSpPr>
          <p:spPr bwMode="auto">
            <a:xfrm>
              <a:off x="554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85" name="Line 3399"/>
            <p:cNvSpPr>
              <a:spLocks noChangeShapeType="1"/>
            </p:cNvSpPr>
            <p:nvPr/>
          </p:nvSpPr>
          <p:spPr bwMode="auto">
            <a:xfrm>
              <a:off x="554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86" name="Line 3400"/>
            <p:cNvSpPr>
              <a:spLocks noChangeShapeType="1"/>
            </p:cNvSpPr>
            <p:nvPr/>
          </p:nvSpPr>
          <p:spPr bwMode="auto">
            <a:xfrm>
              <a:off x="555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87" name="Line 3401"/>
            <p:cNvSpPr>
              <a:spLocks noChangeShapeType="1"/>
            </p:cNvSpPr>
            <p:nvPr/>
          </p:nvSpPr>
          <p:spPr bwMode="auto">
            <a:xfrm>
              <a:off x="5548"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88" name="Line 3402"/>
            <p:cNvSpPr>
              <a:spLocks noChangeShapeType="1"/>
            </p:cNvSpPr>
            <p:nvPr/>
          </p:nvSpPr>
          <p:spPr bwMode="auto">
            <a:xfrm>
              <a:off x="555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89" name="Line 3403"/>
            <p:cNvSpPr>
              <a:spLocks noChangeShapeType="1"/>
            </p:cNvSpPr>
            <p:nvPr/>
          </p:nvSpPr>
          <p:spPr bwMode="auto">
            <a:xfrm>
              <a:off x="5551"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90" name="Line 3404"/>
            <p:cNvSpPr>
              <a:spLocks noChangeShapeType="1"/>
            </p:cNvSpPr>
            <p:nvPr/>
          </p:nvSpPr>
          <p:spPr bwMode="auto">
            <a:xfrm>
              <a:off x="555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91" name="Line 3405"/>
            <p:cNvSpPr>
              <a:spLocks noChangeShapeType="1"/>
            </p:cNvSpPr>
            <p:nvPr/>
          </p:nvSpPr>
          <p:spPr bwMode="auto">
            <a:xfrm>
              <a:off x="5554"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92" name="Line 3406"/>
            <p:cNvSpPr>
              <a:spLocks noChangeShapeType="1"/>
            </p:cNvSpPr>
            <p:nvPr/>
          </p:nvSpPr>
          <p:spPr bwMode="auto">
            <a:xfrm>
              <a:off x="556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93" name="Line 3407"/>
            <p:cNvSpPr>
              <a:spLocks noChangeShapeType="1"/>
            </p:cNvSpPr>
            <p:nvPr/>
          </p:nvSpPr>
          <p:spPr bwMode="auto">
            <a:xfrm>
              <a:off x="5557"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94" name="Line 3408"/>
            <p:cNvSpPr>
              <a:spLocks noChangeShapeType="1"/>
            </p:cNvSpPr>
            <p:nvPr/>
          </p:nvSpPr>
          <p:spPr bwMode="auto">
            <a:xfrm>
              <a:off x="556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95" name="Line 3409"/>
            <p:cNvSpPr>
              <a:spLocks noChangeShapeType="1"/>
            </p:cNvSpPr>
            <p:nvPr/>
          </p:nvSpPr>
          <p:spPr bwMode="auto">
            <a:xfrm>
              <a:off x="5560"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96" name="Line 3410"/>
            <p:cNvSpPr>
              <a:spLocks noChangeShapeType="1"/>
            </p:cNvSpPr>
            <p:nvPr/>
          </p:nvSpPr>
          <p:spPr bwMode="auto">
            <a:xfrm>
              <a:off x="556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97" name="Line 3411"/>
            <p:cNvSpPr>
              <a:spLocks noChangeShapeType="1"/>
            </p:cNvSpPr>
            <p:nvPr/>
          </p:nvSpPr>
          <p:spPr bwMode="auto">
            <a:xfrm>
              <a:off x="556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98" name="Line 3412"/>
            <p:cNvSpPr>
              <a:spLocks noChangeShapeType="1"/>
            </p:cNvSpPr>
            <p:nvPr/>
          </p:nvSpPr>
          <p:spPr bwMode="auto">
            <a:xfrm>
              <a:off x="556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99" name="Line 3413"/>
            <p:cNvSpPr>
              <a:spLocks noChangeShapeType="1"/>
            </p:cNvSpPr>
            <p:nvPr/>
          </p:nvSpPr>
          <p:spPr bwMode="auto">
            <a:xfrm>
              <a:off x="5563"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00" name="Line 3414"/>
            <p:cNvSpPr>
              <a:spLocks noChangeShapeType="1"/>
            </p:cNvSpPr>
            <p:nvPr/>
          </p:nvSpPr>
          <p:spPr bwMode="auto">
            <a:xfrm>
              <a:off x="556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01" name="Line 3415"/>
            <p:cNvSpPr>
              <a:spLocks noChangeShapeType="1"/>
            </p:cNvSpPr>
            <p:nvPr/>
          </p:nvSpPr>
          <p:spPr bwMode="auto">
            <a:xfrm>
              <a:off x="5566"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02" name="Line 3416"/>
            <p:cNvSpPr>
              <a:spLocks noChangeShapeType="1"/>
            </p:cNvSpPr>
            <p:nvPr/>
          </p:nvSpPr>
          <p:spPr bwMode="auto">
            <a:xfrm>
              <a:off x="557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03" name="Line 3417"/>
            <p:cNvSpPr>
              <a:spLocks noChangeShapeType="1"/>
            </p:cNvSpPr>
            <p:nvPr/>
          </p:nvSpPr>
          <p:spPr bwMode="auto">
            <a:xfrm>
              <a:off x="5569"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04" name="Line 3418"/>
            <p:cNvSpPr>
              <a:spLocks noChangeShapeType="1"/>
            </p:cNvSpPr>
            <p:nvPr/>
          </p:nvSpPr>
          <p:spPr bwMode="auto">
            <a:xfrm>
              <a:off x="5575"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05" name="Line 3419"/>
            <p:cNvSpPr>
              <a:spLocks noChangeShapeType="1"/>
            </p:cNvSpPr>
            <p:nvPr/>
          </p:nvSpPr>
          <p:spPr bwMode="auto">
            <a:xfrm>
              <a:off x="5572" y="4172"/>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06" name="Line 3420"/>
            <p:cNvSpPr>
              <a:spLocks noChangeShapeType="1"/>
            </p:cNvSpPr>
            <p:nvPr/>
          </p:nvSpPr>
          <p:spPr bwMode="auto">
            <a:xfrm flipV="1">
              <a:off x="5575" y="4147"/>
              <a:ext cx="0" cy="25"/>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sp>
        <p:nvSpPr>
          <p:cNvPr id="23" name="Line 3422"/>
          <p:cNvSpPr>
            <a:spLocks noChangeShapeType="1"/>
          </p:cNvSpPr>
          <p:nvPr/>
        </p:nvSpPr>
        <p:spPr bwMode="auto">
          <a:xfrm>
            <a:off x="885031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 name="Line 3423"/>
          <p:cNvSpPr>
            <a:spLocks noChangeShapeType="1"/>
          </p:cNvSpPr>
          <p:nvPr/>
        </p:nvSpPr>
        <p:spPr bwMode="auto">
          <a:xfrm>
            <a:off x="885507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 name="Line 3424"/>
          <p:cNvSpPr>
            <a:spLocks noChangeShapeType="1"/>
          </p:cNvSpPr>
          <p:nvPr/>
        </p:nvSpPr>
        <p:spPr bwMode="auto">
          <a:xfrm>
            <a:off x="885031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 name="Line 3425"/>
          <p:cNvSpPr>
            <a:spLocks noChangeShapeType="1"/>
          </p:cNvSpPr>
          <p:nvPr/>
        </p:nvSpPr>
        <p:spPr bwMode="auto">
          <a:xfrm flipV="1">
            <a:off x="8855075" y="6297270"/>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 name="Line 3426"/>
          <p:cNvSpPr>
            <a:spLocks noChangeShapeType="1"/>
          </p:cNvSpPr>
          <p:nvPr/>
        </p:nvSpPr>
        <p:spPr bwMode="auto">
          <a:xfrm>
            <a:off x="885507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 name="Line 3427"/>
          <p:cNvSpPr>
            <a:spLocks noChangeShapeType="1"/>
          </p:cNvSpPr>
          <p:nvPr/>
        </p:nvSpPr>
        <p:spPr bwMode="auto">
          <a:xfrm>
            <a:off x="885983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 name="Line 3428"/>
          <p:cNvSpPr>
            <a:spLocks noChangeShapeType="1"/>
          </p:cNvSpPr>
          <p:nvPr/>
        </p:nvSpPr>
        <p:spPr bwMode="auto">
          <a:xfrm>
            <a:off x="885507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 name="Line 3429"/>
          <p:cNvSpPr>
            <a:spLocks noChangeShapeType="1"/>
          </p:cNvSpPr>
          <p:nvPr/>
        </p:nvSpPr>
        <p:spPr bwMode="auto">
          <a:xfrm flipV="1">
            <a:off x="8864600" y="6290920"/>
            <a:ext cx="0" cy="1905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 name="Line 3430"/>
          <p:cNvSpPr>
            <a:spLocks noChangeShapeType="1"/>
          </p:cNvSpPr>
          <p:nvPr/>
        </p:nvSpPr>
        <p:spPr bwMode="auto">
          <a:xfrm>
            <a:off x="885983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24" name="Line 3431"/>
          <p:cNvSpPr>
            <a:spLocks noChangeShapeType="1"/>
          </p:cNvSpPr>
          <p:nvPr/>
        </p:nvSpPr>
        <p:spPr bwMode="auto">
          <a:xfrm flipV="1">
            <a:off x="8864600" y="6284570"/>
            <a:ext cx="0" cy="635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25" name="Line 3432"/>
          <p:cNvSpPr>
            <a:spLocks noChangeShapeType="1"/>
          </p:cNvSpPr>
          <p:nvPr/>
        </p:nvSpPr>
        <p:spPr bwMode="auto">
          <a:xfrm flipV="1">
            <a:off x="8864600" y="6276632"/>
            <a:ext cx="0" cy="79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26" name="Line 3433"/>
          <p:cNvSpPr>
            <a:spLocks noChangeShapeType="1"/>
          </p:cNvSpPr>
          <p:nvPr/>
        </p:nvSpPr>
        <p:spPr bwMode="auto">
          <a:xfrm>
            <a:off x="8864600" y="6276632"/>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27" name="Line 3434"/>
          <p:cNvSpPr>
            <a:spLocks noChangeShapeType="1"/>
          </p:cNvSpPr>
          <p:nvPr/>
        </p:nvSpPr>
        <p:spPr bwMode="auto">
          <a:xfrm>
            <a:off x="887095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28" name="Line 3435"/>
          <p:cNvSpPr>
            <a:spLocks noChangeShapeType="1"/>
          </p:cNvSpPr>
          <p:nvPr/>
        </p:nvSpPr>
        <p:spPr bwMode="auto">
          <a:xfrm>
            <a:off x="886460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29" name="Line 3436"/>
          <p:cNvSpPr>
            <a:spLocks noChangeShapeType="1"/>
          </p:cNvSpPr>
          <p:nvPr/>
        </p:nvSpPr>
        <p:spPr bwMode="auto">
          <a:xfrm>
            <a:off x="887095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31" name="Line 3437"/>
          <p:cNvSpPr>
            <a:spLocks noChangeShapeType="1"/>
          </p:cNvSpPr>
          <p:nvPr/>
        </p:nvSpPr>
        <p:spPr bwMode="auto">
          <a:xfrm>
            <a:off x="887095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32" name="Line 3438"/>
          <p:cNvSpPr>
            <a:spLocks noChangeShapeType="1"/>
          </p:cNvSpPr>
          <p:nvPr/>
        </p:nvSpPr>
        <p:spPr bwMode="auto">
          <a:xfrm flipV="1">
            <a:off x="8870950" y="6290920"/>
            <a:ext cx="0" cy="1905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33" name="Line 3439"/>
          <p:cNvSpPr>
            <a:spLocks noChangeShapeType="1"/>
          </p:cNvSpPr>
          <p:nvPr/>
        </p:nvSpPr>
        <p:spPr bwMode="auto">
          <a:xfrm>
            <a:off x="887095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34" name="Line 3440"/>
          <p:cNvSpPr>
            <a:spLocks noChangeShapeType="1"/>
          </p:cNvSpPr>
          <p:nvPr/>
        </p:nvSpPr>
        <p:spPr bwMode="auto">
          <a:xfrm>
            <a:off x="887571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35" name="Line 3441"/>
          <p:cNvSpPr>
            <a:spLocks noChangeShapeType="1"/>
          </p:cNvSpPr>
          <p:nvPr/>
        </p:nvSpPr>
        <p:spPr bwMode="auto">
          <a:xfrm>
            <a:off x="887095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36" name="Line 3442"/>
          <p:cNvSpPr>
            <a:spLocks noChangeShapeType="1"/>
          </p:cNvSpPr>
          <p:nvPr/>
        </p:nvSpPr>
        <p:spPr bwMode="auto">
          <a:xfrm>
            <a:off x="887571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37" name="Line 3443"/>
          <p:cNvSpPr>
            <a:spLocks noChangeShapeType="1"/>
          </p:cNvSpPr>
          <p:nvPr/>
        </p:nvSpPr>
        <p:spPr bwMode="auto">
          <a:xfrm flipV="1">
            <a:off x="8875712" y="6297270"/>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38" name="Line 3444"/>
          <p:cNvSpPr>
            <a:spLocks noChangeShapeType="1"/>
          </p:cNvSpPr>
          <p:nvPr/>
        </p:nvSpPr>
        <p:spPr bwMode="auto">
          <a:xfrm>
            <a:off x="887571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39" name="Line 3445"/>
          <p:cNvSpPr>
            <a:spLocks noChangeShapeType="1"/>
          </p:cNvSpPr>
          <p:nvPr/>
        </p:nvSpPr>
        <p:spPr bwMode="auto">
          <a:xfrm>
            <a:off x="888047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40" name="Line 3446"/>
          <p:cNvSpPr>
            <a:spLocks noChangeShapeType="1"/>
          </p:cNvSpPr>
          <p:nvPr/>
        </p:nvSpPr>
        <p:spPr bwMode="auto">
          <a:xfrm>
            <a:off x="887571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41" name="Line 3447"/>
          <p:cNvSpPr>
            <a:spLocks noChangeShapeType="1"/>
          </p:cNvSpPr>
          <p:nvPr/>
        </p:nvSpPr>
        <p:spPr bwMode="auto">
          <a:xfrm flipV="1">
            <a:off x="8880475" y="4408145"/>
            <a:ext cx="0" cy="1901825"/>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42" name="Line 3448"/>
          <p:cNvSpPr>
            <a:spLocks noChangeShapeType="1"/>
          </p:cNvSpPr>
          <p:nvPr/>
        </p:nvSpPr>
        <p:spPr bwMode="auto">
          <a:xfrm>
            <a:off x="888047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43" name="Line 3449"/>
          <p:cNvSpPr>
            <a:spLocks noChangeShapeType="1"/>
          </p:cNvSpPr>
          <p:nvPr/>
        </p:nvSpPr>
        <p:spPr bwMode="auto">
          <a:xfrm flipV="1">
            <a:off x="8880475" y="6284570"/>
            <a:ext cx="4763" cy="635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44" name="Line 3450"/>
          <p:cNvSpPr>
            <a:spLocks noChangeShapeType="1"/>
          </p:cNvSpPr>
          <p:nvPr/>
        </p:nvSpPr>
        <p:spPr bwMode="auto">
          <a:xfrm>
            <a:off x="8885237" y="6284570"/>
            <a:ext cx="0" cy="254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45" name="Line 3451"/>
          <p:cNvSpPr>
            <a:spLocks noChangeShapeType="1"/>
          </p:cNvSpPr>
          <p:nvPr/>
        </p:nvSpPr>
        <p:spPr bwMode="auto">
          <a:xfrm>
            <a:off x="889000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46" name="Line 3452"/>
          <p:cNvSpPr>
            <a:spLocks noChangeShapeType="1"/>
          </p:cNvSpPr>
          <p:nvPr/>
        </p:nvSpPr>
        <p:spPr bwMode="auto">
          <a:xfrm>
            <a:off x="888523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47" name="Line 3453"/>
          <p:cNvSpPr>
            <a:spLocks noChangeShapeType="1"/>
          </p:cNvSpPr>
          <p:nvPr/>
        </p:nvSpPr>
        <p:spPr bwMode="auto">
          <a:xfrm flipV="1">
            <a:off x="8894762" y="6297270"/>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48" name="Line 3454"/>
          <p:cNvSpPr>
            <a:spLocks noChangeShapeType="1"/>
          </p:cNvSpPr>
          <p:nvPr/>
        </p:nvSpPr>
        <p:spPr bwMode="auto">
          <a:xfrm>
            <a:off x="889000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49" name="Line 3455"/>
          <p:cNvSpPr>
            <a:spLocks noChangeShapeType="1"/>
          </p:cNvSpPr>
          <p:nvPr/>
        </p:nvSpPr>
        <p:spPr bwMode="auto">
          <a:xfrm>
            <a:off x="8894762" y="630362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50" name="Line 3456"/>
          <p:cNvSpPr>
            <a:spLocks noChangeShapeType="1"/>
          </p:cNvSpPr>
          <p:nvPr/>
        </p:nvSpPr>
        <p:spPr bwMode="auto">
          <a:xfrm>
            <a:off x="8894762" y="6303620"/>
            <a:ext cx="0" cy="635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51" name="Line 3457"/>
          <p:cNvSpPr>
            <a:spLocks noChangeShapeType="1"/>
          </p:cNvSpPr>
          <p:nvPr/>
        </p:nvSpPr>
        <p:spPr bwMode="auto">
          <a:xfrm flipV="1">
            <a:off x="8894762" y="4927257"/>
            <a:ext cx="0" cy="1382713"/>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52" name="Line 3458"/>
          <p:cNvSpPr>
            <a:spLocks noChangeShapeType="1"/>
          </p:cNvSpPr>
          <p:nvPr/>
        </p:nvSpPr>
        <p:spPr bwMode="auto">
          <a:xfrm>
            <a:off x="889476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53" name="Line 3459"/>
          <p:cNvSpPr>
            <a:spLocks noChangeShapeType="1"/>
          </p:cNvSpPr>
          <p:nvPr/>
        </p:nvSpPr>
        <p:spPr bwMode="auto">
          <a:xfrm>
            <a:off x="889952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54" name="Line 3460"/>
          <p:cNvSpPr>
            <a:spLocks noChangeShapeType="1"/>
          </p:cNvSpPr>
          <p:nvPr/>
        </p:nvSpPr>
        <p:spPr bwMode="auto">
          <a:xfrm>
            <a:off x="8894762" y="6303620"/>
            <a:ext cx="0" cy="635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55" name="Line 3461"/>
          <p:cNvSpPr>
            <a:spLocks noChangeShapeType="1"/>
          </p:cNvSpPr>
          <p:nvPr/>
        </p:nvSpPr>
        <p:spPr bwMode="auto">
          <a:xfrm flipV="1">
            <a:off x="8899525" y="6303620"/>
            <a:ext cx="0" cy="635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56" name="Line 3462"/>
          <p:cNvSpPr>
            <a:spLocks noChangeShapeType="1"/>
          </p:cNvSpPr>
          <p:nvPr/>
        </p:nvSpPr>
        <p:spPr bwMode="auto">
          <a:xfrm>
            <a:off x="889952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57" name="Line 3463"/>
          <p:cNvSpPr>
            <a:spLocks noChangeShapeType="1"/>
          </p:cNvSpPr>
          <p:nvPr/>
        </p:nvSpPr>
        <p:spPr bwMode="auto">
          <a:xfrm>
            <a:off x="890428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58" name="Line 3464"/>
          <p:cNvSpPr>
            <a:spLocks noChangeShapeType="1"/>
          </p:cNvSpPr>
          <p:nvPr/>
        </p:nvSpPr>
        <p:spPr bwMode="auto">
          <a:xfrm>
            <a:off x="889952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59" name="Line 3465"/>
          <p:cNvSpPr>
            <a:spLocks noChangeShapeType="1"/>
          </p:cNvSpPr>
          <p:nvPr/>
        </p:nvSpPr>
        <p:spPr bwMode="auto">
          <a:xfrm flipV="1">
            <a:off x="8909050" y="5687670"/>
            <a:ext cx="0" cy="6223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60" name="Line 3466"/>
          <p:cNvSpPr>
            <a:spLocks noChangeShapeType="1"/>
          </p:cNvSpPr>
          <p:nvPr/>
        </p:nvSpPr>
        <p:spPr bwMode="auto">
          <a:xfrm>
            <a:off x="890428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61" name="Line 3467"/>
          <p:cNvSpPr>
            <a:spLocks noChangeShapeType="1"/>
          </p:cNvSpPr>
          <p:nvPr/>
        </p:nvSpPr>
        <p:spPr bwMode="auto">
          <a:xfrm>
            <a:off x="8909050" y="5694020"/>
            <a:ext cx="0" cy="381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62" name="Line 3468"/>
          <p:cNvSpPr>
            <a:spLocks noChangeShapeType="1"/>
          </p:cNvSpPr>
          <p:nvPr/>
        </p:nvSpPr>
        <p:spPr bwMode="auto">
          <a:xfrm flipV="1">
            <a:off x="8909050" y="5706720"/>
            <a:ext cx="0" cy="254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63" name="Line 3469"/>
          <p:cNvSpPr>
            <a:spLocks noChangeShapeType="1"/>
          </p:cNvSpPr>
          <p:nvPr/>
        </p:nvSpPr>
        <p:spPr bwMode="auto">
          <a:xfrm>
            <a:off x="8909050" y="5706720"/>
            <a:ext cx="0" cy="60325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64" name="Line 3470"/>
          <p:cNvSpPr>
            <a:spLocks noChangeShapeType="1"/>
          </p:cNvSpPr>
          <p:nvPr/>
        </p:nvSpPr>
        <p:spPr bwMode="auto">
          <a:xfrm>
            <a:off x="891381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65" name="Line 3471"/>
          <p:cNvSpPr>
            <a:spLocks noChangeShapeType="1"/>
          </p:cNvSpPr>
          <p:nvPr/>
        </p:nvSpPr>
        <p:spPr bwMode="auto">
          <a:xfrm>
            <a:off x="890905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66" name="Line 3472"/>
          <p:cNvSpPr>
            <a:spLocks noChangeShapeType="1"/>
          </p:cNvSpPr>
          <p:nvPr/>
        </p:nvSpPr>
        <p:spPr bwMode="auto">
          <a:xfrm flipV="1">
            <a:off x="8913812" y="6303620"/>
            <a:ext cx="0" cy="635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67" name="Line 3473"/>
          <p:cNvSpPr>
            <a:spLocks noChangeShapeType="1"/>
          </p:cNvSpPr>
          <p:nvPr/>
        </p:nvSpPr>
        <p:spPr bwMode="auto">
          <a:xfrm>
            <a:off x="891381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68" name="Line 3474"/>
          <p:cNvSpPr>
            <a:spLocks noChangeShapeType="1"/>
          </p:cNvSpPr>
          <p:nvPr/>
        </p:nvSpPr>
        <p:spPr bwMode="auto">
          <a:xfrm>
            <a:off x="891857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69" name="Line 3475"/>
          <p:cNvSpPr>
            <a:spLocks noChangeShapeType="1"/>
          </p:cNvSpPr>
          <p:nvPr/>
        </p:nvSpPr>
        <p:spPr bwMode="auto">
          <a:xfrm>
            <a:off x="891381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70" name="Line 3476"/>
          <p:cNvSpPr>
            <a:spLocks noChangeShapeType="1"/>
          </p:cNvSpPr>
          <p:nvPr/>
        </p:nvSpPr>
        <p:spPr bwMode="auto">
          <a:xfrm flipV="1">
            <a:off x="8918575" y="6303620"/>
            <a:ext cx="0" cy="635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71" name="Line 3477"/>
          <p:cNvSpPr>
            <a:spLocks noChangeShapeType="1"/>
          </p:cNvSpPr>
          <p:nvPr/>
        </p:nvSpPr>
        <p:spPr bwMode="auto">
          <a:xfrm>
            <a:off x="891857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72" name="Line 3478"/>
          <p:cNvSpPr>
            <a:spLocks noChangeShapeType="1"/>
          </p:cNvSpPr>
          <p:nvPr/>
        </p:nvSpPr>
        <p:spPr bwMode="auto">
          <a:xfrm>
            <a:off x="892333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73" name="Line 3479"/>
          <p:cNvSpPr>
            <a:spLocks noChangeShapeType="1"/>
          </p:cNvSpPr>
          <p:nvPr/>
        </p:nvSpPr>
        <p:spPr bwMode="auto">
          <a:xfrm>
            <a:off x="8918575" y="6303620"/>
            <a:ext cx="0" cy="635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74" name="Line 3480"/>
          <p:cNvSpPr>
            <a:spLocks noChangeShapeType="1"/>
          </p:cNvSpPr>
          <p:nvPr/>
        </p:nvSpPr>
        <p:spPr bwMode="auto">
          <a:xfrm flipV="1">
            <a:off x="8923337" y="6303620"/>
            <a:ext cx="0" cy="635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75" name="Line 3481"/>
          <p:cNvSpPr>
            <a:spLocks noChangeShapeType="1"/>
          </p:cNvSpPr>
          <p:nvPr/>
        </p:nvSpPr>
        <p:spPr bwMode="auto">
          <a:xfrm>
            <a:off x="892333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76" name="Line 3482"/>
          <p:cNvSpPr>
            <a:spLocks noChangeShapeType="1"/>
          </p:cNvSpPr>
          <p:nvPr/>
        </p:nvSpPr>
        <p:spPr bwMode="auto">
          <a:xfrm>
            <a:off x="892810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77" name="Line 3483"/>
          <p:cNvSpPr>
            <a:spLocks noChangeShapeType="1"/>
          </p:cNvSpPr>
          <p:nvPr/>
        </p:nvSpPr>
        <p:spPr bwMode="auto">
          <a:xfrm>
            <a:off x="892333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78" name="Line 3484"/>
          <p:cNvSpPr>
            <a:spLocks noChangeShapeType="1"/>
          </p:cNvSpPr>
          <p:nvPr/>
        </p:nvSpPr>
        <p:spPr bwMode="auto">
          <a:xfrm flipV="1">
            <a:off x="8928100" y="6303620"/>
            <a:ext cx="0" cy="635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79" name="Line 3485"/>
          <p:cNvSpPr>
            <a:spLocks noChangeShapeType="1"/>
          </p:cNvSpPr>
          <p:nvPr/>
        </p:nvSpPr>
        <p:spPr bwMode="auto">
          <a:xfrm>
            <a:off x="892810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80" name="Line 3486"/>
          <p:cNvSpPr>
            <a:spLocks noChangeShapeType="1"/>
          </p:cNvSpPr>
          <p:nvPr/>
        </p:nvSpPr>
        <p:spPr bwMode="auto">
          <a:xfrm>
            <a:off x="893286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81" name="Line 3487"/>
          <p:cNvSpPr>
            <a:spLocks noChangeShapeType="1"/>
          </p:cNvSpPr>
          <p:nvPr/>
        </p:nvSpPr>
        <p:spPr bwMode="auto">
          <a:xfrm>
            <a:off x="892810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82" name="Line 3488"/>
          <p:cNvSpPr>
            <a:spLocks noChangeShapeType="1"/>
          </p:cNvSpPr>
          <p:nvPr/>
        </p:nvSpPr>
        <p:spPr bwMode="auto">
          <a:xfrm>
            <a:off x="893286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83" name="Line 3489"/>
          <p:cNvSpPr>
            <a:spLocks noChangeShapeType="1"/>
          </p:cNvSpPr>
          <p:nvPr/>
        </p:nvSpPr>
        <p:spPr bwMode="auto">
          <a:xfrm>
            <a:off x="893286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84" name="Line 3490"/>
          <p:cNvSpPr>
            <a:spLocks noChangeShapeType="1"/>
          </p:cNvSpPr>
          <p:nvPr/>
        </p:nvSpPr>
        <p:spPr bwMode="auto">
          <a:xfrm flipV="1">
            <a:off x="8932862" y="6297270"/>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85" name="Line 3491"/>
          <p:cNvSpPr>
            <a:spLocks noChangeShapeType="1"/>
          </p:cNvSpPr>
          <p:nvPr/>
        </p:nvSpPr>
        <p:spPr bwMode="auto">
          <a:xfrm>
            <a:off x="893762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86" name="Line 3492"/>
          <p:cNvSpPr>
            <a:spLocks noChangeShapeType="1"/>
          </p:cNvSpPr>
          <p:nvPr/>
        </p:nvSpPr>
        <p:spPr bwMode="auto">
          <a:xfrm>
            <a:off x="893286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87" name="Line 3493"/>
          <p:cNvSpPr>
            <a:spLocks noChangeShapeType="1"/>
          </p:cNvSpPr>
          <p:nvPr/>
        </p:nvSpPr>
        <p:spPr bwMode="auto">
          <a:xfrm flipV="1">
            <a:off x="8937625" y="6303620"/>
            <a:ext cx="0" cy="635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88" name="Line 3494"/>
          <p:cNvSpPr>
            <a:spLocks noChangeShapeType="1"/>
          </p:cNvSpPr>
          <p:nvPr/>
        </p:nvSpPr>
        <p:spPr bwMode="auto">
          <a:xfrm>
            <a:off x="893762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89" name="Line 3495"/>
          <p:cNvSpPr>
            <a:spLocks noChangeShapeType="1"/>
          </p:cNvSpPr>
          <p:nvPr/>
        </p:nvSpPr>
        <p:spPr bwMode="auto">
          <a:xfrm>
            <a:off x="894238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90" name="Line 3496"/>
          <p:cNvSpPr>
            <a:spLocks noChangeShapeType="1"/>
          </p:cNvSpPr>
          <p:nvPr/>
        </p:nvSpPr>
        <p:spPr bwMode="auto">
          <a:xfrm>
            <a:off x="893762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91" name="Line 3497"/>
          <p:cNvSpPr>
            <a:spLocks noChangeShapeType="1"/>
          </p:cNvSpPr>
          <p:nvPr/>
        </p:nvSpPr>
        <p:spPr bwMode="auto">
          <a:xfrm>
            <a:off x="894238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92" name="Line 3498"/>
          <p:cNvSpPr>
            <a:spLocks noChangeShapeType="1"/>
          </p:cNvSpPr>
          <p:nvPr/>
        </p:nvSpPr>
        <p:spPr bwMode="auto">
          <a:xfrm>
            <a:off x="894238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93" name="Line 3499"/>
          <p:cNvSpPr>
            <a:spLocks noChangeShapeType="1"/>
          </p:cNvSpPr>
          <p:nvPr/>
        </p:nvSpPr>
        <p:spPr bwMode="auto">
          <a:xfrm>
            <a:off x="894873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94" name="Line 3500"/>
          <p:cNvSpPr>
            <a:spLocks noChangeShapeType="1"/>
          </p:cNvSpPr>
          <p:nvPr/>
        </p:nvSpPr>
        <p:spPr bwMode="auto">
          <a:xfrm>
            <a:off x="894238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95" name="Line 3501"/>
          <p:cNvSpPr>
            <a:spLocks noChangeShapeType="1"/>
          </p:cNvSpPr>
          <p:nvPr/>
        </p:nvSpPr>
        <p:spPr bwMode="auto">
          <a:xfrm>
            <a:off x="894873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96" name="Line 3502"/>
          <p:cNvSpPr>
            <a:spLocks noChangeShapeType="1"/>
          </p:cNvSpPr>
          <p:nvPr/>
        </p:nvSpPr>
        <p:spPr bwMode="auto">
          <a:xfrm>
            <a:off x="894873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97" name="Line 3503"/>
          <p:cNvSpPr>
            <a:spLocks noChangeShapeType="1"/>
          </p:cNvSpPr>
          <p:nvPr/>
        </p:nvSpPr>
        <p:spPr bwMode="auto">
          <a:xfrm>
            <a:off x="895350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98" name="Line 3504"/>
          <p:cNvSpPr>
            <a:spLocks noChangeShapeType="1"/>
          </p:cNvSpPr>
          <p:nvPr/>
        </p:nvSpPr>
        <p:spPr bwMode="auto">
          <a:xfrm>
            <a:off x="894873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99" name="Line 3505"/>
          <p:cNvSpPr>
            <a:spLocks noChangeShapeType="1"/>
          </p:cNvSpPr>
          <p:nvPr/>
        </p:nvSpPr>
        <p:spPr bwMode="auto">
          <a:xfrm>
            <a:off x="895350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00" name="Line 3506"/>
          <p:cNvSpPr>
            <a:spLocks noChangeShapeType="1"/>
          </p:cNvSpPr>
          <p:nvPr/>
        </p:nvSpPr>
        <p:spPr bwMode="auto">
          <a:xfrm>
            <a:off x="895350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01" name="Line 3507"/>
          <p:cNvSpPr>
            <a:spLocks noChangeShapeType="1"/>
          </p:cNvSpPr>
          <p:nvPr/>
        </p:nvSpPr>
        <p:spPr bwMode="auto">
          <a:xfrm>
            <a:off x="895826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02" name="Line 3508"/>
          <p:cNvSpPr>
            <a:spLocks noChangeShapeType="1"/>
          </p:cNvSpPr>
          <p:nvPr/>
        </p:nvSpPr>
        <p:spPr bwMode="auto">
          <a:xfrm>
            <a:off x="895350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03" name="Line 3509"/>
          <p:cNvSpPr>
            <a:spLocks noChangeShapeType="1"/>
          </p:cNvSpPr>
          <p:nvPr/>
        </p:nvSpPr>
        <p:spPr bwMode="auto">
          <a:xfrm>
            <a:off x="895826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04" name="Line 3510"/>
          <p:cNvSpPr>
            <a:spLocks noChangeShapeType="1"/>
          </p:cNvSpPr>
          <p:nvPr/>
        </p:nvSpPr>
        <p:spPr bwMode="auto">
          <a:xfrm>
            <a:off x="895826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05" name="Line 3511"/>
          <p:cNvSpPr>
            <a:spLocks noChangeShapeType="1"/>
          </p:cNvSpPr>
          <p:nvPr/>
        </p:nvSpPr>
        <p:spPr bwMode="auto">
          <a:xfrm>
            <a:off x="896302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06" name="Line 3512"/>
          <p:cNvSpPr>
            <a:spLocks noChangeShapeType="1"/>
          </p:cNvSpPr>
          <p:nvPr/>
        </p:nvSpPr>
        <p:spPr bwMode="auto">
          <a:xfrm>
            <a:off x="895826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07" name="Line 3513"/>
          <p:cNvSpPr>
            <a:spLocks noChangeShapeType="1"/>
          </p:cNvSpPr>
          <p:nvPr/>
        </p:nvSpPr>
        <p:spPr bwMode="auto">
          <a:xfrm>
            <a:off x="896302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08" name="Line 3514"/>
          <p:cNvSpPr>
            <a:spLocks noChangeShapeType="1"/>
          </p:cNvSpPr>
          <p:nvPr/>
        </p:nvSpPr>
        <p:spPr bwMode="auto">
          <a:xfrm>
            <a:off x="896778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09" name="Line 3515"/>
          <p:cNvSpPr>
            <a:spLocks noChangeShapeType="1"/>
          </p:cNvSpPr>
          <p:nvPr/>
        </p:nvSpPr>
        <p:spPr bwMode="auto">
          <a:xfrm>
            <a:off x="896302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10" name="Line 3516"/>
          <p:cNvSpPr>
            <a:spLocks noChangeShapeType="1"/>
          </p:cNvSpPr>
          <p:nvPr/>
        </p:nvSpPr>
        <p:spPr bwMode="auto">
          <a:xfrm>
            <a:off x="896778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11" name="Line 3517"/>
          <p:cNvSpPr>
            <a:spLocks noChangeShapeType="1"/>
          </p:cNvSpPr>
          <p:nvPr/>
        </p:nvSpPr>
        <p:spPr bwMode="auto">
          <a:xfrm>
            <a:off x="896778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12" name="Line 3518"/>
          <p:cNvSpPr>
            <a:spLocks noChangeShapeType="1"/>
          </p:cNvSpPr>
          <p:nvPr/>
        </p:nvSpPr>
        <p:spPr bwMode="auto">
          <a:xfrm>
            <a:off x="897255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13" name="Line 3519"/>
          <p:cNvSpPr>
            <a:spLocks noChangeShapeType="1"/>
          </p:cNvSpPr>
          <p:nvPr/>
        </p:nvSpPr>
        <p:spPr bwMode="auto">
          <a:xfrm>
            <a:off x="896778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14" name="Line 3520"/>
          <p:cNvSpPr>
            <a:spLocks noChangeShapeType="1"/>
          </p:cNvSpPr>
          <p:nvPr/>
        </p:nvSpPr>
        <p:spPr bwMode="auto">
          <a:xfrm flipV="1">
            <a:off x="8972550" y="6303620"/>
            <a:ext cx="0" cy="635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15" name="Line 3521"/>
          <p:cNvSpPr>
            <a:spLocks noChangeShapeType="1"/>
          </p:cNvSpPr>
          <p:nvPr/>
        </p:nvSpPr>
        <p:spPr bwMode="auto">
          <a:xfrm>
            <a:off x="897255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16" name="Line 3522"/>
          <p:cNvSpPr>
            <a:spLocks noChangeShapeType="1"/>
          </p:cNvSpPr>
          <p:nvPr/>
        </p:nvSpPr>
        <p:spPr bwMode="auto">
          <a:xfrm>
            <a:off x="897731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17" name="Line 3523"/>
          <p:cNvSpPr>
            <a:spLocks noChangeShapeType="1"/>
          </p:cNvSpPr>
          <p:nvPr/>
        </p:nvSpPr>
        <p:spPr bwMode="auto">
          <a:xfrm>
            <a:off x="897255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18" name="Line 3524"/>
          <p:cNvSpPr>
            <a:spLocks noChangeShapeType="1"/>
          </p:cNvSpPr>
          <p:nvPr/>
        </p:nvSpPr>
        <p:spPr bwMode="auto">
          <a:xfrm>
            <a:off x="897731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19" name="Line 3525"/>
          <p:cNvSpPr>
            <a:spLocks noChangeShapeType="1"/>
          </p:cNvSpPr>
          <p:nvPr/>
        </p:nvSpPr>
        <p:spPr bwMode="auto">
          <a:xfrm>
            <a:off x="898207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20" name="Line 3526"/>
          <p:cNvSpPr>
            <a:spLocks noChangeShapeType="1"/>
          </p:cNvSpPr>
          <p:nvPr/>
        </p:nvSpPr>
        <p:spPr bwMode="auto">
          <a:xfrm>
            <a:off x="897731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21" name="Line 3527"/>
          <p:cNvSpPr>
            <a:spLocks noChangeShapeType="1"/>
          </p:cNvSpPr>
          <p:nvPr/>
        </p:nvSpPr>
        <p:spPr bwMode="auto">
          <a:xfrm>
            <a:off x="898683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22" name="Line 3528"/>
          <p:cNvSpPr>
            <a:spLocks noChangeShapeType="1"/>
          </p:cNvSpPr>
          <p:nvPr/>
        </p:nvSpPr>
        <p:spPr bwMode="auto">
          <a:xfrm>
            <a:off x="898207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23" name="Line 3529"/>
          <p:cNvSpPr>
            <a:spLocks noChangeShapeType="1"/>
          </p:cNvSpPr>
          <p:nvPr/>
        </p:nvSpPr>
        <p:spPr bwMode="auto">
          <a:xfrm>
            <a:off x="898683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24" name="Line 3530"/>
          <p:cNvSpPr>
            <a:spLocks noChangeShapeType="1"/>
          </p:cNvSpPr>
          <p:nvPr/>
        </p:nvSpPr>
        <p:spPr bwMode="auto">
          <a:xfrm>
            <a:off x="898683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25" name="Line 3531"/>
          <p:cNvSpPr>
            <a:spLocks noChangeShapeType="1"/>
          </p:cNvSpPr>
          <p:nvPr/>
        </p:nvSpPr>
        <p:spPr bwMode="auto">
          <a:xfrm>
            <a:off x="899160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26" name="Line 3532"/>
          <p:cNvSpPr>
            <a:spLocks noChangeShapeType="1"/>
          </p:cNvSpPr>
          <p:nvPr/>
        </p:nvSpPr>
        <p:spPr bwMode="auto">
          <a:xfrm>
            <a:off x="898683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27" name="Line 3533"/>
          <p:cNvSpPr>
            <a:spLocks noChangeShapeType="1"/>
          </p:cNvSpPr>
          <p:nvPr/>
        </p:nvSpPr>
        <p:spPr bwMode="auto">
          <a:xfrm>
            <a:off x="899636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28" name="Line 3534"/>
          <p:cNvSpPr>
            <a:spLocks noChangeShapeType="1"/>
          </p:cNvSpPr>
          <p:nvPr/>
        </p:nvSpPr>
        <p:spPr bwMode="auto">
          <a:xfrm>
            <a:off x="899160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29" name="Line 3535"/>
          <p:cNvSpPr>
            <a:spLocks noChangeShapeType="1"/>
          </p:cNvSpPr>
          <p:nvPr/>
        </p:nvSpPr>
        <p:spPr bwMode="auto">
          <a:xfrm>
            <a:off x="900112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30" name="Line 3536"/>
          <p:cNvSpPr>
            <a:spLocks noChangeShapeType="1"/>
          </p:cNvSpPr>
          <p:nvPr/>
        </p:nvSpPr>
        <p:spPr bwMode="auto">
          <a:xfrm>
            <a:off x="899636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31" name="Line 3537"/>
          <p:cNvSpPr>
            <a:spLocks noChangeShapeType="1"/>
          </p:cNvSpPr>
          <p:nvPr/>
        </p:nvSpPr>
        <p:spPr bwMode="auto">
          <a:xfrm>
            <a:off x="900588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32" name="Line 3538"/>
          <p:cNvSpPr>
            <a:spLocks noChangeShapeType="1"/>
          </p:cNvSpPr>
          <p:nvPr/>
        </p:nvSpPr>
        <p:spPr bwMode="auto">
          <a:xfrm>
            <a:off x="900112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33" name="Line 3539"/>
          <p:cNvSpPr>
            <a:spLocks noChangeShapeType="1"/>
          </p:cNvSpPr>
          <p:nvPr/>
        </p:nvSpPr>
        <p:spPr bwMode="auto">
          <a:xfrm>
            <a:off x="900588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34" name="Line 3540"/>
          <p:cNvSpPr>
            <a:spLocks noChangeShapeType="1"/>
          </p:cNvSpPr>
          <p:nvPr/>
        </p:nvSpPr>
        <p:spPr bwMode="auto">
          <a:xfrm>
            <a:off x="900588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35" name="Line 3541"/>
          <p:cNvSpPr>
            <a:spLocks noChangeShapeType="1"/>
          </p:cNvSpPr>
          <p:nvPr/>
        </p:nvSpPr>
        <p:spPr bwMode="auto">
          <a:xfrm>
            <a:off x="901065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36" name="Line 3542"/>
          <p:cNvSpPr>
            <a:spLocks noChangeShapeType="1"/>
          </p:cNvSpPr>
          <p:nvPr/>
        </p:nvSpPr>
        <p:spPr bwMode="auto">
          <a:xfrm>
            <a:off x="900588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37" name="Line 3543"/>
          <p:cNvSpPr>
            <a:spLocks noChangeShapeType="1"/>
          </p:cNvSpPr>
          <p:nvPr/>
        </p:nvSpPr>
        <p:spPr bwMode="auto">
          <a:xfrm>
            <a:off x="901541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38" name="Line 3544"/>
          <p:cNvSpPr>
            <a:spLocks noChangeShapeType="1"/>
          </p:cNvSpPr>
          <p:nvPr/>
        </p:nvSpPr>
        <p:spPr bwMode="auto">
          <a:xfrm>
            <a:off x="901065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39" name="Line 3545"/>
          <p:cNvSpPr>
            <a:spLocks noChangeShapeType="1"/>
          </p:cNvSpPr>
          <p:nvPr/>
        </p:nvSpPr>
        <p:spPr bwMode="auto">
          <a:xfrm>
            <a:off x="901541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40" name="Line 3546"/>
          <p:cNvSpPr>
            <a:spLocks noChangeShapeType="1"/>
          </p:cNvSpPr>
          <p:nvPr/>
        </p:nvSpPr>
        <p:spPr bwMode="auto">
          <a:xfrm>
            <a:off x="901541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41" name="Line 3547"/>
          <p:cNvSpPr>
            <a:spLocks noChangeShapeType="1"/>
          </p:cNvSpPr>
          <p:nvPr/>
        </p:nvSpPr>
        <p:spPr bwMode="auto">
          <a:xfrm>
            <a:off x="902017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42" name="Line 3548"/>
          <p:cNvSpPr>
            <a:spLocks noChangeShapeType="1"/>
          </p:cNvSpPr>
          <p:nvPr/>
        </p:nvSpPr>
        <p:spPr bwMode="auto">
          <a:xfrm>
            <a:off x="901541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43" name="Line 3549"/>
          <p:cNvSpPr>
            <a:spLocks noChangeShapeType="1"/>
          </p:cNvSpPr>
          <p:nvPr/>
        </p:nvSpPr>
        <p:spPr bwMode="auto">
          <a:xfrm>
            <a:off x="902493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44" name="Line 3550"/>
          <p:cNvSpPr>
            <a:spLocks noChangeShapeType="1"/>
          </p:cNvSpPr>
          <p:nvPr/>
        </p:nvSpPr>
        <p:spPr bwMode="auto">
          <a:xfrm>
            <a:off x="902017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45" name="Line 3551"/>
          <p:cNvSpPr>
            <a:spLocks noChangeShapeType="1"/>
          </p:cNvSpPr>
          <p:nvPr/>
        </p:nvSpPr>
        <p:spPr bwMode="auto">
          <a:xfrm>
            <a:off x="902493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46" name="Line 3552"/>
          <p:cNvSpPr>
            <a:spLocks noChangeShapeType="1"/>
          </p:cNvSpPr>
          <p:nvPr/>
        </p:nvSpPr>
        <p:spPr bwMode="auto">
          <a:xfrm>
            <a:off x="902493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47" name="Line 3553"/>
          <p:cNvSpPr>
            <a:spLocks noChangeShapeType="1"/>
          </p:cNvSpPr>
          <p:nvPr/>
        </p:nvSpPr>
        <p:spPr bwMode="auto">
          <a:xfrm>
            <a:off x="903128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48" name="Line 3554"/>
          <p:cNvSpPr>
            <a:spLocks noChangeShapeType="1"/>
          </p:cNvSpPr>
          <p:nvPr/>
        </p:nvSpPr>
        <p:spPr bwMode="auto">
          <a:xfrm>
            <a:off x="902493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49" name="Line 3555"/>
          <p:cNvSpPr>
            <a:spLocks noChangeShapeType="1"/>
          </p:cNvSpPr>
          <p:nvPr/>
        </p:nvSpPr>
        <p:spPr bwMode="auto">
          <a:xfrm>
            <a:off x="903128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50" name="Line 3556"/>
          <p:cNvSpPr>
            <a:spLocks noChangeShapeType="1"/>
          </p:cNvSpPr>
          <p:nvPr/>
        </p:nvSpPr>
        <p:spPr bwMode="auto">
          <a:xfrm>
            <a:off x="903128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51" name="Line 3557"/>
          <p:cNvSpPr>
            <a:spLocks noChangeShapeType="1"/>
          </p:cNvSpPr>
          <p:nvPr/>
        </p:nvSpPr>
        <p:spPr bwMode="auto">
          <a:xfrm>
            <a:off x="903605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52" name="Line 3558"/>
          <p:cNvSpPr>
            <a:spLocks noChangeShapeType="1"/>
          </p:cNvSpPr>
          <p:nvPr/>
        </p:nvSpPr>
        <p:spPr bwMode="auto">
          <a:xfrm>
            <a:off x="903128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53" name="Line 3559"/>
          <p:cNvSpPr>
            <a:spLocks noChangeShapeType="1"/>
          </p:cNvSpPr>
          <p:nvPr/>
        </p:nvSpPr>
        <p:spPr bwMode="auto">
          <a:xfrm>
            <a:off x="904081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54" name="Line 3560"/>
          <p:cNvSpPr>
            <a:spLocks noChangeShapeType="1"/>
          </p:cNvSpPr>
          <p:nvPr/>
        </p:nvSpPr>
        <p:spPr bwMode="auto">
          <a:xfrm>
            <a:off x="903605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55" name="Line 3561"/>
          <p:cNvSpPr>
            <a:spLocks noChangeShapeType="1"/>
          </p:cNvSpPr>
          <p:nvPr/>
        </p:nvSpPr>
        <p:spPr bwMode="auto">
          <a:xfrm>
            <a:off x="904557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56" name="Line 3562"/>
          <p:cNvSpPr>
            <a:spLocks noChangeShapeType="1"/>
          </p:cNvSpPr>
          <p:nvPr/>
        </p:nvSpPr>
        <p:spPr bwMode="auto">
          <a:xfrm>
            <a:off x="904081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57" name="Line 3563"/>
          <p:cNvSpPr>
            <a:spLocks noChangeShapeType="1"/>
          </p:cNvSpPr>
          <p:nvPr/>
        </p:nvSpPr>
        <p:spPr bwMode="auto">
          <a:xfrm>
            <a:off x="904557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58" name="Line 3564"/>
          <p:cNvSpPr>
            <a:spLocks noChangeShapeType="1"/>
          </p:cNvSpPr>
          <p:nvPr/>
        </p:nvSpPr>
        <p:spPr bwMode="auto">
          <a:xfrm>
            <a:off x="904557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59" name="Line 3565"/>
          <p:cNvSpPr>
            <a:spLocks noChangeShapeType="1"/>
          </p:cNvSpPr>
          <p:nvPr/>
        </p:nvSpPr>
        <p:spPr bwMode="auto">
          <a:xfrm>
            <a:off x="905033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60" name="Line 3566"/>
          <p:cNvSpPr>
            <a:spLocks noChangeShapeType="1"/>
          </p:cNvSpPr>
          <p:nvPr/>
        </p:nvSpPr>
        <p:spPr bwMode="auto">
          <a:xfrm>
            <a:off x="904557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61" name="Line 3567"/>
          <p:cNvSpPr>
            <a:spLocks noChangeShapeType="1"/>
          </p:cNvSpPr>
          <p:nvPr/>
        </p:nvSpPr>
        <p:spPr bwMode="auto">
          <a:xfrm>
            <a:off x="905510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62" name="Line 3568"/>
          <p:cNvSpPr>
            <a:spLocks noChangeShapeType="1"/>
          </p:cNvSpPr>
          <p:nvPr/>
        </p:nvSpPr>
        <p:spPr bwMode="auto">
          <a:xfrm>
            <a:off x="905033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63" name="Line 3569"/>
          <p:cNvSpPr>
            <a:spLocks noChangeShapeType="1"/>
          </p:cNvSpPr>
          <p:nvPr/>
        </p:nvSpPr>
        <p:spPr bwMode="auto">
          <a:xfrm>
            <a:off x="905510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64" name="Line 3570"/>
          <p:cNvSpPr>
            <a:spLocks noChangeShapeType="1"/>
          </p:cNvSpPr>
          <p:nvPr/>
        </p:nvSpPr>
        <p:spPr bwMode="auto">
          <a:xfrm>
            <a:off x="905510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65" name="Line 3571"/>
          <p:cNvSpPr>
            <a:spLocks noChangeShapeType="1"/>
          </p:cNvSpPr>
          <p:nvPr/>
        </p:nvSpPr>
        <p:spPr bwMode="auto">
          <a:xfrm>
            <a:off x="905986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66" name="Line 3572"/>
          <p:cNvSpPr>
            <a:spLocks noChangeShapeType="1"/>
          </p:cNvSpPr>
          <p:nvPr/>
        </p:nvSpPr>
        <p:spPr bwMode="auto">
          <a:xfrm>
            <a:off x="905510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67" name="Line 3573"/>
          <p:cNvSpPr>
            <a:spLocks noChangeShapeType="1"/>
          </p:cNvSpPr>
          <p:nvPr/>
        </p:nvSpPr>
        <p:spPr bwMode="auto">
          <a:xfrm>
            <a:off x="906462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68" name="Line 3574"/>
          <p:cNvSpPr>
            <a:spLocks noChangeShapeType="1"/>
          </p:cNvSpPr>
          <p:nvPr/>
        </p:nvSpPr>
        <p:spPr bwMode="auto">
          <a:xfrm>
            <a:off x="905986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69" name="Line 3575"/>
          <p:cNvSpPr>
            <a:spLocks noChangeShapeType="1"/>
          </p:cNvSpPr>
          <p:nvPr/>
        </p:nvSpPr>
        <p:spPr bwMode="auto">
          <a:xfrm>
            <a:off x="906938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70" name="Line 3576"/>
          <p:cNvSpPr>
            <a:spLocks noChangeShapeType="1"/>
          </p:cNvSpPr>
          <p:nvPr/>
        </p:nvSpPr>
        <p:spPr bwMode="auto">
          <a:xfrm>
            <a:off x="906462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71" name="Line 3577"/>
          <p:cNvSpPr>
            <a:spLocks noChangeShapeType="1"/>
          </p:cNvSpPr>
          <p:nvPr/>
        </p:nvSpPr>
        <p:spPr bwMode="auto">
          <a:xfrm>
            <a:off x="907415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72" name="Line 3578"/>
          <p:cNvSpPr>
            <a:spLocks noChangeShapeType="1"/>
          </p:cNvSpPr>
          <p:nvPr/>
        </p:nvSpPr>
        <p:spPr bwMode="auto">
          <a:xfrm>
            <a:off x="906938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73" name="Line 3579"/>
          <p:cNvSpPr>
            <a:spLocks noChangeShapeType="1"/>
          </p:cNvSpPr>
          <p:nvPr/>
        </p:nvSpPr>
        <p:spPr bwMode="auto">
          <a:xfrm>
            <a:off x="907415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74" name="Line 3580"/>
          <p:cNvSpPr>
            <a:spLocks noChangeShapeType="1"/>
          </p:cNvSpPr>
          <p:nvPr/>
        </p:nvSpPr>
        <p:spPr bwMode="auto">
          <a:xfrm>
            <a:off x="907415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75" name="Line 3581"/>
          <p:cNvSpPr>
            <a:spLocks noChangeShapeType="1"/>
          </p:cNvSpPr>
          <p:nvPr/>
        </p:nvSpPr>
        <p:spPr bwMode="auto">
          <a:xfrm>
            <a:off x="907891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76" name="Line 3582"/>
          <p:cNvSpPr>
            <a:spLocks noChangeShapeType="1"/>
          </p:cNvSpPr>
          <p:nvPr/>
        </p:nvSpPr>
        <p:spPr bwMode="auto">
          <a:xfrm>
            <a:off x="907415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77" name="Line 3583"/>
          <p:cNvSpPr>
            <a:spLocks noChangeShapeType="1"/>
          </p:cNvSpPr>
          <p:nvPr/>
        </p:nvSpPr>
        <p:spPr bwMode="auto">
          <a:xfrm>
            <a:off x="907891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78" name="Line 3584"/>
          <p:cNvSpPr>
            <a:spLocks noChangeShapeType="1"/>
          </p:cNvSpPr>
          <p:nvPr/>
        </p:nvSpPr>
        <p:spPr bwMode="auto">
          <a:xfrm>
            <a:off x="907891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79" name="Line 3585"/>
          <p:cNvSpPr>
            <a:spLocks noChangeShapeType="1"/>
          </p:cNvSpPr>
          <p:nvPr/>
        </p:nvSpPr>
        <p:spPr bwMode="auto">
          <a:xfrm>
            <a:off x="908367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80" name="Line 3586"/>
          <p:cNvSpPr>
            <a:spLocks noChangeShapeType="1"/>
          </p:cNvSpPr>
          <p:nvPr/>
        </p:nvSpPr>
        <p:spPr bwMode="auto">
          <a:xfrm>
            <a:off x="907891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81" name="Line 3587"/>
          <p:cNvSpPr>
            <a:spLocks noChangeShapeType="1"/>
          </p:cNvSpPr>
          <p:nvPr/>
        </p:nvSpPr>
        <p:spPr bwMode="auto">
          <a:xfrm>
            <a:off x="908843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82" name="Line 3588"/>
          <p:cNvSpPr>
            <a:spLocks noChangeShapeType="1"/>
          </p:cNvSpPr>
          <p:nvPr/>
        </p:nvSpPr>
        <p:spPr bwMode="auto">
          <a:xfrm>
            <a:off x="908367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83" name="Line 3589"/>
          <p:cNvSpPr>
            <a:spLocks noChangeShapeType="1"/>
          </p:cNvSpPr>
          <p:nvPr/>
        </p:nvSpPr>
        <p:spPr bwMode="auto">
          <a:xfrm>
            <a:off x="909320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84" name="Line 3590"/>
          <p:cNvSpPr>
            <a:spLocks noChangeShapeType="1"/>
          </p:cNvSpPr>
          <p:nvPr/>
        </p:nvSpPr>
        <p:spPr bwMode="auto">
          <a:xfrm>
            <a:off x="908843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85" name="Line 3591"/>
          <p:cNvSpPr>
            <a:spLocks noChangeShapeType="1"/>
          </p:cNvSpPr>
          <p:nvPr/>
        </p:nvSpPr>
        <p:spPr bwMode="auto">
          <a:xfrm>
            <a:off x="909796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86" name="Line 3592"/>
          <p:cNvSpPr>
            <a:spLocks noChangeShapeType="1"/>
          </p:cNvSpPr>
          <p:nvPr/>
        </p:nvSpPr>
        <p:spPr bwMode="auto">
          <a:xfrm>
            <a:off x="909320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87" name="Line 3593"/>
          <p:cNvSpPr>
            <a:spLocks noChangeShapeType="1"/>
          </p:cNvSpPr>
          <p:nvPr/>
        </p:nvSpPr>
        <p:spPr bwMode="auto">
          <a:xfrm>
            <a:off x="910272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88" name="Line 3594"/>
          <p:cNvSpPr>
            <a:spLocks noChangeShapeType="1"/>
          </p:cNvSpPr>
          <p:nvPr/>
        </p:nvSpPr>
        <p:spPr bwMode="auto">
          <a:xfrm>
            <a:off x="909796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89" name="Line 3595"/>
          <p:cNvSpPr>
            <a:spLocks noChangeShapeType="1"/>
          </p:cNvSpPr>
          <p:nvPr/>
        </p:nvSpPr>
        <p:spPr bwMode="auto">
          <a:xfrm>
            <a:off x="910907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90" name="Line 3596"/>
          <p:cNvSpPr>
            <a:spLocks noChangeShapeType="1"/>
          </p:cNvSpPr>
          <p:nvPr/>
        </p:nvSpPr>
        <p:spPr bwMode="auto">
          <a:xfrm>
            <a:off x="910272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91" name="Line 3597"/>
          <p:cNvSpPr>
            <a:spLocks noChangeShapeType="1"/>
          </p:cNvSpPr>
          <p:nvPr/>
        </p:nvSpPr>
        <p:spPr bwMode="auto">
          <a:xfrm>
            <a:off x="911383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92" name="Line 3598"/>
          <p:cNvSpPr>
            <a:spLocks noChangeShapeType="1"/>
          </p:cNvSpPr>
          <p:nvPr/>
        </p:nvSpPr>
        <p:spPr bwMode="auto">
          <a:xfrm>
            <a:off x="9109075"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93" name="Line 3599"/>
          <p:cNvSpPr>
            <a:spLocks noChangeShapeType="1"/>
          </p:cNvSpPr>
          <p:nvPr/>
        </p:nvSpPr>
        <p:spPr bwMode="auto">
          <a:xfrm>
            <a:off x="911860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94" name="Line 3600"/>
          <p:cNvSpPr>
            <a:spLocks noChangeShapeType="1"/>
          </p:cNvSpPr>
          <p:nvPr/>
        </p:nvSpPr>
        <p:spPr bwMode="auto">
          <a:xfrm>
            <a:off x="9113837"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95" name="Line 3601"/>
          <p:cNvSpPr>
            <a:spLocks noChangeShapeType="1"/>
          </p:cNvSpPr>
          <p:nvPr/>
        </p:nvSpPr>
        <p:spPr bwMode="auto">
          <a:xfrm>
            <a:off x="9123362"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96" name="Line 3602"/>
          <p:cNvSpPr>
            <a:spLocks noChangeShapeType="1"/>
          </p:cNvSpPr>
          <p:nvPr/>
        </p:nvSpPr>
        <p:spPr bwMode="auto">
          <a:xfrm>
            <a:off x="9118600" y="6309970"/>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97" name="Rectangle 3603"/>
          <p:cNvSpPr>
            <a:spLocks noChangeArrowheads="1"/>
          </p:cNvSpPr>
          <p:nvPr/>
        </p:nvSpPr>
        <p:spPr bwMode="auto">
          <a:xfrm>
            <a:off x="1660525" y="1363320"/>
            <a:ext cx="90890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r>
              <a:rPr lang="en-US" altLang="en-US" sz="1600" b="1" dirty="0" smtClean="0">
                <a:solidFill>
                  <a:srgbClr val="FF0000"/>
                </a:solidFill>
                <a:latin typeface="Microsoft Sans Serif" pitchFamily="34" charset="0"/>
              </a:rPr>
              <a:t>184.0716 </a:t>
            </a:r>
            <a:endParaRPr lang="en-US" altLang="en-US" sz="1600" b="1" dirty="0" smtClean="0">
              <a:solidFill>
                <a:srgbClr val="FF0000"/>
              </a:solidFill>
            </a:endParaRPr>
          </a:p>
        </p:txBody>
      </p:sp>
      <p:sp>
        <p:nvSpPr>
          <p:cNvPr id="1199" name="Rectangle 3605"/>
          <p:cNvSpPr>
            <a:spLocks noChangeArrowheads="1"/>
          </p:cNvSpPr>
          <p:nvPr/>
        </p:nvSpPr>
        <p:spPr bwMode="auto">
          <a:xfrm>
            <a:off x="8715375" y="4279557"/>
            <a:ext cx="40322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r>
              <a:rPr lang="en-US" altLang="en-US" sz="800" smtClean="0">
                <a:solidFill>
                  <a:srgbClr val="000000"/>
                </a:solidFill>
                <a:latin typeface="Microsoft Sans Serif" pitchFamily="34" charset="0"/>
              </a:rPr>
              <a:t>782.5853</a:t>
            </a:r>
            <a:endParaRPr lang="en-US" altLang="en-US" smtClean="0">
              <a:solidFill>
                <a:prstClr val="black"/>
              </a:solidFill>
            </a:endParaRPr>
          </a:p>
        </p:txBody>
      </p:sp>
      <p:sp>
        <p:nvSpPr>
          <p:cNvPr id="1200" name="Rectangle 3606"/>
          <p:cNvSpPr>
            <a:spLocks noChangeArrowheads="1"/>
          </p:cNvSpPr>
          <p:nvPr/>
        </p:nvSpPr>
        <p:spPr bwMode="auto">
          <a:xfrm>
            <a:off x="8534400" y="4752632"/>
            <a:ext cx="40322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r>
              <a:rPr lang="en-US" altLang="en-US" sz="800" smtClean="0">
                <a:solidFill>
                  <a:srgbClr val="000000"/>
                </a:solidFill>
                <a:latin typeface="Microsoft Sans Serif" pitchFamily="34" charset="0"/>
              </a:rPr>
              <a:t>783.5896</a:t>
            </a:r>
            <a:endParaRPr lang="en-US" altLang="en-US" smtClean="0">
              <a:solidFill>
                <a:prstClr val="black"/>
              </a:solidFill>
            </a:endParaRPr>
          </a:p>
        </p:txBody>
      </p:sp>
      <p:sp>
        <p:nvSpPr>
          <p:cNvPr id="1201" name="Line 3607"/>
          <p:cNvSpPr>
            <a:spLocks noChangeShapeType="1"/>
          </p:cNvSpPr>
          <p:nvPr/>
        </p:nvSpPr>
        <p:spPr bwMode="auto">
          <a:xfrm flipH="1" flipV="1">
            <a:off x="8859837" y="4882807"/>
            <a:ext cx="34925" cy="4445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02" name="Rectangle 3608"/>
          <p:cNvSpPr>
            <a:spLocks noChangeArrowheads="1"/>
          </p:cNvSpPr>
          <p:nvPr/>
        </p:nvSpPr>
        <p:spPr bwMode="auto">
          <a:xfrm>
            <a:off x="8539162" y="5519395"/>
            <a:ext cx="40322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r>
              <a:rPr lang="en-US" altLang="en-US" sz="800" smtClean="0">
                <a:solidFill>
                  <a:srgbClr val="000000"/>
                </a:solidFill>
                <a:latin typeface="Microsoft Sans Serif" pitchFamily="34" charset="0"/>
              </a:rPr>
              <a:t>784.5998</a:t>
            </a:r>
            <a:endParaRPr lang="en-US" altLang="en-US" smtClean="0">
              <a:solidFill>
                <a:prstClr val="black"/>
              </a:solidFill>
            </a:endParaRPr>
          </a:p>
        </p:txBody>
      </p:sp>
      <p:sp>
        <p:nvSpPr>
          <p:cNvPr id="1203" name="Line 3609"/>
          <p:cNvSpPr>
            <a:spLocks noChangeShapeType="1"/>
          </p:cNvSpPr>
          <p:nvPr/>
        </p:nvSpPr>
        <p:spPr bwMode="auto">
          <a:xfrm flipH="1" flipV="1">
            <a:off x="8864600" y="5654332"/>
            <a:ext cx="44450" cy="3333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04" name="Rectangle 3610"/>
          <p:cNvSpPr>
            <a:spLocks noChangeArrowheads="1"/>
          </p:cNvSpPr>
          <p:nvPr/>
        </p:nvSpPr>
        <p:spPr bwMode="auto">
          <a:xfrm>
            <a:off x="533179" y="5495104"/>
            <a:ext cx="63799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r>
              <a:rPr lang="en-US" altLang="en-US" sz="1200" dirty="0" smtClean="0">
                <a:solidFill>
                  <a:srgbClr val="FF0000"/>
                </a:solidFill>
                <a:latin typeface="Microsoft Sans Serif" pitchFamily="34" charset="0"/>
              </a:rPr>
              <a:t>125.0021</a:t>
            </a:r>
            <a:endParaRPr lang="en-US" altLang="en-US" sz="1200" dirty="0" smtClean="0">
              <a:solidFill>
                <a:srgbClr val="FF0000"/>
              </a:solidFill>
            </a:endParaRPr>
          </a:p>
        </p:txBody>
      </p:sp>
      <p:sp>
        <p:nvSpPr>
          <p:cNvPr id="1205" name="Rectangle 3611"/>
          <p:cNvSpPr>
            <a:spLocks noChangeArrowheads="1"/>
          </p:cNvSpPr>
          <p:nvPr/>
        </p:nvSpPr>
        <p:spPr bwMode="auto">
          <a:xfrm>
            <a:off x="2107076" y="6704881"/>
            <a:ext cx="460533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r>
              <a:rPr lang="en-US" altLang="en-US" sz="800" dirty="0" smtClean="0">
                <a:solidFill>
                  <a:srgbClr val="000000"/>
                </a:solidFill>
                <a:latin typeface="Microsoft Sans Serif" pitchFamily="34" charset="0"/>
              </a:rPr>
              <a:t>Spectrum from </a:t>
            </a:r>
            <a:r>
              <a:rPr lang="en-US" altLang="en-US" sz="800" dirty="0" err="1" smtClean="0">
                <a:solidFill>
                  <a:srgbClr val="000000"/>
                </a:solidFill>
                <a:latin typeface="Microsoft Sans Serif" pitchFamily="34" charset="0"/>
              </a:rPr>
              <a:t>MSMSALL_Pos</a:t>
            </a:r>
            <a:r>
              <a:rPr lang="en-US" altLang="en-US" sz="800" dirty="0" smtClean="0">
                <a:solidFill>
                  <a:srgbClr val="000000"/>
                </a:solidFill>
                <a:latin typeface="Microsoft Sans Serif" pitchFamily="34" charset="0"/>
              </a:rPr>
              <a:t> F2.wiff (sample 1) - </a:t>
            </a:r>
            <a:r>
              <a:rPr lang="en-US" altLang="en-US" sz="800" dirty="0" err="1" smtClean="0">
                <a:solidFill>
                  <a:srgbClr val="000000"/>
                </a:solidFill>
                <a:latin typeface="Microsoft Sans Serif" pitchFamily="34" charset="0"/>
              </a:rPr>
              <a:t>Pos</a:t>
            </a:r>
            <a:r>
              <a:rPr lang="en-US" altLang="en-US" sz="800" dirty="0" smtClean="0">
                <a:solidFill>
                  <a:srgbClr val="000000"/>
                </a:solidFill>
                <a:latin typeface="Microsoft Sans Serif" pitchFamily="34" charset="0"/>
              </a:rPr>
              <a:t> F-2, Experiment 2, +TOF MS^2 (100 - 1500) from 782.632 min</a:t>
            </a:r>
            <a:endParaRPr lang="en-US" altLang="en-US" dirty="0" smtClean="0">
              <a:solidFill>
                <a:prstClr val="black"/>
              </a:solidFill>
            </a:endParaRPr>
          </a:p>
        </p:txBody>
      </p:sp>
      <p:sp>
        <p:nvSpPr>
          <p:cNvPr id="1206" name="Rectangle 3612"/>
          <p:cNvSpPr>
            <a:spLocks noChangeArrowheads="1"/>
          </p:cNvSpPr>
          <p:nvPr/>
        </p:nvSpPr>
        <p:spPr bwMode="auto">
          <a:xfrm>
            <a:off x="7689850" y="6507223"/>
            <a:ext cx="120967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r>
              <a:rPr lang="en-US" altLang="en-US" sz="800" dirty="0" smtClean="0">
                <a:solidFill>
                  <a:srgbClr val="000000"/>
                </a:solidFill>
                <a:latin typeface="Microsoft Sans Serif" pitchFamily="34" charset="0"/>
              </a:rPr>
              <a:t>Precursor: 782.6 Da, CE: 50.0</a:t>
            </a:r>
            <a:endParaRPr lang="en-US" altLang="en-US" dirty="0" smtClean="0">
              <a:solidFill>
                <a:prstClr val="black"/>
              </a:solidFill>
            </a:endParaRPr>
          </a:p>
        </p:txBody>
      </p:sp>
      <p:sp>
        <p:nvSpPr>
          <p:cNvPr id="4608" name="Rectangle 256"/>
          <p:cNvSpPr>
            <a:spLocks noChangeArrowheads="1"/>
          </p:cNvSpPr>
          <p:nvPr/>
        </p:nvSpPr>
        <p:spPr bwMode="auto">
          <a:xfrm rot="16200000">
            <a:off x="-145964" y="3269887"/>
            <a:ext cx="385747" cy="12383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800" b="1" dirty="0" smtClean="0">
                <a:solidFill>
                  <a:srgbClr val="000000"/>
                </a:solidFill>
                <a:latin typeface="Microsoft Sans Serif" pitchFamily="34" charset="0"/>
              </a:rPr>
              <a:t>Intensity</a:t>
            </a:r>
            <a:endParaRPr lang="en-US" sz="800" b="1" dirty="0" smtClean="0">
              <a:solidFill>
                <a:prstClr val="black"/>
              </a:solidFill>
              <a:latin typeface="Arial" pitchFamily="34" charset="0"/>
            </a:endParaRPr>
          </a:p>
        </p:txBody>
      </p:sp>
      <p:sp>
        <p:nvSpPr>
          <p:cNvPr id="4609" name="Rectangle 114"/>
          <p:cNvSpPr>
            <a:spLocks noChangeArrowheads="1"/>
          </p:cNvSpPr>
          <p:nvPr/>
        </p:nvSpPr>
        <p:spPr bwMode="auto">
          <a:xfrm>
            <a:off x="4542140" y="6529449"/>
            <a:ext cx="800101" cy="123825"/>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800" b="1" dirty="0" smtClean="0">
                <a:solidFill>
                  <a:srgbClr val="000000"/>
                </a:solidFill>
                <a:latin typeface="Microsoft Sans Serif" pitchFamily="34" charset="0"/>
              </a:rPr>
              <a:t>Mass/Charge, Da</a:t>
            </a:r>
            <a:endParaRPr lang="en-US" sz="800" b="1" dirty="0" smtClean="0">
              <a:solidFill>
                <a:prstClr val="black"/>
              </a:solidFill>
              <a:latin typeface="Arial" pitchFamily="34" charset="0"/>
            </a:endParaRPr>
          </a:p>
        </p:txBody>
      </p:sp>
      <p:sp>
        <p:nvSpPr>
          <p:cNvPr id="4247" name="Text Box 189"/>
          <p:cNvSpPr txBox="1"/>
          <p:nvPr/>
        </p:nvSpPr>
        <p:spPr>
          <a:xfrm>
            <a:off x="13388" y="29225"/>
            <a:ext cx="9105900" cy="431800"/>
          </a:xfrm>
          <a:prstGeom prst="rect">
            <a:avLst/>
          </a:prstGeom>
          <a:noFill/>
          <a:ln>
            <a:noFill/>
          </a:ln>
          <a:effectLst/>
          <a:extLst>
            <a:ext uri="{FAA26D3D-D897-4be2-8F04-BA451C77F1D7}">
              <ma14:placeholderFlag xmlns:ma14="http://schemas.microsoft.com/office/mac/drawingml/2011/main" xmlns=""/>
            </a:ext>
            <a:ext uri="{C572A759-6A51-4108-AA02-DFA0A04FC94B}">
              <ma14:wrappingTextBoxFlag xmlns:ma14="http://schemas.microsoft.com/office/mac/drawingml/2011/main" xmln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r>
              <a:rPr lang="en-US" b="1" dirty="0" smtClean="0">
                <a:solidFill>
                  <a:prstClr val="black"/>
                </a:solidFill>
                <a:latin typeface="Arial" panose="020B0604020202020204" pitchFamily="34" charset="0"/>
                <a:ea typeface="ＭＳ 明朝"/>
                <a:cs typeface="Arial" panose="020B0604020202020204" pitchFamily="34" charset="0"/>
              </a:rPr>
              <a:t>ESI-MS/MS fragments from</a:t>
            </a:r>
          </a:p>
          <a:p>
            <a:pPr algn="ctr"/>
            <a:r>
              <a:rPr lang="en-US" b="1" dirty="0" smtClean="0">
                <a:solidFill>
                  <a:prstClr val="black"/>
                </a:solidFill>
                <a:latin typeface="Arial" panose="020B0604020202020204" pitchFamily="34" charset="0"/>
                <a:ea typeface="ＭＳ 明朝"/>
                <a:cs typeface="Arial" panose="020B0604020202020204" pitchFamily="34" charset="0"/>
              </a:rPr>
              <a:t>782.6 m/z 36:4 PC (+mode).</a:t>
            </a:r>
            <a:endParaRPr lang="en-US" b="1" dirty="0">
              <a:solidFill>
                <a:prstClr val="black"/>
              </a:solidFill>
              <a:latin typeface="Arial" panose="020B0604020202020204" pitchFamily="34" charset="0"/>
              <a:ea typeface="ＭＳ 明朝"/>
              <a:cs typeface="Arial" panose="020B0604020202020204" pitchFamily="34" charset="0"/>
            </a:endParaRPr>
          </a:p>
        </p:txBody>
      </p:sp>
      <p:cxnSp>
        <p:nvCxnSpPr>
          <p:cNvPr id="3" name="Straight Arrow Connector 2"/>
          <p:cNvCxnSpPr/>
          <p:nvPr/>
        </p:nvCxnSpPr>
        <p:spPr>
          <a:xfrm flipH="1">
            <a:off x="1438275" y="1496957"/>
            <a:ext cx="228600" cy="91440"/>
          </a:xfrm>
          <a:prstGeom prst="straightConnector1">
            <a:avLst/>
          </a:prstGeom>
          <a:ln w="19050">
            <a:solidFill>
              <a:srgbClr val="FF0000"/>
            </a:solidFill>
            <a:prstDash val="sysDash"/>
            <a:headEnd type="none" w="med" len="med"/>
            <a:tailEnd type="triangle" w="med" len="med"/>
          </a:ln>
        </p:spPr>
        <p:style>
          <a:lnRef idx="2">
            <a:schemeClr val="accent1"/>
          </a:lnRef>
          <a:fillRef idx="0">
            <a:schemeClr val="accent1"/>
          </a:fillRef>
          <a:effectRef idx="1">
            <a:schemeClr val="accent1"/>
          </a:effectRef>
          <a:fontRef idx="minor">
            <a:schemeClr val="tx1"/>
          </a:fontRef>
        </p:style>
      </p:cxnSp>
      <p:sp>
        <p:nvSpPr>
          <p:cNvPr id="4679" name="TextBox 4678"/>
          <p:cNvSpPr txBox="1"/>
          <p:nvPr/>
        </p:nvSpPr>
        <p:spPr>
          <a:xfrm>
            <a:off x="1602010" y="2473453"/>
            <a:ext cx="1620745" cy="584775"/>
          </a:xfrm>
          <a:prstGeom prst="rect">
            <a:avLst/>
          </a:prstGeom>
          <a:solidFill>
            <a:schemeClr val="bg1"/>
          </a:solidFill>
        </p:spPr>
        <p:txBody>
          <a:bodyPr wrap="square" rtlCol="0">
            <a:spAutoFit/>
          </a:bodyPr>
          <a:lstStyle/>
          <a:p>
            <a:pPr defTabSz="457200" eaLnBrk="1" fontAlgn="auto" hangingPunct="1">
              <a:spcBef>
                <a:spcPts val="0"/>
              </a:spcBef>
              <a:spcAft>
                <a:spcPts val="0"/>
              </a:spcAft>
            </a:pPr>
            <a:r>
              <a:rPr lang="en-US" sz="1600" dirty="0" err="1" smtClean="0">
                <a:solidFill>
                  <a:srgbClr val="FF0000"/>
                </a:solidFill>
                <a:latin typeface="Arial" panose="020B0604020202020204" pitchFamily="34" charset="0"/>
                <a:cs typeface="Arial" panose="020B0604020202020204" pitchFamily="34" charset="0"/>
              </a:rPr>
              <a:t>phosphocholine</a:t>
            </a:r>
            <a:r>
              <a:rPr lang="en-US" sz="1600" dirty="0" smtClean="0">
                <a:solidFill>
                  <a:srgbClr val="FF0000"/>
                </a:solidFill>
                <a:latin typeface="Arial" panose="020B0604020202020204" pitchFamily="34" charset="0"/>
                <a:cs typeface="Arial" panose="020B0604020202020204" pitchFamily="34" charset="0"/>
              </a:rPr>
              <a:t> </a:t>
            </a:r>
            <a:r>
              <a:rPr lang="en-US" sz="1600" dirty="0">
                <a:solidFill>
                  <a:srgbClr val="FF0000"/>
                </a:solidFill>
                <a:latin typeface="Arial" panose="020B0604020202020204" pitchFamily="34" charset="0"/>
                <a:cs typeface="Arial" panose="020B0604020202020204" pitchFamily="34" charset="0"/>
              </a:rPr>
              <a:t>head group</a:t>
            </a:r>
          </a:p>
        </p:txBody>
      </p:sp>
      <p:cxnSp>
        <p:nvCxnSpPr>
          <p:cNvPr id="4680" name="Straight Arrow Connector 4679"/>
          <p:cNvCxnSpPr/>
          <p:nvPr/>
        </p:nvCxnSpPr>
        <p:spPr>
          <a:xfrm flipH="1" flipV="1">
            <a:off x="2116109" y="1641419"/>
            <a:ext cx="306564" cy="858523"/>
          </a:xfrm>
          <a:prstGeom prst="straightConnector1">
            <a:avLst/>
          </a:prstGeom>
          <a:ln w="19050">
            <a:solidFill>
              <a:srgbClr val="FF0000"/>
            </a:solidFill>
            <a:headEnd type="none" w="med" len="med"/>
            <a:tailEnd type="triangle" w="med" len="med"/>
          </a:ln>
        </p:spPr>
        <p:style>
          <a:lnRef idx="2">
            <a:schemeClr val="accent1"/>
          </a:lnRef>
          <a:fillRef idx="0">
            <a:schemeClr val="accent1"/>
          </a:fillRef>
          <a:effectRef idx="1">
            <a:schemeClr val="accent1"/>
          </a:effectRef>
          <a:fontRef idx="minor">
            <a:schemeClr val="tx1"/>
          </a:fontRef>
        </p:style>
      </p:cxnSp>
      <p:grpSp>
        <p:nvGrpSpPr>
          <p:cNvPr id="4681" name="Group 4680"/>
          <p:cNvGrpSpPr/>
          <p:nvPr/>
        </p:nvGrpSpPr>
        <p:grpSpPr>
          <a:xfrm>
            <a:off x="3327902" y="1813129"/>
            <a:ext cx="2348062" cy="868077"/>
            <a:chOff x="414338" y="2316930"/>
            <a:chExt cx="2348062" cy="868077"/>
          </a:xfrm>
        </p:grpSpPr>
        <p:sp>
          <p:nvSpPr>
            <p:cNvPr id="4682" name="Text Box 403"/>
            <p:cNvSpPr txBox="1">
              <a:spLocks noChangeAspect="1" noChangeArrowheads="1"/>
            </p:cNvSpPr>
            <p:nvPr/>
          </p:nvSpPr>
          <p:spPr bwMode="auto">
            <a:xfrm>
              <a:off x="1696210" y="2532916"/>
              <a:ext cx="28441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a:ln>
                    <a:noFill/>
                  </a:ln>
                  <a:solidFill>
                    <a:srgbClr val="191919"/>
                  </a:solidFill>
                  <a:effectLst/>
                  <a:uLnTx/>
                  <a:uFillTx/>
                  <a:latin typeface="Arial" pitchFamily="34" charset="0"/>
                  <a:cs typeface="Arial" pitchFamily="34" charset="0"/>
                </a:rPr>
                <a:t>O</a:t>
              </a:r>
            </a:p>
          </p:txBody>
        </p:sp>
        <p:sp>
          <p:nvSpPr>
            <p:cNvPr id="4683" name="Line 388"/>
            <p:cNvSpPr>
              <a:spLocks noChangeAspect="1" noChangeShapeType="1"/>
            </p:cNvSpPr>
            <p:nvPr/>
          </p:nvSpPr>
          <p:spPr bwMode="auto">
            <a:xfrm>
              <a:off x="1291399" y="2938784"/>
              <a:ext cx="0" cy="6667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4684" name="Line 389"/>
            <p:cNvSpPr>
              <a:spLocks noChangeAspect="1" noChangeShapeType="1"/>
            </p:cNvSpPr>
            <p:nvPr/>
          </p:nvSpPr>
          <p:spPr bwMode="auto">
            <a:xfrm>
              <a:off x="1307274" y="2938784"/>
              <a:ext cx="0" cy="6667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4685" name="Text Box 390"/>
            <p:cNvSpPr txBox="1">
              <a:spLocks noChangeAspect="1" noChangeArrowheads="1"/>
            </p:cNvSpPr>
            <p:nvPr/>
          </p:nvSpPr>
          <p:spPr bwMode="auto">
            <a:xfrm>
              <a:off x="1156198" y="2938786"/>
              <a:ext cx="28441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a:ln>
                    <a:noFill/>
                  </a:ln>
                  <a:solidFill>
                    <a:srgbClr val="191919"/>
                  </a:solidFill>
                  <a:effectLst/>
                  <a:uLnTx/>
                  <a:uFillTx/>
                  <a:latin typeface="Arial" pitchFamily="34" charset="0"/>
                  <a:cs typeface="Arial" pitchFamily="34" charset="0"/>
                </a:rPr>
                <a:t>O</a:t>
              </a:r>
            </a:p>
          </p:txBody>
        </p:sp>
        <p:sp>
          <p:nvSpPr>
            <p:cNvPr id="4686" name="Text Box 391"/>
            <p:cNvSpPr txBox="1">
              <a:spLocks noChangeAspect="1" noChangeArrowheads="1"/>
            </p:cNvSpPr>
            <p:nvPr/>
          </p:nvSpPr>
          <p:spPr bwMode="auto">
            <a:xfrm>
              <a:off x="1248801" y="2711244"/>
              <a:ext cx="28441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a:ln>
                    <a:noFill/>
                  </a:ln>
                  <a:solidFill>
                    <a:srgbClr val="191919"/>
                  </a:solidFill>
                  <a:effectLst/>
                  <a:uLnTx/>
                  <a:uFillTx/>
                  <a:latin typeface="Arial" pitchFamily="34" charset="0"/>
                  <a:cs typeface="Arial" pitchFamily="34" charset="0"/>
                </a:rPr>
                <a:t>O</a:t>
              </a:r>
            </a:p>
          </p:txBody>
        </p:sp>
        <p:sp>
          <p:nvSpPr>
            <p:cNvPr id="4687" name="Line 392"/>
            <p:cNvSpPr>
              <a:spLocks noChangeAspect="1" noChangeShapeType="1"/>
            </p:cNvSpPr>
            <p:nvPr/>
          </p:nvSpPr>
          <p:spPr bwMode="auto">
            <a:xfrm>
              <a:off x="1435860" y="2875284"/>
              <a:ext cx="44450" cy="6032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4688" name="Line 393"/>
            <p:cNvSpPr>
              <a:spLocks noChangeAspect="1" noChangeShapeType="1"/>
            </p:cNvSpPr>
            <p:nvPr/>
          </p:nvSpPr>
          <p:spPr bwMode="auto">
            <a:xfrm flipV="1">
              <a:off x="1480310" y="2789559"/>
              <a:ext cx="101600" cy="14922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4689" name="Line 394"/>
            <p:cNvSpPr>
              <a:spLocks noChangeAspect="1" noChangeShapeType="1"/>
            </p:cNvSpPr>
            <p:nvPr/>
          </p:nvSpPr>
          <p:spPr bwMode="auto">
            <a:xfrm flipH="1" flipV="1">
              <a:off x="1473960" y="2786384"/>
              <a:ext cx="104775" cy="15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4690" name="Text Box 395"/>
            <p:cNvSpPr txBox="1">
              <a:spLocks noChangeAspect="1" noChangeArrowheads="1"/>
            </p:cNvSpPr>
            <p:nvPr/>
          </p:nvSpPr>
          <p:spPr bwMode="auto">
            <a:xfrm>
              <a:off x="1289804" y="2614141"/>
              <a:ext cx="284052"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smtClean="0">
                  <a:ln>
                    <a:noFill/>
                  </a:ln>
                  <a:solidFill>
                    <a:srgbClr val="191919"/>
                  </a:solidFill>
                  <a:effectLst/>
                  <a:uLnTx/>
                  <a:uFillTx/>
                  <a:latin typeface="Arial" pitchFamily="34" charset="0"/>
                  <a:cs typeface="Arial" pitchFamily="34" charset="0"/>
                </a:rPr>
                <a:t>O</a:t>
              </a:r>
              <a:endParaRPr kumimoji="0" lang="en-US" altLang="en-US" sz="1000" b="0" i="0" u="none" strike="noStrike" kern="0" cap="none" spc="0" normalizeH="0" baseline="0" noProof="0" dirty="0">
                <a:ln>
                  <a:noFill/>
                </a:ln>
                <a:solidFill>
                  <a:srgbClr val="191919"/>
                </a:solidFill>
                <a:effectLst/>
                <a:uLnTx/>
                <a:uFillTx/>
                <a:latin typeface="Arial" pitchFamily="34" charset="0"/>
                <a:cs typeface="Arial" pitchFamily="34" charset="0"/>
              </a:endParaRPr>
            </a:p>
          </p:txBody>
        </p:sp>
        <p:sp>
          <p:nvSpPr>
            <p:cNvPr id="4691" name="Line 396"/>
            <p:cNvSpPr>
              <a:spLocks noChangeAspect="1" noChangeShapeType="1"/>
            </p:cNvSpPr>
            <p:nvPr/>
          </p:nvSpPr>
          <p:spPr bwMode="auto">
            <a:xfrm flipV="1">
              <a:off x="1578735" y="2862584"/>
              <a:ext cx="47625" cy="762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4692" name="Text Box 397"/>
            <p:cNvSpPr txBox="1">
              <a:spLocks noChangeAspect="1" noChangeArrowheads="1"/>
            </p:cNvSpPr>
            <p:nvPr/>
          </p:nvSpPr>
          <p:spPr bwMode="auto">
            <a:xfrm>
              <a:off x="1540635" y="2749872"/>
              <a:ext cx="28441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rPr>
                <a:t>O</a:t>
              </a:r>
            </a:p>
          </p:txBody>
        </p:sp>
        <p:sp>
          <p:nvSpPr>
            <p:cNvPr id="4693" name="Line 398"/>
            <p:cNvSpPr>
              <a:spLocks noChangeAspect="1" noChangeShapeType="1"/>
            </p:cNvSpPr>
            <p:nvPr/>
          </p:nvSpPr>
          <p:spPr bwMode="auto">
            <a:xfrm>
              <a:off x="1721610" y="2856234"/>
              <a:ext cx="82550" cy="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4694" name="Line 399"/>
            <p:cNvSpPr>
              <a:spLocks noChangeAspect="1" noChangeShapeType="1"/>
            </p:cNvSpPr>
            <p:nvPr/>
          </p:nvSpPr>
          <p:spPr bwMode="auto">
            <a:xfrm rot="10809098">
              <a:off x="1842260" y="2726059"/>
              <a:ext cx="0" cy="762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4695" name="Line 400"/>
            <p:cNvSpPr>
              <a:spLocks noChangeAspect="1" noChangeShapeType="1"/>
            </p:cNvSpPr>
            <p:nvPr/>
          </p:nvSpPr>
          <p:spPr bwMode="auto">
            <a:xfrm rot="10809098">
              <a:off x="1826385" y="2726059"/>
              <a:ext cx="0" cy="762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4696" name="Text Box 401"/>
            <p:cNvSpPr txBox="1">
              <a:spLocks noChangeAspect="1" noChangeArrowheads="1"/>
            </p:cNvSpPr>
            <p:nvPr/>
          </p:nvSpPr>
          <p:spPr bwMode="auto">
            <a:xfrm rot="10809098">
              <a:off x="1899281" y="2729154"/>
              <a:ext cx="28441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a:ln>
                    <a:noFill/>
                  </a:ln>
                  <a:solidFill>
                    <a:srgbClr val="191919"/>
                  </a:solidFill>
                  <a:effectLst/>
                  <a:uLnTx/>
                  <a:uFillTx/>
                  <a:latin typeface="Arial" pitchFamily="34" charset="0"/>
                  <a:cs typeface="Arial" pitchFamily="34" charset="0"/>
                </a:rPr>
                <a:t>O</a:t>
              </a:r>
            </a:p>
          </p:txBody>
        </p:sp>
        <p:sp>
          <p:nvSpPr>
            <p:cNvPr id="4697" name="Line 402"/>
            <p:cNvSpPr>
              <a:spLocks noChangeAspect="1" noChangeShapeType="1"/>
            </p:cNvSpPr>
            <p:nvPr/>
          </p:nvSpPr>
          <p:spPr bwMode="auto">
            <a:xfrm>
              <a:off x="1904699" y="2856234"/>
              <a:ext cx="82550" cy="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4698" name="Line 404"/>
            <p:cNvSpPr>
              <a:spLocks noChangeAspect="1" noChangeShapeType="1"/>
            </p:cNvSpPr>
            <p:nvPr/>
          </p:nvSpPr>
          <p:spPr bwMode="auto">
            <a:xfrm flipV="1">
              <a:off x="2090965" y="2780034"/>
              <a:ext cx="53975" cy="7937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4699" name="Line 405"/>
            <p:cNvSpPr>
              <a:spLocks noChangeAspect="1" noChangeShapeType="1"/>
            </p:cNvSpPr>
            <p:nvPr/>
          </p:nvSpPr>
          <p:spPr bwMode="auto">
            <a:xfrm>
              <a:off x="2141765" y="2780034"/>
              <a:ext cx="50800" cy="762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4700" name="Line 406"/>
            <p:cNvSpPr>
              <a:spLocks noChangeAspect="1" noChangeShapeType="1"/>
            </p:cNvSpPr>
            <p:nvPr/>
          </p:nvSpPr>
          <p:spPr bwMode="auto">
            <a:xfrm flipV="1">
              <a:off x="2192565" y="2780034"/>
              <a:ext cx="41275" cy="762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4701" name="Text Box 407"/>
            <p:cNvSpPr txBox="1">
              <a:spLocks noChangeAspect="1" noChangeArrowheads="1"/>
            </p:cNvSpPr>
            <p:nvPr/>
          </p:nvSpPr>
          <p:spPr bwMode="auto">
            <a:xfrm>
              <a:off x="1715790" y="2734527"/>
              <a:ext cx="267884"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a:ln>
                    <a:noFill/>
                  </a:ln>
                  <a:solidFill>
                    <a:srgbClr val="191919"/>
                  </a:solidFill>
                  <a:effectLst/>
                  <a:uLnTx/>
                  <a:uFillTx/>
                  <a:latin typeface="Arial" pitchFamily="34" charset="0"/>
                  <a:cs typeface="Arial" pitchFamily="34" charset="0"/>
                </a:rPr>
                <a:t>P</a:t>
              </a:r>
            </a:p>
          </p:txBody>
        </p:sp>
        <p:sp>
          <p:nvSpPr>
            <p:cNvPr id="4702" name="Text Box 408"/>
            <p:cNvSpPr txBox="1">
              <a:spLocks noChangeAspect="1" noChangeArrowheads="1"/>
            </p:cNvSpPr>
            <p:nvPr/>
          </p:nvSpPr>
          <p:spPr bwMode="auto">
            <a:xfrm>
              <a:off x="1653348" y="2926084"/>
              <a:ext cx="377026"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rPr>
                <a:t>OH</a:t>
              </a:r>
            </a:p>
          </p:txBody>
        </p:sp>
        <p:sp>
          <p:nvSpPr>
            <p:cNvPr id="4703" name="Text Box 409"/>
            <p:cNvSpPr txBox="1">
              <a:spLocks noChangeAspect="1" noChangeArrowheads="1"/>
            </p:cNvSpPr>
            <p:nvPr/>
          </p:nvSpPr>
          <p:spPr bwMode="auto">
            <a:xfrm>
              <a:off x="1497243" y="2614141"/>
              <a:ext cx="277277"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a:ln>
                    <a:noFill/>
                  </a:ln>
                  <a:solidFill>
                    <a:srgbClr val="191919"/>
                  </a:solidFill>
                  <a:effectLst/>
                  <a:uLnTx/>
                  <a:uFillTx/>
                  <a:latin typeface="Arial" pitchFamily="34" charset="0"/>
                  <a:cs typeface="Arial" pitchFamily="34" charset="0"/>
                </a:rPr>
                <a:t>H</a:t>
              </a:r>
            </a:p>
          </p:txBody>
        </p:sp>
        <p:sp>
          <p:nvSpPr>
            <p:cNvPr id="4704" name="Line 386"/>
            <p:cNvSpPr>
              <a:spLocks noChangeAspect="1" noChangeShapeType="1"/>
            </p:cNvSpPr>
            <p:nvPr/>
          </p:nvSpPr>
          <p:spPr bwMode="auto">
            <a:xfrm>
              <a:off x="1256474" y="2856385"/>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4705" name="Line 387"/>
            <p:cNvSpPr>
              <a:spLocks noChangeAspect="1" noChangeShapeType="1"/>
            </p:cNvSpPr>
            <p:nvPr/>
          </p:nvSpPr>
          <p:spPr bwMode="auto">
            <a:xfrm flipV="1">
              <a:off x="1307274" y="2856385"/>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4706" name="Line 410"/>
            <p:cNvSpPr>
              <a:spLocks noChangeAspect="1" noChangeShapeType="1"/>
            </p:cNvSpPr>
            <p:nvPr/>
          </p:nvSpPr>
          <p:spPr bwMode="auto">
            <a:xfrm>
              <a:off x="891349" y="2852265"/>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4707" name="Line 411"/>
            <p:cNvSpPr>
              <a:spLocks noChangeAspect="1" noChangeShapeType="1"/>
            </p:cNvSpPr>
            <p:nvPr/>
          </p:nvSpPr>
          <p:spPr bwMode="auto">
            <a:xfrm flipV="1">
              <a:off x="926274" y="2852265"/>
              <a:ext cx="38100"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4708" name="Line 412"/>
            <p:cNvSpPr>
              <a:spLocks noChangeAspect="1" noChangeShapeType="1"/>
            </p:cNvSpPr>
            <p:nvPr/>
          </p:nvSpPr>
          <p:spPr bwMode="auto">
            <a:xfrm>
              <a:off x="964374" y="2852265"/>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4709" name="Line 413"/>
            <p:cNvSpPr>
              <a:spLocks noChangeAspect="1" noChangeShapeType="1"/>
            </p:cNvSpPr>
            <p:nvPr/>
          </p:nvSpPr>
          <p:spPr bwMode="auto">
            <a:xfrm rot="10800000">
              <a:off x="1180274" y="2856385"/>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4710" name="Line 414"/>
            <p:cNvSpPr>
              <a:spLocks noChangeAspect="1" noChangeShapeType="1"/>
            </p:cNvSpPr>
            <p:nvPr/>
          </p:nvSpPr>
          <p:spPr bwMode="auto">
            <a:xfrm rot="10800000" flipV="1">
              <a:off x="1145349" y="2856385"/>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4711" name="Line 415"/>
            <p:cNvSpPr>
              <a:spLocks noChangeAspect="1" noChangeShapeType="1"/>
            </p:cNvSpPr>
            <p:nvPr/>
          </p:nvSpPr>
          <p:spPr bwMode="auto">
            <a:xfrm rot="10800000">
              <a:off x="1107249" y="2856385"/>
              <a:ext cx="38100"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4712" name="Line 416"/>
            <p:cNvSpPr>
              <a:spLocks noChangeAspect="1" noChangeShapeType="1"/>
            </p:cNvSpPr>
            <p:nvPr/>
          </p:nvSpPr>
          <p:spPr bwMode="auto">
            <a:xfrm rot="10800000">
              <a:off x="1037399" y="2856385"/>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4713" name="Line 417"/>
            <p:cNvSpPr>
              <a:spLocks noChangeAspect="1" noChangeShapeType="1"/>
            </p:cNvSpPr>
            <p:nvPr/>
          </p:nvSpPr>
          <p:spPr bwMode="auto">
            <a:xfrm rot="10800000" flipV="1">
              <a:off x="999299" y="2856385"/>
              <a:ext cx="38100"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4714" name="Line 418"/>
            <p:cNvSpPr>
              <a:spLocks noChangeAspect="1" noChangeShapeType="1"/>
            </p:cNvSpPr>
            <p:nvPr/>
          </p:nvSpPr>
          <p:spPr bwMode="auto">
            <a:xfrm rot="10800000" flipV="1">
              <a:off x="1072324" y="2856385"/>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4715" name="Line 419"/>
            <p:cNvSpPr>
              <a:spLocks noChangeAspect="1" noChangeShapeType="1"/>
            </p:cNvSpPr>
            <p:nvPr/>
          </p:nvSpPr>
          <p:spPr bwMode="auto">
            <a:xfrm flipV="1">
              <a:off x="1218374" y="2860505"/>
              <a:ext cx="34925" cy="7828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4716" name="Line 420"/>
            <p:cNvSpPr>
              <a:spLocks noChangeAspect="1" noChangeShapeType="1"/>
            </p:cNvSpPr>
            <p:nvPr/>
          </p:nvSpPr>
          <p:spPr bwMode="auto">
            <a:xfrm>
              <a:off x="821499" y="2852265"/>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4717" name="Line 421"/>
            <p:cNvSpPr>
              <a:spLocks noChangeAspect="1" noChangeShapeType="1"/>
            </p:cNvSpPr>
            <p:nvPr/>
          </p:nvSpPr>
          <p:spPr bwMode="auto">
            <a:xfrm flipV="1">
              <a:off x="856424" y="2852265"/>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4718" name="Line 422"/>
            <p:cNvSpPr>
              <a:spLocks noChangeAspect="1" noChangeShapeType="1"/>
            </p:cNvSpPr>
            <p:nvPr/>
          </p:nvSpPr>
          <p:spPr bwMode="auto">
            <a:xfrm>
              <a:off x="751649" y="2852265"/>
              <a:ext cx="31750"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4719" name="Line 423"/>
            <p:cNvSpPr>
              <a:spLocks noChangeAspect="1" noChangeShapeType="1"/>
            </p:cNvSpPr>
            <p:nvPr/>
          </p:nvSpPr>
          <p:spPr bwMode="auto">
            <a:xfrm flipV="1">
              <a:off x="783399" y="2852265"/>
              <a:ext cx="38100"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4720" name="Text Box 424"/>
            <p:cNvSpPr txBox="1">
              <a:spLocks noChangeAspect="1" noChangeArrowheads="1"/>
            </p:cNvSpPr>
            <p:nvPr/>
          </p:nvSpPr>
          <p:spPr bwMode="auto">
            <a:xfrm>
              <a:off x="2344965" y="2530797"/>
              <a:ext cx="41743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rPr>
                <a:t>CH</a:t>
              </a:r>
              <a:r>
                <a:rPr kumimoji="0" lang="en-US" altLang="en-US" sz="1000" b="0" i="0" u="none" strike="noStrike" kern="0" cap="none" spc="0" normalizeH="0" baseline="-25000" noProof="0">
                  <a:ln>
                    <a:noFill/>
                  </a:ln>
                  <a:solidFill>
                    <a:srgbClr val="191919"/>
                  </a:solidFill>
                  <a:effectLst/>
                  <a:uLnTx/>
                  <a:uFillTx/>
                  <a:latin typeface="Arial" pitchFamily="34" charset="0"/>
                  <a:cs typeface="Arial" pitchFamily="34" charset="0"/>
                </a:rPr>
                <a:t>3</a:t>
              </a:r>
              <a:endPar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endParaRPr>
            </a:p>
          </p:txBody>
        </p:sp>
        <p:sp>
          <p:nvSpPr>
            <p:cNvPr id="4721" name="Text Box 425"/>
            <p:cNvSpPr txBox="1">
              <a:spLocks noChangeAspect="1" noChangeArrowheads="1"/>
            </p:cNvSpPr>
            <p:nvPr/>
          </p:nvSpPr>
          <p:spPr bwMode="auto">
            <a:xfrm>
              <a:off x="2149703" y="2668909"/>
              <a:ext cx="277277"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rPr>
                <a:t>N</a:t>
              </a:r>
            </a:p>
          </p:txBody>
        </p:sp>
        <p:sp>
          <p:nvSpPr>
            <p:cNvPr id="4722" name="Line 426"/>
            <p:cNvSpPr>
              <a:spLocks noChangeAspect="1" noChangeShapeType="1"/>
            </p:cNvSpPr>
            <p:nvPr/>
          </p:nvSpPr>
          <p:spPr bwMode="auto">
            <a:xfrm>
              <a:off x="2335440" y="2783209"/>
              <a:ext cx="95250" cy="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4723" name="Line 427"/>
            <p:cNvSpPr>
              <a:spLocks noChangeAspect="1" noChangeShapeType="1"/>
            </p:cNvSpPr>
            <p:nvPr/>
          </p:nvSpPr>
          <p:spPr bwMode="auto">
            <a:xfrm flipV="1">
              <a:off x="2335440" y="2678434"/>
              <a:ext cx="88900" cy="7937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4724" name="Line 428"/>
            <p:cNvSpPr>
              <a:spLocks noChangeAspect="1" noChangeShapeType="1"/>
            </p:cNvSpPr>
            <p:nvPr/>
          </p:nvSpPr>
          <p:spPr bwMode="auto">
            <a:xfrm>
              <a:off x="2335440" y="2808609"/>
              <a:ext cx="92075" cy="6985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4725" name="Text Box 429"/>
            <p:cNvSpPr txBox="1">
              <a:spLocks noChangeAspect="1" noChangeArrowheads="1"/>
            </p:cNvSpPr>
            <p:nvPr/>
          </p:nvSpPr>
          <p:spPr bwMode="auto">
            <a:xfrm>
              <a:off x="2328034" y="2670497"/>
              <a:ext cx="41743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rPr>
                <a:t>CH</a:t>
              </a:r>
              <a:r>
                <a:rPr kumimoji="0" lang="en-US" altLang="en-US" sz="1000" b="0" i="0" u="none" strike="noStrike" kern="0" cap="none" spc="0" normalizeH="0" baseline="-25000" noProof="0">
                  <a:ln>
                    <a:noFill/>
                  </a:ln>
                  <a:solidFill>
                    <a:srgbClr val="191919"/>
                  </a:solidFill>
                  <a:effectLst/>
                  <a:uLnTx/>
                  <a:uFillTx/>
                  <a:latin typeface="Arial" pitchFamily="34" charset="0"/>
                  <a:cs typeface="Arial" pitchFamily="34" charset="0"/>
                </a:rPr>
                <a:t>3</a:t>
              </a:r>
              <a:endPar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endParaRPr>
            </a:p>
          </p:txBody>
        </p:sp>
        <p:sp>
          <p:nvSpPr>
            <p:cNvPr id="4726" name="Text Box 430"/>
            <p:cNvSpPr txBox="1">
              <a:spLocks noChangeAspect="1" noChangeArrowheads="1"/>
            </p:cNvSpPr>
            <p:nvPr/>
          </p:nvSpPr>
          <p:spPr bwMode="auto">
            <a:xfrm>
              <a:off x="2344965" y="2800672"/>
              <a:ext cx="41743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rPr>
                <a:t>CH</a:t>
              </a:r>
              <a:r>
                <a:rPr kumimoji="0" lang="en-US" altLang="en-US" sz="1000" b="0" i="0" u="none" strike="noStrike" kern="0" cap="none" spc="0" normalizeH="0" baseline="-25000" noProof="0">
                  <a:ln>
                    <a:noFill/>
                  </a:ln>
                  <a:solidFill>
                    <a:srgbClr val="191919"/>
                  </a:solidFill>
                  <a:effectLst/>
                  <a:uLnTx/>
                  <a:uFillTx/>
                  <a:latin typeface="Arial" pitchFamily="34" charset="0"/>
                  <a:cs typeface="Arial" pitchFamily="34" charset="0"/>
                </a:rPr>
                <a:t>3</a:t>
              </a:r>
              <a:endPar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endParaRPr>
            </a:p>
          </p:txBody>
        </p:sp>
        <p:sp>
          <p:nvSpPr>
            <p:cNvPr id="4727" name="Line 431"/>
            <p:cNvSpPr>
              <a:spLocks noChangeAspect="1" noChangeShapeType="1"/>
            </p:cNvSpPr>
            <p:nvPr/>
          </p:nvSpPr>
          <p:spPr bwMode="auto">
            <a:xfrm rot="10809098">
              <a:off x="1844376" y="2900684"/>
              <a:ext cx="0" cy="762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4728" name="Text Box 153"/>
            <p:cNvSpPr txBox="1">
              <a:spLocks noChangeAspect="1" noChangeArrowheads="1"/>
            </p:cNvSpPr>
            <p:nvPr/>
          </p:nvSpPr>
          <p:spPr bwMode="auto">
            <a:xfrm rot="10766066">
              <a:off x="1174671" y="2316930"/>
              <a:ext cx="2825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Comic Sans MS" pitchFamily="66" charset="0"/>
                </a:defRPr>
              </a:lvl1pPr>
              <a:lvl2pPr marL="742950" indent="-285750">
                <a:defRPr sz="2800">
                  <a:solidFill>
                    <a:schemeClr val="tx1"/>
                  </a:solidFill>
                  <a:latin typeface="Comic Sans MS" pitchFamily="66" charset="0"/>
                </a:defRPr>
              </a:lvl2pPr>
              <a:lvl3pPr marL="1143000" indent="-228600">
                <a:defRPr sz="2800">
                  <a:solidFill>
                    <a:schemeClr val="tx1"/>
                  </a:solidFill>
                  <a:latin typeface="Comic Sans MS" pitchFamily="66" charset="0"/>
                </a:defRPr>
              </a:lvl3pPr>
              <a:lvl4pPr marL="1600200" indent="-228600">
                <a:defRPr sz="2800">
                  <a:solidFill>
                    <a:schemeClr val="tx1"/>
                  </a:solidFill>
                  <a:latin typeface="Comic Sans MS" pitchFamily="66" charset="0"/>
                </a:defRPr>
              </a:lvl4pPr>
              <a:lvl5pPr marL="2057400" indent="-228600">
                <a:defRPr sz="2800">
                  <a:solidFill>
                    <a:schemeClr val="tx1"/>
                  </a:solidFill>
                  <a:latin typeface="Comic Sans MS" pitchFamily="66" charset="0"/>
                </a:defRPr>
              </a:lvl5pPr>
              <a:lvl6pPr marL="2514600" indent="-228600" eaLnBrk="0" fontAlgn="base" hangingPunct="0">
                <a:spcBef>
                  <a:spcPct val="0"/>
                </a:spcBef>
                <a:spcAft>
                  <a:spcPct val="0"/>
                </a:spcAft>
                <a:defRPr sz="2800">
                  <a:solidFill>
                    <a:schemeClr val="tx1"/>
                  </a:solidFill>
                  <a:latin typeface="Comic Sans MS" pitchFamily="66" charset="0"/>
                </a:defRPr>
              </a:lvl6pPr>
              <a:lvl7pPr marL="2971800" indent="-228600" eaLnBrk="0" fontAlgn="base" hangingPunct="0">
                <a:spcBef>
                  <a:spcPct val="0"/>
                </a:spcBef>
                <a:spcAft>
                  <a:spcPct val="0"/>
                </a:spcAft>
                <a:defRPr sz="2800">
                  <a:solidFill>
                    <a:schemeClr val="tx1"/>
                  </a:solidFill>
                  <a:latin typeface="Comic Sans MS" pitchFamily="66" charset="0"/>
                </a:defRPr>
              </a:lvl7pPr>
              <a:lvl8pPr marL="3429000" indent="-228600" eaLnBrk="0" fontAlgn="base" hangingPunct="0">
                <a:spcBef>
                  <a:spcPct val="0"/>
                </a:spcBef>
                <a:spcAft>
                  <a:spcPct val="0"/>
                </a:spcAft>
                <a:defRPr sz="2800">
                  <a:solidFill>
                    <a:schemeClr val="tx1"/>
                  </a:solidFill>
                  <a:latin typeface="Comic Sans MS" pitchFamily="66" charset="0"/>
                </a:defRPr>
              </a:lvl8pPr>
              <a:lvl9pPr marL="3886200" indent="-228600" eaLnBrk="0" fontAlgn="base" hangingPunct="0">
                <a:spcBef>
                  <a:spcPct val="0"/>
                </a:spcBef>
                <a:spcAft>
                  <a:spcPct val="0"/>
                </a:spcAft>
                <a:defRPr sz="2800">
                  <a:solidFill>
                    <a:schemeClr val="tx1"/>
                  </a:solidFill>
                  <a:latin typeface="Comic Sans MS" pitchFamily="66"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1000" b="0" i="0" u="none" strike="noStrike" kern="0" cap="none" spc="0" normalizeH="0" baseline="0" noProof="0" dirty="0" smtClean="0">
                  <a:ln>
                    <a:noFill/>
                  </a:ln>
                  <a:solidFill>
                    <a:srgbClr val="191919"/>
                  </a:solidFill>
                  <a:effectLst/>
                  <a:uLnTx/>
                  <a:uFillTx/>
                  <a:latin typeface="Arial" pitchFamily="34" charset="0"/>
                  <a:cs typeface="Arial" pitchFamily="34" charset="0"/>
                </a:rPr>
                <a:t>O</a:t>
              </a:r>
            </a:p>
          </p:txBody>
        </p:sp>
        <p:sp>
          <p:nvSpPr>
            <p:cNvPr id="4729" name="Line 178"/>
            <p:cNvSpPr>
              <a:spLocks noChangeAspect="1" noChangeShapeType="1"/>
            </p:cNvSpPr>
            <p:nvPr/>
          </p:nvSpPr>
          <p:spPr bwMode="auto">
            <a:xfrm>
              <a:off x="1331039" y="2601091"/>
              <a:ext cx="58738"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4730" name="Line 179"/>
            <p:cNvSpPr>
              <a:spLocks noChangeAspect="1" noChangeShapeType="1"/>
            </p:cNvSpPr>
            <p:nvPr/>
          </p:nvSpPr>
          <p:spPr bwMode="auto">
            <a:xfrm rot="10766066">
              <a:off x="1331039" y="2507429"/>
              <a:ext cx="0" cy="90487"/>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4731" name="Line 180"/>
            <p:cNvSpPr>
              <a:spLocks noChangeAspect="1" noChangeShapeType="1"/>
            </p:cNvSpPr>
            <p:nvPr/>
          </p:nvSpPr>
          <p:spPr bwMode="auto">
            <a:xfrm rot="10766066">
              <a:off x="1308814" y="2510604"/>
              <a:ext cx="0" cy="8890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4732" name="Line 195"/>
            <p:cNvSpPr>
              <a:spLocks noChangeAspect="1" noChangeShapeType="1"/>
            </p:cNvSpPr>
            <p:nvPr/>
          </p:nvSpPr>
          <p:spPr bwMode="auto">
            <a:xfrm rot="10800000">
              <a:off x="1215152" y="2599504"/>
              <a:ext cx="44450" cy="84137"/>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4733" name="Line 196"/>
            <p:cNvSpPr>
              <a:spLocks noChangeAspect="1" noChangeShapeType="1"/>
            </p:cNvSpPr>
            <p:nvPr/>
          </p:nvSpPr>
          <p:spPr bwMode="auto">
            <a:xfrm rot="10800000" flipV="1">
              <a:off x="1167527" y="2597916"/>
              <a:ext cx="47625"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4734" name="Line 197"/>
            <p:cNvSpPr>
              <a:spLocks noChangeAspect="1" noChangeShapeType="1"/>
            </p:cNvSpPr>
            <p:nvPr/>
          </p:nvSpPr>
          <p:spPr bwMode="auto">
            <a:xfrm flipV="1">
              <a:off x="1261189" y="2601091"/>
              <a:ext cx="49213"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4735" name="Line 202"/>
            <p:cNvSpPr>
              <a:spLocks noChangeAspect="1" noChangeShapeType="1"/>
            </p:cNvSpPr>
            <p:nvPr/>
          </p:nvSpPr>
          <p:spPr bwMode="auto">
            <a:xfrm rot="18540000">
              <a:off x="1049200" y="2632029"/>
              <a:ext cx="90487"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4736" name="Line 203"/>
            <p:cNvSpPr>
              <a:spLocks noChangeAspect="1" noChangeShapeType="1"/>
            </p:cNvSpPr>
            <p:nvPr/>
          </p:nvSpPr>
          <p:spPr bwMode="auto">
            <a:xfrm rot="18540000">
              <a:off x="1074024" y="2645052"/>
              <a:ext cx="64008"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4737" name="Line 218"/>
            <p:cNvSpPr>
              <a:spLocks noChangeAspect="1" noChangeShapeType="1"/>
            </p:cNvSpPr>
            <p:nvPr/>
          </p:nvSpPr>
          <p:spPr bwMode="auto">
            <a:xfrm rot="10800000">
              <a:off x="1123077" y="2593154"/>
              <a:ext cx="44450" cy="84137"/>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4738" name="Line 195"/>
            <p:cNvSpPr>
              <a:spLocks noChangeAspect="1" noChangeShapeType="1"/>
            </p:cNvSpPr>
            <p:nvPr/>
          </p:nvSpPr>
          <p:spPr bwMode="auto">
            <a:xfrm rot="10800000">
              <a:off x="1019883" y="2588067"/>
              <a:ext cx="44450" cy="84137"/>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4739" name="Line 196"/>
            <p:cNvSpPr>
              <a:spLocks noChangeAspect="1" noChangeShapeType="1"/>
            </p:cNvSpPr>
            <p:nvPr/>
          </p:nvSpPr>
          <p:spPr bwMode="auto">
            <a:xfrm rot="10800000" flipV="1">
              <a:off x="972258" y="2586479"/>
              <a:ext cx="47625"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4740" name="Line 202"/>
            <p:cNvSpPr>
              <a:spLocks noChangeAspect="1" noChangeShapeType="1"/>
            </p:cNvSpPr>
            <p:nvPr/>
          </p:nvSpPr>
          <p:spPr bwMode="auto">
            <a:xfrm rot="3540000">
              <a:off x="904995" y="2633768"/>
              <a:ext cx="90487"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4741" name="Line 203"/>
            <p:cNvSpPr>
              <a:spLocks noChangeAspect="1" noChangeShapeType="1"/>
            </p:cNvSpPr>
            <p:nvPr/>
          </p:nvSpPr>
          <p:spPr bwMode="auto">
            <a:xfrm rot="3540000">
              <a:off x="906797" y="2649724"/>
              <a:ext cx="64008"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4742" name="Line 196"/>
            <p:cNvSpPr>
              <a:spLocks noChangeAspect="1" noChangeShapeType="1"/>
            </p:cNvSpPr>
            <p:nvPr/>
          </p:nvSpPr>
          <p:spPr bwMode="auto">
            <a:xfrm rot="10800000" flipV="1">
              <a:off x="879311" y="2597916"/>
              <a:ext cx="47625"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4743" name="Line 202"/>
            <p:cNvSpPr>
              <a:spLocks noChangeAspect="1" noChangeShapeType="1"/>
            </p:cNvSpPr>
            <p:nvPr/>
          </p:nvSpPr>
          <p:spPr bwMode="auto">
            <a:xfrm rot="3540000">
              <a:off x="810765" y="2643138"/>
              <a:ext cx="90487"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4744" name="Line 203"/>
            <p:cNvSpPr>
              <a:spLocks noChangeAspect="1" noChangeShapeType="1"/>
            </p:cNvSpPr>
            <p:nvPr/>
          </p:nvSpPr>
          <p:spPr bwMode="auto">
            <a:xfrm rot="3540000">
              <a:off x="812567" y="2659094"/>
              <a:ext cx="64008"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4745" name="Line 195"/>
            <p:cNvSpPr>
              <a:spLocks noChangeAspect="1" noChangeShapeType="1"/>
            </p:cNvSpPr>
            <p:nvPr/>
          </p:nvSpPr>
          <p:spPr bwMode="auto">
            <a:xfrm rot="10800000">
              <a:off x="737679" y="2604575"/>
              <a:ext cx="44450" cy="84137"/>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4746" name="Line 196"/>
            <p:cNvSpPr>
              <a:spLocks noChangeAspect="1" noChangeShapeType="1"/>
            </p:cNvSpPr>
            <p:nvPr/>
          </p:nvSpPr>
          <p:spPr bwMode="auto">
            <a:xfrm rot="10800000" flipV="1">
              <a:off x="690054" y="2602987"/>
              <a:ext cx="47625"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4747" name="Line 197"/>
            <p:cNvSpPr>
              <a:spLocks noChangeAspect="1" noChangeShapeType="1"/>
            </p:cNvSpPr>
            <p:nvPr/>
          </p:nvSpPr>
          <p:spPr bwMode="auto">
            <a:xfrm flipV="1">
              <a:off x="783716" y="2606162"/>
              <a:ext cx="49213"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4748" name="Line 202"/>
            <p:cNvSpPr>
              <a:spLocks noChangeAspect="1" noChangeShapeType="1"/>
            </p:cNvSpPr>
            <p:nvPr/>
          </p:nvSpPr>
          <p:spPr bwMode="auto">
            <a:xfrm rot="3540000">
              <a:off x="622756" y="2643138"/>
              <a:ext cx="90487"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4749" name="Line 203"/>
            <p:cNvSpPr>
              <a:spLocks noChangeAspect="1" noChangeShapeType="1"/>
            </p:cNvSpPr>
            <p:nvPr/>
          </p:nvSpPr>
          <p:spPr bwMode="auto">
            <a:xfrm rot="3540000">
              <a:off x="624558" y="2659094"/>
              <a:ext cx="64008"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4750" name="Line 195"/>
            <p:cNvSpPr>
              <a:spLocks noChangeAspect="1" noChangeShapeType="1"/>
            </p:cNvSpPr>
            <p:nvPr/>
          </p:nvSpPr>
          <p:spPr bwMode="auto">
            <a:xfrm rot="10800000">
              <a:off x="549670" y="2604575"/>
              <a:ext cx="44450" cy="84137"/>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4751" name="Line 196"/>
            <p:cNvSpPr>
              <a:spLocks noChangeAspect="1" noChangeShapeType="1"/>
            </p:cNvSpPr>
            <p:nvPr/>
          </p:nvSpPr>
          <p:spPr bwMode="auto">
            <a:xfrm rot="10800000" flipV="1">
              <a:off x="502045" y="2602987"/>
              <a:ext cx="47625"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4752" name="Line 197"/>
            <p:cNvSpPr>
              <a:spLocks noChangeAspect="1" noChangeShapeType="1"/>
            </p:cNvSpPr>
            <p:nvPr/>
          </p:nvSpPr>
          <p:spPr bwMode="auto">
            <a:xfrm flipV="1">
              <a:off x="595707" y="2606162"/>
              <a:ext cx="49213"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4753" name="Line 195"/>
            <p:cNvSpPr>
              <a:spLocks noChangeAspect="1" noChangeShapeType="1"/>
            </p:cNvSpPr>
            <p:nvPr/>
          </p:nvSpPr>
          <p:spPr bwMode="auto">
            <a:xfrm rot="10800000">
              <a:off x="458174" y="2599872"/>
              <a:ext cx="44450" cy="84137"/>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4754" name="Line 196"/>
            <p:cNvSpPr>
              <a:spLocks noChangeAspect="1" noChangeShapeType="1"/>
            </p:cNvSpPr>
            <p:nvPr/>
          </p:nvSpPr>
          <p:spPr bwMode="auto">
            <a:xfrm rot="10800000" flipV="1">
              <a:off x="414338" y="2600665"/>
              <a:ext cx="47625"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grpSp>
      <p:cxnSp>
        <p:nvCxnSpPr>
          <p:cNvPr id="4755" name="Straight Connector 4754"/>
          <p:cNvCxnSpPr/>
          <p:nvPr/>
        </p:nvCxnSpPr>
        <p:spPr>
          <a:xfrm flipV="1">
            <a:off x="4186237" y="2352433"/>
            <a:ext cx="308621" cy="46304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756" name="Straight Arrow Connector 4755"/>
          <p:cNvCxnSpPr/>
          <p:nvPr/>
        </p:nvCxnSpPr>
        <p:spPr>
          <a:xfrm flipH="1">
            <a:off x="2847197" y="2809123"/>
            <a:ext cx="1341889" cy="0"/>
          </a:xfrm>
          <a:prstGeom prst="straightConnector1">
            <a:avLst/>
          </a:prstGeom>
          <a:ln w="19050">
            <a:solidFill>
              <a:srgbClr val="FF0000"/>
            </a:solidFill>
            <a:headEnd type="none" w="med" len="med"/>
            <a:tailEnd type="triangle" w="med" len="med"/>
          </a:ln>
        </p:spPr>
        <p:style>
          <a:lnRef idx="2">
            <a:schemeClr val="accent1"/>
          </a:lnRef>
          <a:fillRef idx="0">
            <a:schemeClr val="accent1"/>
          </a:fillRef>
          <a:effectRef idx="1">
            <a:schemeClr val="accent1"/>
          </a:effectRef>
          <a:fontRef idx="minor">
            <a:schemeClr val="tx1"/>
          </a:fontRef>
        </p:style>
      </p:cxnSp>
      <p:grpSp>
        <p:nvGrpSpPr>
          <p:cNvPr id="5" name="Group 4"/>
          <p:cNvGrpSpPr/>
          <p:nvPr/>
        </p:nvGrpSpPr>
        <p:grpSpPr>
          <a:xfrm>
            <a:off x="3523564" y="3341224"/>
            <a:ext cx="4245115" cy="2614070"/>
            <a:chOff x="3091904" y="3490653"/>
            <a:chExt cx="4245115" cy="2614070"/>
          </a:xfrm>
        </p:grpSpPr>
        <p:sp>
          <p:nvSpPr>
            <p:cNvPr id="4249" name="Line 394"/>
            <p:cNvSpPr>
              <a:spLocks noChangeShapeType="1"/>
            </p:cNvSpPr>
            <p:nvPr/>
          </p:nvSpPr>
          <p:spPr bwMode="auto">
            <a:xfrm>
              <a:off x="3176889" y="5212016"/>
              <a:ext cx="4100513" cy="0"/>
            </a:xfrm>
            <a:prstGeom prst="line">
              <a:avLst/>
            </a:prstGeom>
            <a:noFill/>
            <a:ln w="12700">
              <a:solidFill>
                <a:srgbClr val="191919"/>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250" name="Line 9"/>
            <p:cNvSpPr>
              <a:spLocks noChangeShapeType="1"/>
            </p:cNvSpPr>
            <p:nvPr/>
          </p:nvSpPr>
          <p:spPr bwMode="auto">
            <a:xfrm>
              <a:off x="5239052" y="3583241"/>
              <a:ext cx="0" cy="20812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251" name="Line 10"/>
            <p:cNvSpPr>
              <a:spLocks noChangeAspect="1" noChangeShapeType="1"/>
            </p:cNvSpPr>
            <p:nvPr/>
          </p:nvSpPr>
          <p:spPr bwMode="auto">
            <a:xfrm>
              <a:off x="5224765" y="5664453"/>
              <a:ext cx="36346"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252" name="Line 11"/>
            <p:cNvSpPr>
              <a:spLocks noChangeShapeType="1"/>
            </p:cNvSpPr>
            <p:nvPr/>
          </p:nvSpPr>
          <p:spPr bwMode="auto">
            <a:xfrm>
              <a:off x="5224764" y="5316791"/>
              <a:ext cx="14288"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253" name="Line 12"/>
            <p:cNvSpPr>
              <a:spLocks noChangeShapeType="1"/>
            </p:cNvSpPr>
            <p:nvPr/>
          </p:nvSpPr>
          <p:spPr bwMode="auto">
            <a:xfrm>
              <a:off x="5224764" y="4969128"/>
              <a:ext cx="14288"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254" name="Line 13"/>
            <p:cNvSpPr>
              <a:spLocks noChangeShapeType="1"/>
            </p:cNvSpPr>
            <p:nvPr/>
          </p:nvSpPr>
          <p:spPr bwMode="auto">
            <a:xfrm>
              <a:off x="5224764" y="4626228"/>
              <a:ext cx="14288"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255" name="Line 14"/>
            <p:cNvSpPr>
              <a:spLocks noChangeShapeType="1"/>
            </p:cNvSpPr>
            <p:nvPr/>
          </p:nvSpPr>
          <p:spPr bwMode="auto">
            <a:xfrm>
              <a:off x="5224764" y="4278566"/>
              <a:ext cx="14288"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513" name="Line 15"/>
            <p:cNvSpPr>
              <a:spLocks noChangeShapeType="1"/>
            </p:cNvSpPr>
            <p:nvPr/>
          </p:nvSpPr>
          <p:spPr bwMode="auto">
            <a:xfrm>
              <a:off x="5224764" y="3930903"/>
              <a:ext cx="14288"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07" name="Line 16"/>
            <p:cNvSpPr>
              <a:spLocks noChangeShapeType="1"/>
            </p:cNvSpPr>
            <p:nvPr/>
          </p:nvSpPr>
          <p:spPr bwMode="auto">
            <a:xfrm>
              <a:off x="5224764" y="3583241"/>
              <a:ext cx="14288"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10" name="Line 17"/>
            <p:cNvSpPr>
              <a:spLocks noChangeShapeType="1"/>
            </p:cNvSpPr>
            <p:nvPr/>
          </p:nvSpPr>
          <p:spPr bwMode="auto">
            <a:xfrm>
              <a:off x="3176889" y="5664453"/>
              <a:ext cx="4119563"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11" name="Line 18"/>
            <p:cNvSpPr>
              <a:spLocks noChangeShapeType="1"/>
            </p:cNvSpPr>
            <p:nvPr/>
          </p:nvSpPr>
          <p:spPr bwMode="auto">
            <a:xfrm flipV="1">
              <a:off x="3176889" y="5664453"/>
              <a:ext cx="0" cy="142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12" name="Line 19"/>
            <p:cNvSpPr>
              <a:spLocks noChangeShapeType="1"/>
            </p:cNvSpPr>
            <p:nvPr/>
          </p:nvSpPr>
          <p:spPr bwMode="auto">
            <a:xfrm flipV="1">
              <a:off x="3691239" y="5664453"/>
              <a:ext cx="0" cy="142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13" name="Line 20"/>
            <p:cNvSpPr>
              <a:spLocks noChangeShapeType="1"/>
            </p:cNvSpPr>
            <p:nvPr/>
          </p:nvSpPr>
          <p:spPr bwMode="auto">
            <a:xfrm flipV="1">
              <a:off x="4205589" y="5664453"/>
              <a:ext cx="0" cy="142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14" name="Line 21"/>
            <p:cNvSpPr>
              <a:spLocks noChangeShapeType="1"/>
            </p:cNvSpPr>
            <p:nvPr/>
          </p:nvSpPr>
          <p:spPr bwMode="auto">
            <a:xfrm flipV="1">
              <a:off x="4719939" y="5664453"/>
              <a:ext cx="0" cy="142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15" name="Line 22"/>
            <p:cNvSpPr>
              <a:spLocks noChangeAspect="1" noChangeShapeType="1"/>
            </p:cNvSpPr>
            <p:nvPr/>
          </p:nvSpPr>
          <p:spPr bwMode="auto">
            <a:xfrm flipV="1">
              <a:off x="5239052" y="5664454"/>
              <a:ext cx="0" cy="36346"/>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16" name="Line 23"/>
            <p:cNvSpPr>
              <a:spLocks noChangeShapeType="1"/>
            </p:cNvSpPr>
            <p:nvPr/>
          </p:nvSpPr>
          <p:spPr bwMode="auto">
            <a:xfrm flipV="1">
              <a:off x="5753402" y="5664453"/>
              <a:ext cx="0" cy="142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17" name="Line 24"/>
            <p:cNvSpPr>
              <a:spLocks noChangeShapeType="1"/>
            </p:cNvSpPr>
            <p:nvPr/>
          </p:nvSpPr>
          <p:spPr bwMode="auto">
            <a:xfrm flipV="1">
              <a:off x="6267752" y="5664453"/>
              <a:ext cx="0" cy="142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18" name="Line 25"/>
            <p:cNvSpPr>
              <a:spLocks noChangeShapeType="1"/>
            </p:cNvSpPr>
            <p:nvPr/>
          </p:nvSpPr>
          <p:spPr bwMode="auto">
            <a:xfrm flipV="1">
              <a:off x="6782102" y="5664453"/>
              <a:ext cx="0" cy="142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19" name="Line 26"/>
            <p:cNvSpPr>
              <a:spLocks noChangeShapeType="1"/>
            </p:cNvSpPr>
            <p:nvPr/>
          </p:nvSpPr>
          <p:spPr bwMode="auto">
            <a:xfrm flipV="1">
              <a:off x="7296452" y="5664453"/>
              <a:ext cx="0" cy="142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20" name="Oval 27"/>
            <p:cNvSpPr>
              <a:spLocks noChangeAspect="1" noChangeArrowheads="1"/>
            </p:cNvSpPr>
            <p:nvPr/>
          </p:nvSpPr>
          <p:spPr bwMode="auto">
            <a:xfrm>
              <a:off x="4834240" y="551681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21" name="Oval 28"/>
            <p:cNvSpPr>
              <a:spLocks noChangeAspect="1" noChangeArrowheads="1"/>
            </p:cNvSpPr>
            <p:nvPr/>
          </p:nvSpPr>
          <p:spPr bwMode="auto">
            <a:xfrm>
              <a:off x="5205715" y="563587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22" name="Oval 29"/>
            <p:cNvSpPr>
              <a:spLocks noChangeAspect="1" noChangeArrowheads="1"/>
            </p:cNvSpPr>
            <p:nvPr/>
          </p:nvSpPr>
          <p:spPr bwMode="auto">
            <a:xfrm>
              <a:off x="4872340" y="523106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23" name="Oval 30"/>
            <p:cNvSpPr>
              <a:spLocks noChangeAspect="1" noChangeArrowheads="1"/>
            </p:cNvSpPr>
            <p:nvPr/>
          </p:nvSpPr>
          <p:spPr bwMode="auto">
            <a:xfrm>
              <a:off x="5281915" y="559777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24" name="Oval 31"/>
            <p:cNvSpPr>
              <a:spLocks noChangeAspect="1" noChangeArrowheads="1"/>
            </p:cNvSpPr>
            <p:nvPr/>
          </p:nvSpPr>
          <p:spPr bwMode="auto">
            <a:xfrm>
              <a:off x="5220002" y="564540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25" name="Oval 32"/>
            <p:cNvSpPr>
              <a:spLocks noChangeAspect="1" noChangeArrowheads="1"/>
            </p:cNvSpPr>
            <p:nvPr/>
          </p:nvSpPr>
          <p:spPr bwMode="auto">
            <a:xfrm>
              <a:off x="5224765" y="563111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26" name="Oval 33"/>
            <p:cNvSpPr>
              <a:spLocks noChangeAspect="1" noChangeArrowheads="1"/>
            </p:cNvSpPr>
            <p:nvPr/>
          </p:nvSpPr>
          <p:spPr bwMode="auto">
            <a:xfrm>
              <a:off x="5429553" y="545490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27" name="Oval 34"/>
            <p:cNvSpPr>
              <a:spLocks noChangeAspect="1" noChangeArrowheads="1"/>
            </p:cNvSpPr>
            <p:nvPr/>
          </p:nvSpPr>
          <p:spPr bwMode="auto">
            <a:xfrm>
              <a:off x="5991528" y="4592892"/>
              <a:ext cx="84807" cy="84807"/>
            </a:xfrm>
            <a:prstGeom prst="ellipse">
              <a:avLst/>
            </a:prstGeom>
            <a:solidFill>
              <a:schemeClr val="bg1"/>
            </a:solidFill>
            <a:ln w="12700">
              <a:solidFill>
                <a:srgbClr val="191919"/>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28" name="Oval 35"/>
            <p:cNvSpPr>
              <a:spLocks noChangeAspect="1" noChangeArrowheads="1"/>
            </p:cNvSpPr>
            <p:nvPr/>
          </p:nvSpPr>
          <p:spPr bwMode="auto">
            <a:xfrm>
              <a:off x="5396215" y="521677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29" name="Oval 36"/>
            <p:cNvSpPr>
              <a:spLocks noChangeAspect="1" noChangeArrowheads="1"/>
            </p:cNvSpPr>
            <p:nvPr/>
          </p:nvSpPr>
          <p:spPr bwMode="auto">
            <a:xfrm>
              <a:off x="5410503" y="541680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30" name="Oval 37"/>
            <p:cNvSpPr>
              <a:spLocks noChangeAspect="1" noChangeArrowheads="1"/>
            </p:cNvSpPr>
            <p:nvPr/>
          </p:nvSpPr>
          <p:spPr bwMode="auto">
            <a:xfrm>
              <a:off x="5439078" y="520249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31" name="Oval 38"/>
            <p:cNvSpPr>
              <a:spLocks noChangeAspect="1" noChangeArrowheads="1"/>
            </p:cNvSpPr>
            <p:nvPr/>
          </p:nvSpPr>
          <p:spPr bwMode="auto">
            <a:xfrm>
              <a:off x="5486703" y="522630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32" name="Oval 39"/>
            <p:cNvSpPr>
              <a:spLocks noChangeAspect="1" noChangeArrowheads="1"/>
            </p:cNvSpPr>
            <p:nvPr/>
          </p:nvSpPr>
          <p:spPr bwMode="auto">
            <a:xfrm>
              <a:off x="5048552" y="560730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33" name="Oval 40"/>
            <p:cNvSpPr>
              <a:spLocks noChangeAspect="1" noChangeArrowheads="1"/>
            </p:cNvSpPr>
            <p:nvPr/>
          </p:nvSpPr>
          <p:spPr bwMode="auto">
            <a:xfrm>
              <a:off x="5239053" y="564064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34" name="Oval 41"/>
            <p:cNvSpPr>
              <a:spLocks noChangeAspect="1" noChangeArrowheads="1"/>
            </p:cNvSpPr>
            <p:nvPr/>
          </p:nvSpPr>
          <p:spPr bwMode="auto">
            <a:xfrm>
              <a:off x="5005690" y="556444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35" name="Oval 42"/>
            <p:cNvSpPr>
              <a:spLocks noChangeAspect="1" noChangeArrowheads="1"/>
            </p:cNvSpPr>
            <p:nvPr/>
          </p:nvSpPr>
          <p:spPr bwMode="auto">
            <a:xfrm>
              <a:off x="5510515" y="554062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36" name="Oval 43"/>
            <p:cNvSpPr>
              <a:spLocks noChangeAspect="1" noChangeArrowheads="1"/>
            </p:cNvSpPr>
            <p:nvPr/>
          </p:nvSpPr>
          <p:spPr bwMode="auto">
            <a:xfrm>
              <a:off x="5305728" y="559301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37" name="Oval 44"/>
            <p:cNvSpPr>
              <a:spLocks noChangeAspect="1" noChangeArrowheads="1"/>
            </p:cNvSpPr>
            <p:nvPr/>
          </p:nvSpPr>
          <p:spPr bwMode="auto">
            <a:xfrm>
              <a:off x="5720065" y="516439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38" name="Oval 45"/>
            <p:cNvSpPr>
              <a:spLocks noChangeAspect="1" noChangeArrowheads="1"/>
            </p:cNvSpPr>
            <p:nvPr/>
          </p:nvSpPr>
          <p:spPr bwMode="auto">
            <a:xfrm>
              <a:off x="5534328" y="533584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39" name="Oval 46"/>
            <p:cNvSpPr>
              <a:spLocks noChangeAspect="1" noChangeArrowheads="1"/>
            </p:cNvSpPr>
            <p:nvPr/>
          </p:nvSpPr>
          <p:spPr bwMode="auto">
            <a:xfrm>
              <a:off x="5834365" y="526916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40" name="Oval 47"/>
            <p:cNvSpPr>
              <a:spLocks noChangeAspect="1" noChangeArrowheads="1"/>
            </p:cNvSpPr>
            <p:nvPr/>
          </p:nvSpPr>
          <p:spPr bwMode="auto">
            <a:xfrm>
              <a:off x="5181902" y="562635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41" name="Oval 48"/>
            <p:cNvSpPr>
              <a:spLocks noChangeAspect="1" noChangeArrowheads="1"/>
            </p:cNvSpPr>
            <p:nvPr/>
          </p:nvSpPr>
          <p:spPr bwMode="auto">
            <a:xfrm>
              <a:off x="5234290" y="561682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42" name="Oval 49"/>
            <p:cNvSpPr>
              <a:spLocks noChangeAspect="1" noChangeArrowheads="1"/>
            </p:cNvSpPr>
            <p:nvPr/>
          </p:nvSpPr>
          <p:spPr bwMode="auto">
            <a:xfrm>
              <a:off x="5391453" y="558825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43" name="Oval 50"/>
            <p:cNvSpPr>
              <a:spLocks noChangeAspect="1" noChangeArrowheads="1"/>
            </p:cNvSpPr>
            <p:nvPr/>
          </p:nvSpPr>
          <p:spPr bwMode="auto">
            <a:xfrm>
              <a:off x="4548490" y="5031042"/>
              <a:ext cx="84807" cy="84807"/>
            </a:xfrm>
            <a:prstGeom prst="ellipse">
              <a:avLst/>
            </a:prstGeom>
            <a:solidFill>
              <a:schemeClr val="bg1"/>
            </a:solidFill>
            <a:ln w="12700">
              <a:solidFill>
                <a:srgbClr val="191919"/>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44" name="Oval 51"/>
            <p:cNvSpPr>
              <a:spLocks noChangeAspect="1" noChangeArrowheads="1"/>
            </p:cNvSpPr>
            <p:nvPr/>
          </p:nvSpPr>
          <p:spPr bwMode="auto">
            <a:xfrm>
              <a:off x="4710415" y="539299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46" name="Oval 53"/>
            <p:cNvSpPr>
              <a:spLocks noChangeAspect="1" noChangeArrowheads="1"/>
            </p:cNvSpPr>
            <p:nvPr/>
          </p:nvSpPr>
          <p:spPr bwMode="auto">
            <a:xfrm>
              <a:off x="5543853" y="549300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47" name="Oval 54"/>
            <p:cNvSpPr>
              <a:spLocks noChangeAspect="1" noChangeArrowheads="1"/>
            </p:cNvSpPr>
            <p:nvPr/>
          </p:nvSpPr>
          <p:spPr bwMode="auto">
            <a:xfrm>
              <a:off x="5386690" y="547871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48" name="Oval 55"/>
            <p:cNvSpPr>
              <a:spLocks noChangeAspect="1" noChangeArrowheads="1"/>
            </p:cNvSpPr>
            <p:nvPr/>
          </p:nvSpPr>
          <p:spPr bwMode="auto">
            <a:xfrm>
              <a:off x="5067602" y="558825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49" name="Oval 56"/>
            <p:cNvSpPr>
              <a:spLocks noChangeAspect="1" noChangeArrowheads="1"/>
            </p:cNvSpPr>
            <p:nvPr/>
          </p:nvSpPr>
          <p:spPr bwMode="auto">
            <a:xfrm>
              <a:off x="5291440" y="561206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50" name="Oval 57"/>
            <p:cNvSpPr>
              <a:spLocks noChangeAspect="1" noChangeArrowheads="1"/>
            </p:cNvSpPr>
            <p:nvPr/>
          </p:nvSpPr>
          <p:spPr bwMode="auto">
            <a:xfrm>
              <a:off x="5086652" y="561206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51" name="Oval 58"/>
            <p:cNvSpPr>
              <a:spLocks noChangeAspect="1" noChangeArrowheads="1"/>
            </p:cNvSpPr>
            <p:nvPr/>
          </p:nvSpPr>
          <p:spPr bwMode="auto">
            <a:xfrm>
              <a:off x="5467653" y="547395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52" name="Oval 59"/>
            <p:cNvSpPr>
              <a:spLocks noChangeAspect="1" noChangeArrowheads="1"/>
            </p:cNvSpPr>
            <p:nvPr/>
          </p:nvSpPr>
          <p:spPr bwMode="auto">
            <a:xfrm>
              <a:off x="5310490" y="561682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53" name="Oval 60"/>
            <p:cNvSpPr>
              <a:spLocks noChangeAspect="1" noChangeArrowheads="1"/>
            </p:cNvSpPr>
            <p:nvPr/>
          </p:nvSpPr>
          <p:spPr bwMode="auto">
            <a:xfrm>
              <a:off x="5410503" y="532155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54" name="Oval 61"/>
            <p:cNvSpPr>
              <a:spLocks noChangeAspect="1" noChangeArrowheads="1"/>
            </p:cNvSpPr>
            <p:nvPr/>
          </p:nvSpPr>
          <p:spPr bwMode="auto">
            <a:xfrm>
              <a:off x="5805790" y="552634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55" name="Oval 62"/>
            <p:cNvSpPr>
              <a:spLocks noChangeAspect="1" noChangeArrowheads="1"/>
            </p:cNvSpPr>
            <p:nvPr/>
          </p:nvSpPr>
          <p:spPr bwMode="auto">
            <a:xfrm>
              <a:off x="5267628" y="562635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56" name="Oval 63"/>
            <p:cNvSpPr>
              <a:spLocks noChangeAspect="1" noChangeArrowheads="1"/>
            </p:cNvSpPr>
            <p:nvPr/>
          </p:nvSpPr>
          <p:spPr bwMode="auto">
            <a:xfrm>
              <a:off x="5220002" y="564540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57" name="Oval 64"/>
            <p:cNvSpPr>
              <a:spLocks noChangeAspect="1" noChangeArrowheads="1"/>
            </p:cNvSpPr>
            <p:nvPr/>
          </p:nvSpPr>
          <p:spPr bwMode="auto">
            <a:xfrm>
              <a:off x="5277153" y="562159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58" name="Oval 65"/>
            <p:cNvSpPr>
              <a:spLocks noChangeAspect="1" noChangeArrowheads="1"/>
            </p:cNvSpPr>
            <p:nvPr/>
          </p:nvSpPr>
          <p:spPr bwMode="auto">
            <a:xfrm>
              <a:off x="5429553" y="559301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59" name="Oval 66"/>
            <p:cNvSpPr>
              <a:spLocks noChangeAspect="1" noChangeArrowheads="1"/>
            </p:cNvSpPr>
            <p:nvPr/>
          </p:nvSpPr>
          <p:spPr bwMode="auto">
            <a:xfrm>
              <a:off x="4753277" y="549300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60" name="Oval 67"/>
            <p:cNvSpPr>
              <a:spLocks noChangeAspect="1" noChangeArrowheads="1"/>
            </p:cNvSpPr>
            <p:nvPr/>
          </p:nvSpPr>
          <p:spPr bwMode="auto">
            <a:xfrm>
              <a:off x="4896152" y="553586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61" name="Oval 68"/>
            <p:cNvSpPr>
              <a:spLocks noChangeAspect="1" noChangeArrowheads="1"/>
            </p:cNvSpPr>
            <p:nvPr/>
          </p:nvSpPr>
          <p:spPr bwMode="auto">
            <a:xfrm>
              <a:off x="5220002" y="564540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62" name="Oval 69"/>
            <p:cNvSpPr>
              <a:spLocks noChangeAspect="1" noChangeArrowheads="1"/>
            </p:cNvSpPr>
            <p:nvPr/>
          </p:nvSpPr>
          <p:spPr bwMode="auto">
            <a:xfrm>
              <a:off x="5224765" y="564064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63" name="Oval 70"/>
            <p:cNvSpPr>
              <a:spLocks noChangeAspect="1" noChangeArrowheads="1"/>
            </p:cNvSpPr>
            <p:nvPr/>
          </p:nvSpPr>
          <p:spPr bwMode="auto">
            <a:xfrm>
              <a:off x="5048552" y="559301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64" name="Oval 71"/>
            <p:cNvSpPr>
              <a:spLocks noChangeAspect="1" noChangeArrowheads="1"/>
            </p:cNvSpPr>
            <p:nvPr/>
          </p:nvSpPr>
          <p:spPr bwMode="auto">
            <a:xfrm>
              <a:off x="5367640" y="556920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65" name="Oval 72"/>
            <p:cNvSpPr>
              <a:spLocks noChangeAspect="1" noChangeArrowheads="1"/>
            </p:cNvSpPr>
            <p:nvPr/>
          </p:nvSpPr>
          <p:spPr bwMode="auto">
            <a:xfrm>
              <a:off x="5315253" y="562159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66" name="Oval 73"/>
            <p:cNvSpPr>
              <a:spLocks noChangeAspect="1" noChangeArrowheads="1"/>
            </p:cNvSpPr>
            <p:nvPr/>
          </p:nvSpPr>
          <p:spPr bwMode="auto">
            <a:xfrm>
              <a:off x="4510390" y="551205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67" name="Oval 74"/>
            <p:cNvSpPr>
              <a:spLocks noChangeAspect="1" noChangeArrowheads="1"/>
            </p:cNvSpPr>
            <p:nvPr/>
          </p:nvSpPr>
          <p:spPr bwMode="auto">
            <a:xfrm>
              <a:off x="5458128" y="544061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68" name="Oval 75"/>
            <p:cNvSpPr>
              <a:spLocks noChangeAspect="1" noChangeArrowheads="1"/>
            </p:cNvSpPr>
            <p:nvPr/>
          </p:nvSpPr>
          <p:spPr bwMode="auto">
            <a:xfrm>
              <a:off x="4834240" y="545014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69" name="Oval 76"/>
            <p:cNvSpPr>
              <a:spLocks noChangeAspect="1" noChangeArrowheads="1"/>
            </p:cNvSpPr>
            <p:nvPr/>
          </p:nvSpPr>
          <p:spPr bwMode="auto">
            <a:xfrm>
              <a:off x="5143802" y="555015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70" name="Oval 77"/>
            <p:cNvSpPr>
              <a:spLocks noChangeAspect="1" noChangeArrowheads="1"/>
            </p:cNvSpPr>
            <p:nvPr/>
          </p:nvSpPr>
          <p:spPr bwMode="auto">
            <a:xfrm>
              <a:off x="5181902" y="563587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71" name="Oval 78"/>
            <p:cNvSpPr>
              <a:spLocks noChangeAspect="1" noChangeArrowheads="1"/>
            </p:cNvSpPr>
            <p:nvPr/>
          </p:nvSpPr>
          <p:spPr bwMode="auto">
            <a:xfrm>
              <a:off x="5643865" y="539299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72" name="Oval 79"/>
            <p:cNvSpPr>
              <a:spLocks noChangeAspect="1" noChangeArrowheads="1"/>
            </p:cNvSpPr>
            <p:nvPr/>
          </p:nvSpPr>
          <p:spPr bwMode="auto">
            <a:xfrm>
              <a:off x="5258103" y="563111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73" name="Oval 80"/>
            <p:cNvSpPr>
              <a:spLocks noChangeAspect="1" noChangeArrowheads="1"/>
            </p:cNvSpPr>
            <p:nvPr/>
          </p:nvSpPr>
          <p:spPr bwMode="auto">
            <a:xfrm>
              <a:off x="5467653" y="544537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74" name="Oval 81"/>
            <p:cNvSpPr>
              <a:spLocks noChangeAspect="1" noChangeArrowheads="1"/>
            </p:cNvSpPr>
            <p:nvPr/>
          </p:nvSpPr>
          <p:spPr bwMode="auto">
            <a:xfrm>
              <a:off x="5772453" y="538822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75" name="Oval 82"/>
            <p:cNvSpPr>
              <a:spLocks noChangeAspect="1" noChangeArrowheads="1"/>
            </p:cNvSpPr>
            <p:nvPr/>
          </p:nvSpPr>
          <p:spPr bwMode="auto">
            <a:xfrm>
              <a:off x="5877228" y="508819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76" name="Oval 83"/>
            <p:cNvSpPr>
              <a:spLocks noChangeAspect="1" noChangeArrowheads="1"/>
            </p:cNvSpPr>
            <p:nvPr/>
          </p:nvSpPr>
          <p:spPr bwMode="auto">
            <a:xfrm>
              <a:off x="5901040" y="523582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77" name="Oval 84"/>
            <p:cNvSpPr>
              <a:spLocks noChangeAspect="1" noChangeArrowheads="1"/>
            </p:cNvSpPr>
            <p:nvPr/>
          </p:nvSpPr>
          <p:spPr bwMode="auto">
            <a:xfrm>
              <a:off x="5277153" y="561682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678" name="Oval 85"/>
            <p:cNvSpPr>
              <a:spLocks noChangeAspect="1" noChangeArrowheads="1"/>
            </p:cNvSpPr>
            <p:nvPr/>
          </p:nvSpPr>
          <p:spPr bwMode="auto">
            <a:xfrm>
              <a:off x="5220002" y="564540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757" name="Oval 86"/>
            <p:cNvSpPr>
              <a:spLocks noChangeAspect="1" noChangeArrowheads="1"/>
            </p:cNvSpPr>
            <p:nvPr/>
          </p:nvSpPr>
          <p:spPr bwMode="auto">
            <a:xfrm>
              <a:off x="5777215" y="497865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758" name="Oval 87"/>
            <p:cNvSpPr>
              <a:spLocks noChangeAspect="1" noChangeArrowheads="1"/>
            </p:cNvSpPr>
            <p:nvPr/>
          </p:nvSpPr>
          <p:spPr bwMode="auto">
            <a:xfrm>
              <a:off x="5434315" y="556920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759" name="Oval 88"/>
            <p:cNvSpPr>
              <a:spLocks noChangeAspect="1" noChangeArrowheads="1"/>
            </p:cNvSpPr>
            <p:nvPr/>
          </p:nvSpPr>
          <p:spPr bwMode="auto">
            <a:xfrm>
              <a:off x="5296203" y="548347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760" name="Oval 89"/>
            <p:cNvSpPr>
              <a:spLocks noChangeAspect="1" noChangeArrowheads="1"/>
            </p:cNvSpPr>
            <p:nvPr/>
          </p:nvSpPr>
          <p:spPr bwMode="auto">
            <a:xfrm>
              <a:off x="5258103" y="557872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761" name="Oval 90"/>
            <p:cNvSpPr>
              <a:spLocks noChangeAspect="1" noChangeArrowheads="1"/>
            </p:cNvSpPr>
            <p:nvPr/>
          </p:nvSpPr>
          <p:spPr bwMode="auto">
            <a:xfrm>
              <a:off x="5258103" y="556444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762" name="Oval 91"/>
            <p:cNvSpPr>
              <a:spLocks noChangeAspect="1" noChangeArrowheads="1"/>
            </p:cNvSpPr>
            <p:nvPr/>
          </p:nvSpPr>
          <p:spPr bwMode="auto">
            <a:xfrm>
              <a:off x="5953428" y="452621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763" name="Oval 92"/>
            <p:cNvSpPr>
              <a:spLocks noChangeAspect="1" noChangeArrowheads="1"/>
            </p:cNvSpPr>
            <p:nvPr/>
          </p:nvSpPr>
          <p:spPr bwMode="auto">
            <a:xfrm>
              <a:off x="5867703" y="524059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764" name="Oval 93"/>
            <p:cNvSpPr>
              <a:spLocks noChangeAspect="1" noChangeArrowheads="1"/>
            </p:cNvSpPr>
            <p:nvPr/>
          </p:nvSpPr>
          <p:spPr bwMode="auto">
            <a:xfrm>
              <a:off x="5534328" y="547395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765" name="Oval 94"/>
            <p:cNvSpPr>
              <a:spLocks noChangeAspect="1" noChangeArrowheads="1"/>
            </p:cNvSpPr>
            <p:nvPr/>
          </p:nvSpPr>
          <p:spPr bwMode="auto">
            <a:xfrm>
              <a:off x="5281915" y="550729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766" name="Oval 95"/>
            <p:cNvSpPr>
              <a:spLocks noChangeAspect="1" noChangeArrowheads="1"/>
            </p:cNvSpPr>
            <p:nvPr/>
          </p:nvSpPr>
          <p:spPr bwMode="auto">
            <a:xfrm>
              <a:off x="5272390" y="552157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767" name="Oval 96"/>
            <p:cNvSpPr>
              <a:spLocks noChangeAspect="1" noChangeArrowheads="1"/>
            </p:cNvSpPr>
            <p:nvPr/>
          </p:nvSpPr>
          <p:spPr bwMode="auto">
            <a:xfrm>
              <a:off x="5453365" y="515962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768" name="Oval 97"/>
            <p:cNvSpPr>
              <a:spLocks noChangeAspect="1" noChangeArrowheads="1"/>
            </p:cNvSpPr>
            <p:nvPr/>
          </p:nvSpPr>
          <p:spPr bwMode="auto">
            <a:xfrm>
              <a:off x="5434315" y="556920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769" name="Oval 98"/>
            <p:cNvSpPr>
              <a:spLocks noChangeAspect="1" noChangeArrowheads="1"/>
            </p:cNvSpPr>
            <p:nvPr/>
          </p:nvSpPr>
          <p:spPr bwMode="auto">
            <a:xfrm>
              <a:off x="5367640" y="515486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770" name="Oval 99"/>
            <p:cNvSpPr>
              <a:spLocks noChangeAspect="1" noChangeArrowheads="1"/>
            </p:cNvSpPr>
            <p:nvPr/>
          </p:nvSpPr>
          <p:spPr bwMode="auto">
            <a:xfrm>
              <a:off x="5277153" y="558825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771" name="Oval 100"/>
            <p:cNvSpPr>
              <a:spLocks noChangeAspect="1" noChangeArrowheads="1"/>
            </p:cNvSpPr>
            <p:nvPr/>
          </p:nvSpPr>
          <p:spPr bwMode="auto">
            <a:xfrm>
              <a:off x="5000927" y="519772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772" name="Oval 101"/>
            <p:cNvSpPr>
              <a:spLocks noChangeAspect="1" noChangeArrowheads="1"/>
            </p:cNvSpPr>
            <p:nvPr/>
          </p:nvSpPr>
          <p:spPr bwMode="auto">
            <a:xfrm>
              <a:off x="5720065" y="516915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773" name="Oval 102"/>
            <p:cNvSpPr>
              <a:spLocks noChangeAspect="1" noChangeArrowheads="1"/>
            </p:cNvSpPr>
            <p:nvPr/>
          </p:nvSpPr>
          <p:spPr bwMode="auto">
            <a:xfrm>
              <a:off x="5520040" y="539299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774" name="Oval 103"/>
            <p:cNvSpPr>
              <a:spLocks noChangeAspect="1" noChangeArrowheads="1"/>
            </p:cNvSpPr>
            <p:nvPr/>
          </p:nvSpPr>
          <p:spPr bwMode="auto">
            <a:xfrm>
              <a:off x="5234290" y="563111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775" name="Oval 104"/>
            <p:cNvSpPr>
              <a:spLocks noChangeAspect="1" noChangeArrowheads="1"/>
            </p:cNvSpPr>
            <p:nvPr/>
          </p:nvSpPr>
          <p:spPr bwMode="auto">
            <a:xfrm>
              <a:off x="5686728" y="486911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776" name="Oval 105"/>
            <p:cNvSpPr>
              <a:spLocks noChangeAspect="1" noChangeArrowheads="1"/>
            </p:cNvSpPr>
            <p:nvPr/>
          </p:nvSpPr>
          <p:spPr bwMode="auto">
            <a:xfrm>
              <a:off x="5701015" y="477386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777" name="Oval 106"/>
            <p:cNvSpPr>
              <a:spLocks noChangeAspect="1" noChangeArrowheads="1"/>
            </p:cNvSpPr>
            <p:nvPr/>
          </p:nvSpPr>
          <p:spPr bwMode="auto">
            <a:xfrm>
              <a:off x="5343828" y="544537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778" name="Oval 107"/>
            <p:cNvSpPr>
              <a:spLocks noChangeAspect="1" noChangeArrowheads="1"/>
            </p:cNvSpPr>
            <p:nvPr/>
          </p:nvSpPr>
          <p:spPr bwMode="auto">
            <a:xfrm>
              <a:off x="5110465" y="541204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779" name="Oval 108"/>
            <p:cNvSpPr>
              <a:spLocks noChangeAspect="1" noChangeArrowheads="1"/>
            </p:cNvSpPr>
            <p:nvPr/>
          </p:nvSpPr>
          <p:spPr bwMode="auto">
            <a:xfrm>
              <a:off x="5320015" y="544061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780" name="Oval 109"/>
            <p:cNvSpPr>
              <a:spLocks noChangeAspect="1" noChangeArrowheads="1"/>
            </p:cNvSpPr>
            <p:nvPr/>
          </p:nvSpPr>
          <p:spPr bwMode="auto">
            <a:xfrm>
              <a:off x="5339065" y="541680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781" name="Oval 110"/>
            <p:cNvSpPr>
              <a:spLocks noChangeAspect="1" noChangeArrowheads="1"/>
            </p:cNvSpPr>
            <p:nvPr/>
          </p:nvSpPr>
          <p:spPr bwMode="auto">
            <a:xfrm>
              <a:off x="5248578" y="560254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783" name="Oval 112"/>
            <p:cNvSpPr>
              <a:spLocks noChangeAspect="1" noChangeArrowheads="1"/>
            </p:cNvSpPr>
            <p:nvPr/>
          </p:nvSpPr>
          <p:spPr bwMode="auto">
            <a:xfrm>
              <a:off x="5500990" y="481196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784" name="Oval 113"/>
            <p:cNvSpPr>
              <a:spLocks noChangeAspect="1" noChangeArrowheads="1"/>
            </p:cNvSpPr>
            <p:nvPr/>
          </p:nvSpPr>
          <p:spPr bwMode="auto">
            <a:xfrm>
              <a:off x="5019977" y="534536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785" name="Oval 114"/>
            <p:cNvSpPr>
              <a:spLocks noChangeAspect="1" noChangeArrowheads="1"/>
            </p:cNvSpPr>
            <p:nvPr/>
          </p:nvSpPr>
          <p:spPr bwMode="auto">
            <a:xfrm>
              <a:off x="5267628" y="555491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786" name="Oval 115"/>
            <p:cNvSpPr>
              <a:spLocks noChangeAspect="1" noChangeArrowheads="1"/>
            </p:cNvSpPr>
            <p:nvPr/>
          </p:nvSpPr>
          <p:spPr bwMode="auto">
            <a:xfrm>
              <a:off x="5081890" y="561206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787" name="Oval 116"/>
            <p:cNvSpPr>
              <a:spLocks noChangeAspect="1" noChangeArrowheads="1"/>
            </p:cNvSpPr>
            <p:nvPr/>
          </p:nvSpPr>
          <p:spPr bwMode="auto">
            <a:xfrm>
              <a:off x="5172377" y="559301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788" name="Oval 117"/>
            <p:cNvSpPr>
              <a:spLocks noChangeAspect="1" noChangeArrowheads="1"/>
            </p:cNvSpPr>
            <p:nvPr/>
          </p:nvSpPr>
          <p:spPr bwMode="auto">
            <a:xfrm>
              <a:off x="5896278" y="542156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789" name="Oval 118"/>
            <p:cNvSpPr>
              <a:spLocks noChangeAspect="1" noChangeArrowheads="1"/>
            </p:cNvSpPr>
            <p:nvPr/>
          </p:nvSpPr>
          <p:spPr bwMode="auto">
            <a:xfrm>
              <a:off x="5124752" y="547395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790" name="Oval 119"/>
            <p:cNvSpPr>
              <a:spLocks noChangeAspect="1" noChangeArrowheads="1"/>
            </p:cNvSpPr>
            <p:nvPr/>
          </p:nvSpPr>
          <p:spPr bwMode="auto">
            <a:xfrm>
              <a:off x="4534202" y="534060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791" name="Oval 120"/>
            <p:cNvSpPr>
              <a:spLocks noChangeAspect="1" noChangeArrowheads="1"/>
            </p:cNvSpPr>
            <p:nvPr/>
          </p:nvSpPr>
          <p:spPr bwMode="auto">
            <a:xfrm>
              <a:off x="4996165" y="531202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792" name="Oval 121"/>
            <p:cNvSpPr>
              <a:spLocks noChangeAspect="1" noChangeArrowheads="1"/>
            </p:cNvSpPr>
            <p:nvPr/>
          </p:nvSpPr>
          <p:spPr bwMode="auto">
            <a:xfrm>
              <a:off x="5200952" y="561682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793" name="Oval 122"/>
            <p:cNvSpPr>
              <a:spLocks noChangeAspect="1" noChangeArrowheads="1"/>
            </p:cNvSpPr>
            <p:nvPr/>
          </p:nvSpPr>
          <p:spPr bwMode="auto">
            <a:xfrm>
              <a:off x="5353353" y="512152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794" name="Oval 123"/>
            <p:cNvSpPr>
              <a:spLocks noChangeAspect="1" noChangeArrowheads="1"/>
            </p:cNvSpPr>
            <p:nvPr/>
          </p:nvSpPr>
          <p:spPr bwMode="auto">
            <a:xfrm>
              <a:off x="5462890" y="538822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795" name="Oval 124"/>
            <p:cNvSpPr>
              <a:spLocks noChangeAspect="1" noChangeArrowheads="1"/>
            </p:cNvSpPr>
            <p:nvPr/>
          </p:nvSpPr>
          <p:spPr bwMode="auto">
            <a:xfrm>
              <a:off x="4705652" y="551205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796" name="Oval 125"/>
            <p:cNvSpPr>
              <a:spLocks noChangeAspect="1" noChangeArrowheads="1"/>
            </p:cNvSpPr>
            <p:nvPr/>
          </p:nvSpPr>
          <p:spPr bwMode="auto">
            <a:xfrm>
              <a:off x="5048552" y="529297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797" name="Oval 126"/>
            <p:cNvSpPr>
              <a:spLocks noChangeAspect="1" noChangeArrowheads="1"/>
            </p:cNvSpPr>
            <p:nvPr/>
          </p:nvSpPr>
          <p:spPr bwMode="auto">
            <a:xfrm>
              <a:off x="5010452" y="535489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798" name="Oval 127"/>
            <p:cNvSpPr>
              <a:spLocks noChangeAspect="1" noChangeArrowheads="1"/>
            </p:cNvSpPr>
            <p:nvPr/>
          </p:nvSpPr>
          <p:spPr bwMode="auto">
            <a:xfrm>
              <a:off x="5124752" y="547871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799" name="Oval 128"/>
            <p:cNvSpPr>
              <a:spLocks noChangeAspect="1" noChangeArrowheads="1"/>
            </p:cNvSpPr>
            <p:nvPr/>
          </p:nvSpPr>
          <p:spPr bwMode="auto">
            <a:xfrm>
              <a:off x="5091415" y="545966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00" name="Oval 129"/>
            <p:cNvSpPr>
              <a:spLocks noChangeAspect="1" noChangeArrowheads="1"/>
            </p:cNvSpPr>
            <p:nvPr/>
          </p:nvSpPr>
          <p:spPr bwMode="auto">
            <a:xfrm>
              <a:off x="5143802" y="547395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01" name="Oval 130"/>
            <p:cNvSpPr>
              <a:spLocks noChangeAspect="1" noChangeArrowheads="1"/>
            </p:cNvSpPr>
            <p:nvPr/>
          </p:nvSpPr>
          <p:spPr bwMode="auto">
            <a:xfrm>
              <a:off x="5048552" y="536917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02" name="Oval 131"/>
            <p:cNvSpPr>
              <a:spLocks noChangeAspect="1" noChangeArrowheads="1"/>
            </p:cNvSpPr>
            <p:nvPr/>
          </p:nvSpPr>
          <p:spPr bwMode="auto">
            <a:xfrm>
              <a:off x="5158090" y="555015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03" name="Oval 132"/>
            <p:cNvSpPr>
              <a:spLocks noChangeAspect="1" noChangeArrowheads="1"/>
            </p:cNvSpPr>
            <p:nvPr/>
          </p:nvSpPr>
          <p:spPr bwMode="auto">
            <a:xfrm>
              <a:off x="5229527" y="563111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04" name="Oval 133"/>
            <p:cNvSpPr>
              <a:spLocks noChangeAspect="1" noChangeArrowheads="1"/>
            </p:cNvSpPr>
            <p:nvPr/>
          </p:nvSpPr>
          <p:spPr bwMode="auto">
            <a:xfrm>
              <a:off x="5310490" y="550252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05" name="Oval 134"/>
            <p:cNvSpPr>
              <a:spLocks noChangeAspect="1" noChangeArrowheads="1"/>
            </p:cNvSpPr>
            <p:nvPr/>
          </p:nvSpPr>
          <p:spPr bwMode="auto">
            <a:xfrm>
              <a:off x="5110465" y="534536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06" name="Oval 135"/>
            <p:cNvSpPr>
              <a:spLocks noChangeAspect="1" noChangeArrowheads="1"/>
            </p:cNvSpPr>
            <p:nvPr/>
          </p:nvSpPr>
          <p:spPr bwMode="auto">
            <a:xfrm>
              <a:off x="4848527" y="486911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07" name="Oval 136"/>
            <p:cNvSpPr>
              <a:spLocks noChangeAspect="1" noChangeArrowheads="1"/>
            </p:cNvSpPr>
            <p:nvPr/>
          </p:nvSpPr>
          <p:spPr bwMode="auto">
            <a:xfrm>
              <a:off x="4986640" y="501199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08" name="Oval 137"/>
            <p:cNvSpPr>
              <a:spLocks noChangeAspect="1" noChangeArrowheads="1"/>
            </p:cNvSpPr>
            <p:nvPr/>
          </p:nvSpPr>
          <p:spPr bwMode="auto">
            <a:xfrm>
              <a:off x="4953302" y="521201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09" name="Oval 138"/>
            <p:cNvSpPr>
              <a:spLocks noChangeAspect="1" noChangeArrowheads="1"/>
            </p:cNvSpPr>
            <p:nvPr/>
          </p:nvSpPr>
          <p:spPr bwMode="auto">
            <a:xfrm>
              <a:off x="4977115" y="505485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10" name="Oval 139"/>
            <p:cNvSpPr>
              <a:spLocks noChangeAspect="1" noChangeArrowheads="1"/>
            </p:cNvSpPr>
            <p:nvPr/>
          </p:nvSpPr>
          <p:spPr bwMode="auto">
            <a:xfrm>
              <a:off x="4934252" y="511676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11" name="Oval 140"/>
            <p:cNvSpPr>
              <a:spLocks noChangeAspect="1" noChangeArrowheads="1"/>
            </p:cNvSpPr>
            <p:nvPr/>
          </p:nvSpPr>
          <p:spPr bwMode="auto">
            <a:xfrm>
              <a:off x="5286678" y="551681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12" name="Oval 141"/>
            <p:cNvSpPr>
              <a:spLocks noChangeAspect="1" noChangeArrowheads="1"/>
            </p:cNvSpPr>
            <p:nvPr/>
          </p:nvSpPr>
          <p:spPr bwMode="auto">
            <a:xfrm>
              <a:off x="5224765" y="563587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13" name="Oval 142"/>
            <p:cNvSpPr>
              <a:spLocks noChangeAspect="1" noChangeArrowheads="1"/>
            </p:cNvSpPr>
            <p:nvPr/>
          </p:nvSpPr>
          <p:spPr bwMode="auto">
            <a:xfrm>
              <a:off x="5091415" y="535489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14" name="Oval 143"/>
            <p:cNvSpPr>
              <a:spLocks noChangeAspect="1" noChangeArrowheads="1"/>
            </p:cNvSpPr>
            <p:nvPr/>
          </p:nvSpPr>
          <p:spPr bwMode="auto">
            <a:xfrm>
              <a:off x="5172377" y="556920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15" name="Oval 144"/>
            <p:cNvSpPr>
              <a:spLocks noChangeAspect="1" noChangeArrowheads="1"/>
            </p:cNvSpPr>
            <p:nvPr/>
          </p:nvSpPr>
          <p:spPr bwMode="auto">
            <a:xfrm>
              <a:off x="4996165" y="516915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16" name="Oval 145"/>
            <p:cNvSpPr>
              <a:spLocks noChangeAspect="1" noChangeArrowheads="1"/>
            </p:cNvSpPr>
            <p:nvPr/>
          </p:nvSpPr>
          <p:spPr bwMode="auto">
            <a:xfrm>
              <a:off x="5119990" y="543585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17" name="Oval 146"/>
            <p:cNvSpPr>
              <a:spLocks noChangeAspect="1" noChangeArrowheads="1"/>
            </p:cNvSpPr>
            <p:nvPr/>
          </p:nvSpPr>
          <p:spPr bwMode="auto">
            <a:xfrm>
              <a:off x="5105702" y="548347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18" name="Oval 147"/>
            <p:cNvSpPr>
              <a:spLocks noChangeAspect="1" noChangeArrowheads="1"/>
            </p:cNvSpPr>
            <p:nvPr/>
          </p:nvSpPr>
          <p:spPr bwMode="auto">
            <a:xfrm>
              <a:off x="5129515" y="553586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19" name="Oval 148"/>
            <p:cNvSpPr>
              <a:spLocks noChangeAspect="1" noChangeArrowheads="1"/>
            </p:cNvSpPr>
            <p:nvPr/>
          </p:nvSpPr>
          <p:spPr bwMode="auto">
            <a:xfrm>
              <a:off x="5177140" y="559301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20" name="Oval 149"/>
            <p:cNvSpPr>
              <a:spLocks noChangeAspect="1" noChangeArrowheads="1"/>
            </p:cNvSpPr>
            <p:nvPr/>
          </p:nvSpPr>
          <p:spPr bwMode="auto">
            <a:xfrm>
              <a:off x="5043790" y="534060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21" name="Oval 150"/>
            <p:cNvSpPr>
              <a:spLocks noChangeAspect="1" noChangeArrowheads="1"/>
            </p:cNvSpPr>
            <p:nvPr/>
          </p:nvSpPr>
          <p:spPr bwMode="auto">
            <a:xfrm>
              <a:off x="5434315" y="514534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22" name="Oval 151"/>
            <p:cNvSpPr>
              <a:spLocks noChangeAspect="1" noChangeArrowheads="1"/>
            </p:cNvSpPr>
            <p:nvPr/>
          </p:nvSpPr>
          <p:spPr bwMode="auto">
            <a:xfrm>
              <a:off x="5200952" y="562159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23" name="Oval 152"/>
            <p:cNvSpPr>
              <a:spLocks noChangeAspect="1" noChangeArrowheads="1"/>
            </p:cNvSpPr>
            <p:nvPr/>
          </p:nvSpPr>
          <p:spPr bwMode="auto">
            <a:xfrm>
              <a:off x="5200952" y="562159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24" name="Oval 153"/>
            <p:cNvSpPr>
              <a:spLocks noChangeAspect="1" noChangeArrowheads="1"/>
            </p:cNvSpPr>
            <p:nvPr/>
          </p:nvSpPr>
          <p:spPr bwMode="auto">
            <a:xfrm>
              <a:off x="5353353" y="524535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25" name="Oval 154"/>
            <p:cNvSpPr>
              <a:spLocks noChangeAspect="1" noChangeArrowheads="1"/>
            </p:cNvSpPr>
            <p:nvPr/>
          </p:nvSpPr>
          <p:spPr bwMode="auto">
            <a:xfrm>
              <a:off x="5005690" y="533107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26" name="Oval 155"/>
            <p:cNvSpPr>
              <a:spLocks noChangeAspect="1" noChangeArrowheads="1"/>
            </p:cNvSpPr>
            <p:nvPr/>
          </p:nvSpPr>
          <p:spPr bwMode="auto">
            <a:xfrm>
              <a:off x="5143802" y="556444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27" name="Oval 156"/>
            <p:cNvSpPr>
              <a:spLocks noChangeAspect="1" noChangeArrowheads="1"/>
            </p:cNvSpPr>
            <p:nvPr/>
          </p:nvSpPr>
          <p:spPr bwMode="auto">
            <a:xfrm>
              <a:off x="5024740" y="539299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28" name="Oval 157"/>
            <p:cNvSpPr>
              <a:spLocks noChangeAspect="1" noChangeArrowheads="1"/>
            </p:cNvSpPr>
            <p:nvPr/>
          </p:nvSpPr>
          <p:spPr bwMode="auto">
            <a:xfrm>
              <a:off x="5377165" y="544061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29" name="Oval 158"/>
            <p:cNvSpPr>
              <a:spLocks noChangeAspect="1" noChangeArrowheads="1"/>
            </p:cNvSpPr>
            <p:nvPr/>
          </p:nvSpPr>
          <p:spPr bwMode="auto">
            <a:xfrm>
              <a:off x="5272390" y="558825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30" name="Oval 159"/>
            <p:cNvSpPr>
              <a:spLocks noChangeAspect="1" noChangeArrowheads="1"/>
            </p:cNvSpPr>
            <p:nvPr/>
          </p:nvSpPr>
          <p:spPr bwMode="auto">
            <a:xfrm>
              <a:off x="5110465" y="551205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31" name="Oval 160"/>
            <p:cNvSpPr>
              <a:spLocks noChangeAspect="1" noChangeArrowheads="1"/>
            </p:cNvSpPr>
            <p:nvPr/>
          </p:nvSpPr>
          <p:spPr bwMode="auto">
            <a:xfrm>
              <a:off x="5115227" y="545490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32" name="Oval 161"/>
            <p:cNvSpPr>
              <a:spLocks noChangeAspect="1" noChangeArrowheads="1"/>
            </p:cNvSpPr>
            <p:nvPr/>
          </p:nvSpPr>
          <p:spPr bwMode="auto">
            <a:xfrm>
              <a:off x="5119990" y="549776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33" name="Oval 162"/>
            <p:cNvSpPr>
              <a:spLocks noChangeAspect="1" noChangeArrowheads="1"/>
            </p:cNvSpPr>
            <p:nvPr/>
          </p:nvSpPr>
          <p:spPr bwMode="auto">
            <a:xfrm>
              <a:off x="5191427" y="561682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34" name="Oval 163"/>
            <p:cNvSpPr>
              <a:spLocks noChangeAspect="1" noChangeArrowheads="1"/>
            </p:cNvSpPr>
            <p:nvPr/>
          </p:nvSpPr>
          <p:spPr bwMode="auto">
            <a:xfrm>
              <a:off x="5186665" y="561206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35" name="Oval 164"/>
            <p:cNvSpPr>
              <a:spLocks noChangeAspect="1" noChangeArrowheads="1"/>
            </p:cNvSpPr>
            <p:nvPr/>
          </p:nvSpPr>
          <p:spPr bwMode="auto">
            <a:xfrm>
              <a:off x="5281915" y="563111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36" name="Oval 165"/>
            <p:cNvSpPr>
              <a:spLocks noChangeAspect="1" noChangeArrowheads="1"/>
            </p:cNvSpPr>
            <p:nvPr/>
          </p:nvSpPr>
          <p:spPr bwMode="auto">
            <a:xfrm>
              <a:off x="5310490" y="545014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37" name="Oval 166"/>
            <p:cNvSpPr>
              <a:spLocks noChangeAspect="1" noChangeArrowheads="1"/>
            </p:cNvSpPr>
            <p:nvPr/>
          </p:nvSpPr>
          <p:spPr bwMode="auto">
            <a:xfrm>
              <a:off x="5781978" y="523106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38" name="Oval 167"/>
            <p:cNvSpPr>
              <a:spLocks noChangeAspect="1" noChangeArrowheads="1"/>
            </p:cNvSpPr>
            <p:nvPr/>
          </p:nvSpPr>
          <p:spPr bwMode="auto">
            <a:xfrm>
              <a:off x="5567665" y="446430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39" name="Oval 168"/>
            <p:cNvSpPr>
              <a:spLocks noChangeAspect="1" noChangeArrowheads="1"/>
            </p:cNvSpPr>
            <p:nvPr/>
          </p:nvSpPr>
          <p:spPr bwMode="auto">
            <a:xfrm>
              <a:off x="5100940" y="557396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40" name="Oval 169"/>
            <p:cNvSpPr>
              <a:spLocks noChangeAspect="1" noChangeArrowheads="1"/>
            </p:cNvSpPr>
            <p:nvPr/>
          </p:nvSpPr>
          <p:spPr bwMode="auto">
            <a:xfrm>
              <a:off x="5939140" y="495960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41" name="Oval 170"/>
            <p:cNvSpPr>
              <a:spLocks noChangeAspect="1" noChangeArrowheads="1"/>
            </p:cNvSpPr>
            <p:nvPr/>
          </p:nvSpPr>
          <p:spPr bwMode="auto">
            <a:xfrm>
              <a:off x="5477178" y="438334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42" name="Oval 171"/>
            <p:cNvSpPr>
              <a:spLocks noChangeAspect="1" noChangeArrowheads="1"/>
            </p:cNvSpPr>
            <p:nvPr/>
          </p:nvSpPr>
          <p:spPr bwMode="auto">
            <a:xfrm>
              <a:off x="6229653" y="3997579"/>
              <a:ext cx="84807" cy="84807"/>
            </a:xfrm>
            <a:prstGeom prst="ellipse">
              <a:avLst/>
            </a:prstGeom>
            <a:solidFill>
              <a:schemeClr val="bg1"/>
            </a:solidFill>
            <a:ln w="12700">
              <a:solidFill>
                <a:srgbClr val="191919"/>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43" name="Oval 172"/>
            <p:cNvSpPr>
              <a:spLocks noChangeAspect="1" noChangeArrowheads="1"/>
            </p:cNvSpPr>
            <p:nvPr/>
          </p:nvSpPr>
          <p:spPr bwMode="auto">
            <a:xfrm>
              <a:off x="5153327" y="563111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44" name="Oval 173"/>
            <p:cNvSpPr>
              <a:spLocks noChangeAspect="1" noChangeArrowheads="1"/>
            </p:cNvSpPr>
            <p:nvPr/>
          </p:nvSpPr>
          <p:spPr bwMode="auto">
            <a:xfrm>
              <a:off x="5353353" y="526916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45" name="Oval 174"/>
            <p:cNvSpPr>
              <a:spLocks noChangeAspect="1" noChangeArrowheads="1"/>
            </p:cNvSpPr>
            <p:nvPr/>
          </p:nvSpPr>
          <p:spPr bwMode="auto">
            <a:xfrm>
              <a:off x="5710540" y="509295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46" name="Oval 175"/>
            <p:cNvSpPr>
              <a:spLocks noChangeAspect="1" noChangeArrowheads="1"/>
            </p:cNvSpPr>
            <p:nvPr/>
          </p:nvSpPr>
          <p:spPr bwMode="auto">
            <a:xfrm>
              <a:off x="5777215" y="526916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47" name="Oval 176"/>
            <p:cNvSpPr>
              <a:spLocks noChangeAspect="1" noChangeArrowheads="1"/>
            </p:cNvSpPr>
            <p:nvPr/>
          </p:nvSpPr>
          <p:spPr bwMode="auto">
            <a:xfrm>
              <a:off x="5424790" y="538346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48" name="Oval 177"/>
            <p:cNvSpPr>
              <a:spLocks noChangeAspect="1" noChangeArrowheads="1"/>
            </p:cNvSpPr>
            <p:nvPr/>
          </p:nvSpPr>
          <p:spPr bwMode="auto">
            <a:xfrm>
              <a:off x="5239053" y="561682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49" name="Oval 178"/>
            <p:cNvSpPr>
              <a:spLocks noChangeAspect="1" noChangeArrowheads="1"/>
            </p:cNvSpPr>
            <p:nvPr/>
          </p:nvSpPr>
          <p:spPr bwMode="auto">
            <a:xfrm>
              <a:off x="5453365" y="524535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50" name="Oval 179"/>
            <p:cNvSpPr>
              <a:spLocks noChangeAspect="1" noChangeArrowheads="1"/>
            </p:cNvSpPr>
            <p:nvPr/>
          </p:nvSpPr>
          <p:spPr bwMode="auto">
            <a:xfrm>
              <a:off x="5291440" y="562635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51" name="Oval 180"/>
            <p:cNvSpPr>
              <a:spLocks noChangeAspect="1" noChangeArrowheads="1"/>
            </p:cNvSpPr>
            <p:nvPr/>
          </p:nvSpPr>
          <p:spPr bwMode="auto">
            <a:xfrm>
              <a:off x="5220002" y="564540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52" name="Oval 181"/>
            <p:cNvSpPr>
              <a:spLocks noChangeAspect="1" noChangeArrowheads="1"/>
            </p:cNvSpPr>
            <p:nvPr/>
          </p:nvSpPr>
          <p:spPr bwMode="auto">
            <a:xfrm>
              <a:off x="5248578" y="560254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53" name="Oval 182"/>
            <p:cNvSpPr>
              <a:spLocks noChangeAspect="1" noChangeArrowheads="1"/>
            </p:cNvSpPr>
            <p:nvPr/>
          </p:nvSpPr>
          <p:spPr bwMode="auto">
            <a:xfrm>
              <a:off x="5381928" y="522154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54" name="Oval 183"/>
            <p:cNvSpPr>
              <a:spLocks noChangeAspect="1" noChangeArrowheads="1"/>
            </p:cNvSpPr>
            <p:nvPr/>
          </p:nvSpPr>
          <p:spPr bwMode="auto">
            <a:xfrm>
              <a:off x="5362878" y="544537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55" name="Oval 184"/>
            <p:cNvSpPr>
              <a:spLocks noChangeAspect="1" noChangeArrowheads="1"/>
            </p:cNvSpPr>
            <p:nvPr/>
          </p:nvSpPr>
          <p:spPr bwMode="auto">
            <a:xfrm>
              <a:off x="5300965" y="551205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56" name="Oval 185"/>
            <p:cNvSpPr>
              <a:spLocks noChangeAspect="1" noChangeArrowheads="1"/>
            </p:cNvSpPr>
            <p:nvPr/>
          </p:nvSpPr>
          <p:spPr bwMode="auto">
            <a:xfrm>
              <a:off x="5443840" y="513105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57" name="Oval 186"/>
            <p:cNvSpPr>
              <a:spLocks noChangeAspect="1" noChangeArrowheads="1"/>
            </p:cNvSpPr>
            <p:nvPr/>
          </p:nvSpPr>
          <p:spPr bwMode="auto">
            <a:xfrm>
              <a:off x="5439078" y="516915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58" name="Oval 187"/>
            <p:cNvSpPr>
              <a:spLocks noChangeAspect="1" noChangeArrowheads="1"/>
            </p:cNvSpPr>
            <p:nvPr/>
          </p:nvSpPr>
          <p:spPr bwMode="auto">
            <a:xfrm>
              <a:off x="5677203" y="496912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59" name="Oval 188"/>
            <p:cNvSpPr>
              <a:spLocks noChangeAspect="1" noChangeArrowheads="1"/>
            </p:cNvSpPr>
            <p:nvPr/>
          </p:nvSpPr>
          <p:spPr bwMode="auto">
            <a:xfrm>
              <a:off x="5181902" y="561206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60" name="Oval 189"/>
            <p:cNvSpPr>
              <a:spLocks noChangeAspect="1" noChangeArrowheads="1"/>
            </p:cNvSpPr>
            <p:nvPr/>
          </p:nvSpPr>
          <p:spPr bwMode="auto">
            <a:xfrm>
              <a:off x="5110465" y="550252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61" name="Oval 190"/>
            <p:cNvSpPr>
              <a:spLocks noChangeAspect="1" noChangeArrowheads="1"/>
            </p:cNvSpPr>
            <p:nvPr/>
          </p:nvSpPr>
          <p:spPr bwMode="auto">
            <a:xfrm>
              <a:off x="5220002" y="564064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62" name="Oval 191"/>
            <p:cNvSpPr>
              <a:spLocks noChangeAspect="1" noChangeArrowheads="1"/>
            </p:cNvSpPr>
            <p:nvPr/>
          </p:nvSpPr>
          <p:spPr bwMode="auto">
            <a:xfrm>
              <a:off x="5191427" y="563111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63" name="Oval 192"/>
            <p:cNvSpPr>
              <a:spLocks noChangeAspect="1" noChangeArrowheads="1"/>
            </p:cNvSpPr>
            <p:nvPr/>
          </p:nvSpPr>
          <p:spPr bwMode="auto">
            <a:xfrm>
              <a:off x="5167615" y="557872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64" name="Oval 193"/>
            <p:cNvSpPr>
              <a:spLocks noChangeAspect="1" noChangeArrowheads="1"/>
            </p:cNvSpPr>
            <p:nvPr/>
          </p:nvSpPr>
          <p:spPr bwMode="auto">
            <a:xfrm>
              <a:off x="5153327" y="556444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65" name="Oval 194"/>
            <p:cNvSpPr>
              <a:spLocks noChangeAspect="1" noChangeArrowheads="1"/>
            </p:cNvSpPr>
            <p:nvPr/>
          </p:nvSpPr>
          <p:spPr bwMode="auto">
            <a:xfrm>
              <a:off x="5248578" y="560730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66" name="Oval 195"/>
            <p:cNvSpPr>
              <a:spLocks noChangeAspect="1" noChangeArrowheads="1"/>
            </p:cNvSpPr>
            <p:nvPr/>
          </p:nvSpPr>
          <p:spPr bwMode="auto">
            <a:xfrm>
              <a:off x="5162852" y="557872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67" name="Oval 196"/>
            <p:cNvSpPr>
              <a:spLocks noChangeAspect="1" noChangeArrowheads="1"/>
            </p:cNvSpPr>
            <p:nvPr/>
          </p:nvSpPr>
          <p:spPr bwMode="auto">
            <a:xfrm>
              <a:off x="5091415" y="554539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68" name="Oval 197"/>
            <p:cNvSpPr>
              <a:spLocks noChangeAspect="1" noChangeArrowheads="1"/>
            </p:cNvSpPr>
            <p:nvPr/>
          </p:nvSpPr>
          <p:spPr bwMode="auto">
            <a:xfrm>
              <a:off x="5043790" y="544061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69" name="Oval 198"/>
            <p:cNvSpPr>
              <a:spLocks noChangeAspect="1" noChangeArrowheads="1"/>
            </p:cNvSpPr>
            <p:nvPr/>
          </p:nvSpPr>
          <p:spPr bwMode="auto">
            <a:xfrm>
              <a:off x="5091415" y="540727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70" name="Oval 199"/>
            <p:cNvSpPr>
              <a:spLocks noChangeAspect="1" noChangeArrowheads="1"/>
            </p:cNvSpPr>
            <p:nvPr/>
          </p:nvSpPr>
          <p:spPr bwMode="auto">
            <a:xfrm>
              <a:off x="4753277" y="497865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71" name="Oval 200"/>
            <p:cNvSpPr>
              <a:spLocks noChangeAspect="1" noChangeArrowheads="1"/>
            </p:cNvSpPr>
            <p:nvPr/>
          </p:nvSpPr>
          <p:spPr bwMode="auto">
            <a:xfrm>
              <a:off x="5091415" y="538346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72" name="Oval 201"/>
            <p:cNvSpPr>
              <a:spLocks noChangeAspect="1" noChangeArrowheads="1"/>
            </p:cNvSpPr>
            <p:nvPr/>
          </p:nvSpPr>
          <p:spPr bwMode="auto">
            <a:xfrm>
              <a:off x="5010452" y="548347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73" name="Oval 202"/>
            <p:cNvSpPr>
              <a:spLocks noChangeAspect="1" noChangeArrowheads="1"/>
            </p:cNvSpPr>
            <p:nvPr/>
          </p:nvSpPr>
          <p:spPr bwMode="auto">
            <a:xfrm>
              <a:off x="4991402" y="531679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74" name="Oval 203"/>
            <p:cNvSpPr>
              <a:spLocks noChangeAspect="1" noChangeArrowheads="1"/>
            </p:cNvSpPr>
            <p:nvPr/>
          </p:nvSpPr>
          <p:spPr bwMode="auto">
            <a:xfrm>
              <a:off x="5034265" y="539775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75" name="Oval 204"/>
            <p:cNvSpPr>
              <a:spLocks noChangeAspect="1" noChangeArrowheads="1"/>
            </p:cNvSpPr>
            <p:nvPr/>
          </p:nvSpPr>
          <p:spPr bwMode="auto">
            <a:xfrm>
              <a:off x="5234290" y="563111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76" name="Oval 205"/>
            <p:cNvSpPr>
              <a:spLocks noChangeAspect="1" noChangeArrowheads="1"/>
            </p:cNvSpPr>
            <p:nvPr/>
          </p:nvSpPr>
          <p:spPr bwMode="auto">
            <a:xfrm>
              <a:off x="5296203" y="552157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77" name="Oval 207"/>
            <p:cNvSpPr>
              <a:spLocks noChangeAspect="1" noChangeArrowheads="1"/>
            </p:cNvSpPr>
            <p:nvPr/>
          </p:nvSpPr>
          <p:spPr bwMode="auto">
            <a:xfrm>
              <a:off x="5291440" y="558349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78" name="Oval 208"/>
            <p:cNvSpPr>
              <a:spLocks noChangeAspect="1" noChangeArrowheads="1"/>
            </p:cNvSpPr>
            <p:nvPr/>
          </p:nvSpPr>
          <p:spPr bwMode="auto">
            <a:xfrm>
              <a:off x="4905677" y="538346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79" name="Oval 209"/>
            <p:cNvSpPr>
              <a:spLocks noChangeAspect="1" noChangeArrowheads="1"/>
            </p:cNvSpPr>
            <p:nvPr/>
          </p:nvSpPr>
          <p:spPr bwMode="auto">
            <a:xfrm>
              <a:off x="4991402" y="514057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80" name="Oval 210"/>
            <p:cNvSpPr>
              <a:spLocks noChangeAspect="1" noChangeArrowheads="1"/>
            </p:cNvSpPr>
            <p:nvPr/>
          </p:nvSpPr>
          <p:spPr bwMode="auto">
            <a:xfrm>
              <a:off x="5096177" y="552634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81" name="Oval 211"/>
            <p:cNvSpPr>
              <a:spLocks noChangeAspect="1" noChangeArrowheads="1"/>
            </p:cNvSpPr>
            <p:nvPr/>
          </p:nvSpPr>
          <p:spPr bwMode="auto">
            <a:xfrm>
              <a:off x="4986640" y="518820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82" name="Oval 212"/>
            <p:cNvSpPr>
              <a:spLocks noChangeAspect="1" noChangeArrowheads="1"/>
            </p:cNvSpPr>
            <p:nvPr/>
          </p:nvSpPr>
          <p:spPr bwMode="auto">
            <a:xfrm>
              <a:off x="4996165" y="524535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83" name="Oval 213"/>
            <p:cNvSpPr>
              <a:spLocks noChangeAspect="1" noChangeArrowheads="1"/>
            </p:cNvSpPr>
            <p:nvPr/>
          </p:nvSpPr>
          <p:spPr bwMode="auto">
            <a:xfrm>
              <a:off x="5343828" y="543109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84" name="Oval 214"/>
            <p:cNvSpPr>
              <a:spLocks noChangeAspect="1" noChangeArrowheads="1"/>
            </p:cNvSpPr>
            <p:nvPr/>
          </p:nvSpPr>
          <p:spPr bwMode="auto">
            <a:xfrm>
              <a:off x="5253340" y="559301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85" name="Oval 215"/>
            <p:cNvSpPr>
              <a:spLocks noChangeAspect="1" noChangeArrowheads="1"/>
            </p:cNvSpPr>
            <p:nvPr/>
          </p:nvSpPr>
          <p:spPr bwMode="auto">
            <a:xfrm>
              <a:off x="5096177" y="523106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86" name="Oval 216"/>
            <p:cNvSpPr>
              <a:spLocks noChangeAspect="1" noChangeArrowheads="1"/>
            </p:cNvSpPr>
            <p:nvPr/>
          </p:nvSpPr>
          <p:spPr bwMode="auto">
            <a:xfrm>
              <a:off x="5110465" y="550729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87" name="Oval 217"/>
            <p:cNvSpPr>
              <a:spLocks noChangeAspect="1" noChangeArrowheads="1"/>
            </p:cNvSpPr>
            <p:nvPr/>
          </p:nvSpPr>
          <p:spPr bwMode="auto">
            <a:xfrm>
              <a:off x="5167615" y="556444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88" name="Oval 218"/>
            <p:cNvSpPr>
              <a:spLocks noChangeAspect="1" noChangeArrowheads="1"/>
            </p:cNvSpPr>
            <p:nvPr/>
          </p:nvSpPr>
          <p:spPr bwMode="auto">
            <a:xfrm>
              <a:off x="5029502" y="534060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89" name="Oval 219"/>
            <p:cNvSpPr>
              <a:spLocks noChangeAspect="1" noChangeArrowheads="1"/>
            </p:cNvSpPr>
            <p:nvPr/>
          </p:nvSpPr>
          <p:spPr bwMode="auto">
            <a:xfrm>
              <a:off x="5453365" y="522630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90" name="Oval 220"/>
            <p:cNvSpPr>
              <a:spLocks noChangeAspect="1" noChangeArrowheads="1"/>
            </p:cNvSpPr>
            <p:nvPr/>
          </p:nvSpPr>
          <p:spPr bwMode="auto">
            <a:xfrm>
              <a:off x="5381928" y="548347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91" name="Oval 221"/>
            <p:cNvSpPr>
              <a:spLocks noChangeAspect="1" noChangeArrowheads="1"/>
            </p:cNvSpPr>
            <p:nvPr/>
          </p:nvSpPr>
          <p:spPr bwMode="auto">
            <a:xfrm>
              <a:off x="5105702" y="540251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92" name="Oval 222"/>
            <p:cNvSpPr>
              <a:spLocks noChangeAspect="1" noChangeArrowheads="1"/>
            </p:cNvSpPr>
            <p:nvPr/>
          </p:nvSpPr>
          <p:spPr bwMode="auto">
            <a:xfrm>
              <a:off x="4986640" y="548824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93" name="Oval 223"/>
            <p:cNvSpPr>
              <a:spLocks noChangeAspect="1" noChangeArrowheads="1"/>
            </p:cNvSpPr>
            <p:nvPr/>
          </p:nvSpPr>
          <p:spPr bwMode="auto">
            <a:xfrm>
              <a:off x="5067602" y="525487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94" name="Oval 224"/>
            <p:cNvSpPr>
              <a:spLocks noChangeAspect="1" noChangeArrowheads="1"/>
            </p:cNvSpPr>
            <p:nvPr/>
          </p:nvSpPr>
          <p:spPr bwMode="auto">
            <a:xfrm>
              <a:off x="5381928" y="537870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95" name="Oval 225"/>
            <p:cNvSpPr>
              <a:spLocks noChangeAspect="1" noChangeArrowheads="1"/>
            </p:cNvSpPr>
            <p:nvPr/>
          </p:nvSpPr>
          <p:spPr bwMode="auto">
            <a:xfrm>
              <a:off x="5367640" y="547871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96" name="Oval 226"/>
            <p:cNvSpPr>
              <a:spLocks noChangeAspect="1" noChangeArrowheads="1"/>
            </p:cNvSpPr>
            <p:nvPr/>
          </p:nvSpPr>
          <p:spPr bwMode="auto">
            <a:xfrm>
              <a:off x="5453365" y="506914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97" name="Oval 227"/>
            <p:cNvSpPr>
              <a:spLocks noChangeAspect="1" noChangeArrowheads="1"/>
            </p:cNvSpPr>
            <p:nvPr/>
          </p:nvSpPr>
          <p:spPr bwMode="auto">
            <a:xfrm>
              <a:off x="5243815" y="561682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98" name="Oval 228"/>
            <p:cNvSpPr>
              <a:spLocks noChangeAspect="1" noChangeArrowheads="1"/>
            </p:cNvSpPr>
            <p:nvPr/>
          </p:nvSpPr>
          <p:spPr bwMode="auto">
            <a:xfrm>
              <a:off x="5134277" y="543109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899" name="Oval 229"/>
            <p:cNvSpPr>
              <a:spLocks noChangeAspect="1" noChangeArrowheads="1"/>
            </p:cNvSpPr>
            <p:nvPr/>
          </p:nvSpPr>
          <p:spPr bwMode="auto">
            <a:xfrm>
              <a:off x="5053315" y="538822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00" name="Oval 230"/>
            <p:cNvSpPr>
              <a:spLocks noChangeAspect="1" noChangeArrowheads="1"/>
            </p:cNvSpPr>
            <p:nvPr/>
          </p:nvSpPr>
          <p:spPr bwMode="auto">
            <a:xfrm>
              <a:off x="5105702" y="542632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01" name="Oval 231"/>
            <p:cNvSpPr>
              <a:spLocks noChangeAspect="1" noChangeArrowheads="1"/>
            </p:cNvSpPr>
            <p:nvPr/>
          </p:nvSpPr>
          <p:spPr bwMode="auto">
            <a:xfrm>
              <a:off x="5358115" y="539299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02" name="Oval 232"/>
            <p:cNvSpPr>
              <a:spLocks noChangeAspect="1" noChangeArrowheads="1"/>
            </p:cNvSpPr>
            <p:nvPr/>
          </p:nvSpPr>
          <p:spPr bwMode="auto">
            <a:xfrm>
              <a:off x="5377165" y="541680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03" name="Oval 233"/>
            <p:cNvSpPr>
              <a:spLocks noChangeAspect="1" noChangeArrowheads="1"/>
            </p:cNvSpPr>
            <p:nvPr/>
          </p:nvSpPr>
          <p:spPr bwMode="auto">
            <a:xfrm>
              <a:off x="5234290" y="562159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04" name="Oval 234"/>
            <p:cNvSpPr>
              <a:spLocks noChangeAspect="1" noChangeArrowheads="1"/>
            </p:cNvSpPr>
            <p:nvPr/>
          </p:nvSpPr>
          <p:spPr bwMode="auto">
            <a:xfrm>
              <a:off x="5153327" y="554539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05" name="Oval 235"/>
            <p:cNvSpPr>
              <a:spLocks noChangeAspect="1" noChangeArrowheads="1"/>
            </p:cNvSpPr>
            <p:nvPr/>
          </p:nvSpPr>
          <p:spPr bwMode="auto">
            <a:xfrm>
              <a:off x="5158090" y="554539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06" name="Oval 236"/>
            <p:cNvSpPr>
              <a:spLocks noChangeAspect="1" noChangeArrowheads="1"/>
            </p:cNvSpPr>
            <p:nvPr/>
          </p:nvSpPr>
          <p:spPr bwMode="auto">
            <a:xfrm>
              <a:off x="5081890" y="538346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07" name="Oval 237"/>
            <p:cNvSpPr>
              <a:spLocks noChangeAspect="1" noChangeArrowheads="1"/>
            </p:cNvSpPr>
            <p:nvPr/>
          </p:nvSpPr>
          <p:spPr bwMode="auto">
            <a:xfrm>
              <a:off x="5220002" y="564540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08" name="Oval 238"/>
            <p:cNvSpPr>
              <a:spLocks noChangeAspect="1" noChangeArrowheads="1"/>
            </p:cNvSpPr>
            <p:nvPr/>
          </p:nvSpPr>
          <p:spPr bwMode="auto">
            <a:xfrm>
              <a:off x="5653390" y="535965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09" name="Oval 239"/>
            <p:cNvSpPr>
              <a:spLocks noChangeAspect="1" noChangeArrowheads="1"/>
            </p:cNvSpPr>
            <p:nvPr/>
          </p:nvSpPr>
          <p:spPr bwMode="auto">
            <a:xfrm>
              <a:off x="5248578" y="561682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10" name="Oval 240"/>
            <p:cNvSpPr>
              <a:spLocks noChangeAspect="1" noChangeArrowheads="1"/>
            </p:cNvSpPr>
            <p:nvPr/>
          </p:nvSpPr>
          <p:spPr bwMode="auto">
            <a:xfrm>
              <a:off x="5791503" y="509771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11" name="Oval 241"/>
            <p:cNvSpPr>
              <a:spLocks noChangeAspect="1" noChangeArrowheads="1"/>
            </p:cNvSpPr>
            <p:nvPr/>
          </p:nvSpPr>
          <p:spPr bwMode="auto">
            <a:xfrm>
              <a:off x="5734353" y="526916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12" name="Oval 242"/>
            <p:cNvSpPr>
              <a:spLocks noChangeAspect="1" noChangeArrowheads="1"/>
            </p:cNvSpPr>
            <p:nvPr/>
          </p:nvSpPr>
          <p:spPr bwMode="auto">
            <a:xfrm>
              <a:off x="5196190" y="563587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13" name="Oval 243"/>
            <p:cNvSpPr>
              <a:spLocks noChangeAspect="1" noChangeArrowheads="1"/>
            </p:cNvSpPr>
            <p:nvPr/>
          </p:nvSpPr>
          <p:spPr bwMode="auto">
            <a:xfrm>
              <a:off x="4958065" y="555491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14" name="Oval 244"/>
            <p:cNvSpPr>
              <a:spLocks noChangeAspect="1" noChangeArrowheads="1"/>
            </p:cNvSpPr>
            <p:nvPr/>
          </p:nvSpPr>
          <p:spPr bwMode="auto">
            <a:xfrm>
              <a:off x="5558140" y="520725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15" name="Oval 245"/>
            <p:cNvSpPr>
              <a:spLocks noChangeAspect="1" noChangeArrowheads="1"/>
            </p:cNvSpPr>
            <p:nvPr/>
          </p:nvSpPr>
          <p:spPr bwMode="auto">
            <a:xfrm>
              <a:off x="4438952" y="4645279"/>
              <a:ext cx="84807" cy="84807"/>
            </a:xfrm>
            <a:prstGeom prst="ellipse">
              <a:avLst/>
            </a:prstGeom>
            <a:solidFill>
              <a:schemeClr val="bg1"/>
            </a:solidFill>
            <a:ln w="12700">
              <a:solidFill>
                <a:srgbClr val="191919"/>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16" name="Oval 246"/>
            <p:cNvSpPr>
              <a:spLocks noChangeAspect="1" noChangeArrowheads="1"/>
            </p:cNvSpPr>
            <p:nvPr/>
          </p:nvSpPr>
          <p:spPr bwMode="auto">
            <a:xfrm>
              <a:off x="5134277" y="562635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17" name="Oval 247"/>
            <p:cNvSpPr>
              <a:spLocks noChangeAspect="1" noChangeArrowheads="1"/>
            </p:cNvSpPr>
            <p:nvPr/>
          </p:nvSpPr>
          <p:spPr bwMode="auto">
            <a:xfrm>
              <a:off x="4972352" y="558825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18" name="Oval 248"/>
            <p:cNvSpPr>
              <a:spLocks noChangeAspect="1" noChangeArrowheads="1"/>
            </p:cNvSpPr>
            <p:nvPr/>
          </p:nvSpPr>
          <p:spPr bwMode="auto">
            <a:xfrm>
              <a:off x="5739115" y="518344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19" name="Oval 249"/>
            <p:cNvSpPr>
              <a:spLocks noChangeAspect="1" noChangeArrowheads="1"/>
            </p:cNvSpPr>
            <p:nvPr/>
          </p:nvSpPr>
          <p:spPr bwMode="auto">
            <a:xfrm>
              <a:off x="5220002" y="564540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20" name="Oval 250"/>
            <p:cNvSpPr>
              <a:spLocks noChangeAspect="1" noChangeArrowheads="1"/>
            </p:cNvSpPr>
            <p:nvPr/>
          </p:nvSpPr>
          <p:spPr bwMode="auto">
            <a:xfrm>
              <a:off x="5310490" y="559777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21" name="Oval 251"/>
            <p:cNvSpPr>
              <a:spLocks noChangeAspect="1" noChangeArrowheads="1"/>
            </p:cNvSpPr>
            <p:nvPr/>
          </p:nvSpPr>
          <p:spPr bwMode="auto">
            <a:xfrm>
              <a:off x="5391453" y="549776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22" name="Oval 252"/>
            <p:cNvSpPr>
              <a:spLocks noChangeAspect="1" noChangeArrowheads="1"/>
            </p:cNvSpPr>
            <p:nvPr/>
          </p:nvSpPr>
          <p:spPr bwMode="auto">
            <a:xfrm>
              <a:off x="5339065" y="544061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23" name="Oval 253"/>
            <p:cNvSpPr>
              <a:spLocks noChangeAspect="1" noChangeArrowheads="1"/>
            </p:cNvSpPr>
            <p:nvPr/>
          </p:nvSpPr>
          <p:spPr bwMode="auto">
            <a:xfrm>
              <a:off x="5343828" y="546442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24" name="Oval 254"/>
            <p:cNvSpPr>
              <a:spLocks noChangeAspect="1" noChangeArrowheads="1"/>
            </p:cNvSpPr>
            <p:nvPr/>
          </p:nvSpPr>
          <p:spPr bwMode="auto">
            <a:xfrm>
              <a:off x="5500990" y="547871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25" name="Oval 255"/>
            <p:cNvSpPr>
              <a:spLocks noChangeAspect="1" noChangeArrowheads="1"/>
            </p:cNvSpPr>
            <p:nvPr/>
          </p:nvSpPr>
          <p:spPr bwMode="auto">
            <a:xfrm>
              <a:off x="5891515" y="508342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26" name="Oval 256"/>
            <p:cNvSpPr>
              <a:spLocks noChangeAspect="1" noChangeArrowheads="1"/>
            </p:cNvSpPr>
            <p:nvPr/>
          </p:nvSpPr>
          <p:spPr bwMode="auto">
            <a:xfrm>
              <a:off x="6048678" y="544537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27" name="Oval 257"/>
            <p:cNvSpPr>
              <a:spLocks noChangeAspect="1" noChangeArrowheads="1"/>
            </p:cNvSpPr>
            <p:nvPr/>
          </p:nvSpPr>
          <p:spPr bwMode="auto">
            <a:xfrm>
              <a:off x="5396215" y="508342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28" name="Oval 258"/>
            <p:cNvSpPr>
              <a:spLocks noChangeAspect="1" noChangeArrowheads="1"/>
            </p:cNvSpPr>
            <p:nvPr/>
          </p:nvSpPr>
          <p:spPr bwMode="auto">
            <a:xfrm>
              <a:off x="5410503" y="559777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29" name="Oval 259"/>
            <p:cNvSpPr>
              <a:spLocks noChangeAspect="1" noChangeArrowheads="1"/>
            </p:cNvSpPr>
            <p:nvPr/>
          </p:nvSpPr>
          <p:spPr bwMode="auto">
            <a:xfrm>
              <a:off x="5672440" y="535489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30" name="Oval 260"/>
            <p:cNvSpPr>
              <a:spLocks noChangeAspect="1" noChangeArrowheads="1"/>
            </p:cNvSpPr>
            <p:nvPr/>
          </p:nvSpPr>
          <p:spPr bwMode="auto">
            <a:xfrm>
              <a:off x="5596240" y="384994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31" name="Oval 261"/>
            <p:cNvSpPr>
              <a:spLocks noChangeAspect="1" noChangeArrowheads="1"/>
            </p:cNvSpPr>
            <p:nvPr/>
          </p:nvSpPr>
          <p:spPr bwMode="auto">
            <a:xfrm>
              <a:off x="5315253" y="562159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32" name="Oval 262"/>
            <p:cNvSpPr>
              <a:spLocks noChangeAspect="1" noChangeArrowheads="1"/>
            </p:cNvSpPr>
            <p:nvPr/>
          </p:nvSpPr>
          <p:spPr bwMode="auto">
            <a:xfrm>
              <a:off x="5296203" y="544537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33" name="Oval 263"/>
            <p:cNvSpPr>
              <a:spLocks noChangeAspect="1" noChangeArrowheads="1"/>
            </p:cNvSpPr>
            <p:nvPr/>
          </p:nvSpPr>
          <p:spPr bwMode="auto">
            <a:xfrm>
              <a:off x="6005815" y="4402392"/>
              <a:ext cx="84807" cy="84807"/>
            </a:xfrm>
            <a:prstGeom prst="ellipse">
              <a:avLst/>
            </a:prstGeom>
            <a:solidFill>
              <a:schemeClr val="bg1"/>
            </a:solidFill>
            <a:ln w="12700">
              <a:solidFill>
                <a:srgbClr val="191919"/>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34" name="Oval 264"/>
            <p:cNvSpPr>
              <a:spLocks noChangeAspect="1" noChangeArrowheads="1"/>
            </p:cNvSpPr>
            <p:nvPr/>
          </p:nvSpPr>
          <p:spPr bwMode="auto">
            <a:xfrm>
              <a:off x="5243815" y="563587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35" name="Oval 265"/>
            <p:cNvSpPr>
              <a:spLocks noChangeAspect="1" noChangeArrowheads="1"/>
            </p:cNvSpPr>
            <p:nvPr/>
          </p:nvSpPr>
          <p:spPr bwMode="auto">
            <a:xfrm>
              <a:off x="5529565" y="447382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36" name="Oval 266"/>
            <p:cNvSpPr>
              <a:spLocks noChangeAspect="1" noChangeArrowheads="1"/>
            </p:cNvSpPr>
            <p:nvPr/>
          </p:nvSpPr>
          <p:spPr bwMode="auto">
            <a:xfrm>
              <a:off x="5539090" y="522154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37" name="Oval 267"/>
            <p:cNvSpPr>
              <a:spLocks noChangeAspect="1" noChangeArrowheads="1"/>
            </p:cNvSpPr>
            <p:nvPr/>
          </p:nvSpPr>
          <p:spPr bwMode="auto">
            <a:xfrm>
              <a:off x="5500990" y="536441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38" name="Oval 268"/>
            <p:cNvSpPr>
              <a:spLocks noChangeAspect="1" noChangeArrowheads="1"/>
            </p:cNvSpPr>
            <p:nvPr/>
          </p:nvSpPr>
          <p:spPr bwMode="auto">
            <a:xfrm>
              <a:off x="6377290" y="4778629"/>
              <a:ext cx="84807" cy="84807"/>
            </a:xfrm>
            <a:prstGeom prst="ellipse">
              <a:avLst/>
            </a:prstGeom>
            <a:solidFill>
              <a:schemeClr val="bg1"/>
            </a:solidFill>
            <a:ln w="12700">
              <a:solidFill>
                <a:srgbClr val="191919"/>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39" name="Oval 269"/>
            <p:cNvSpPr>
              <a:spLocks noChangeAspect="1" noChangeArrowheads="1"/>
            </p:cNvSpPr>
            <p:nvPr/>
          </p:nvSpPr>
          <p:spPr bwMode="auto">
            <a:xfrm>
              <a:off x="5205715" y="562635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40" name="Oval 270"/>
            <p:cNvSpPr>
              <a:spLocks noChangeAspect="1" noChangeArrowheads="1"/>
            </p:cNvSpPr>
            <p:nvPr/>
          </p:nvSpPr>
          <p:spPr bwMode="auto">
            <a:xfrm>
              <a:off x="5658153" y="535965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41" name="Oval 271"/>
            <p:cNvSpPr>
              <a:spLocks noChangeAspect="1" noChangeArrowheads="1"/>
            </p:cNvSpPr>
            <p:nvPr/>
          </p:nvSpPr>
          <p:spPr bwMode="auto">
            <a:xfrm>
              <a:off x="5624815" y="550729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42" name="Oval 272"/>
            <p:cNvSpPr>
              <a:spLocks noChangeAspect="1" noChangeArrowheads="1"/>
            </p:cNvSpPr>
            <p:nvPr/>
          </p:nvSpPr>
          <p:spPr bwMode="auto">
            <a:xfrm>
              <a:off x="5329540" y="521677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43" name="Oval 273"/>
            <p:cNvSpPr>
              <a:spLocks noChangeAspect="1" noChangeArrowheads="1"/>
            </p:cNvSpPr>
            <p:nvPr/>
          </p:nvSpPr>
          <p:spPr bwMode="auto">
            <a:xfrm>
              <a:off x="5348590" y="519296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44" name="Oval 274"/>
            <p:cNvSpPr>
              <a:spLocks noChangeAspect="1" noChangeArrowheads="1"/>
            </p:cNvSpPr>
            <p:nvPr/>
          </p:nvSpPr>
          <p:spPr bwMode="auto">
            <a:xfrm>
              <a:off x="5615290" y="545966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45" name="Oval 275"/>
            <p:cNvSpPr>
              <a:spLocks noChangeAspect="1" noChangeArrowheads="1"/>
            </p:cNvSpPr>
            <p:nvPr/>
          </p:nvSpPr>
          <p:spPr bwMode="auto">
            <a:xfrm>
              <a:off x="5420028" y="511676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46" name="Oval 276"/>
            <p:cNvSpPr>
              <a:spLocks noChangeAspect="1" noChangeArrowheads="1"/>
            </p:cNvSpPr>
            <p:nvPr/>
          </p:nvSpPr>
          <p:spPr bwMode="auto">
            <a:xfrm>
              <a:off x="5058077" y="558349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47" name="Oval 277"/>
            <p:cNvSpPr>
              <a:spLocks noChangeAspect="1" noChangeArrowheads="1"/>
            </p:cNvSpPr>
            <p:nvPr/>
          </p:nvSpPr>
          <p:spPr bwMode="auto">
            <a:xfrm>
              <a:off x="5015215" y="522630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48" name="Oval 278"/>
            <p:cNvSpPr>
              <a:spLocks noChangeAspect="1" noChangeArrowheads="1"/>
            </p:cNvSpPr>
            <p:nvPr/>
          </p:nvSpPr>
          <p:spPr bwMode="auto">
            <a:xfrm>
              <a:off x="5820078" y="496436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49" name="Oval 279"/>
            <p:cNvSpPr>
              <a:spLocks noChangeAspect="1" noChangeArrowheads="1"/>
            </p:cNvSpPr>
            <p:nvPr/>
          </p:nvSpPr>
          <p:spPr bwMode="auto">
            <a:xfrm>
              <a:off x="5286678" y="558349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50" name="Oval 280"/>
            <p:cNvSpPr>
              <a:spLocks noChangeAspect="1" noChangeArrowheads="1"/>
            </p:cNvSpPr>
            <p:nvPr/>
          </p:nvSpPr>
          <p:spPr bwMode="auto">
            <a:xfrm>
              <a:off x="5615290" y="502151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51" name="Oval 281"/>
            <p:cNvSpPr>
              <a:spLocks noChangeAspect="1" noChangeArrowheads="1"/>
            </p:cNvSpPr>
            <p:nvPr/>
          </p:nvSpPr>
          <p:spPr bwMode="auto">
            <a:xfrm>
              <a:off x="5524803" y="510724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52" name="Oval 282"/>
            <p:cNvSpPr>
              <a:spLocks noChangeAspect="1" noChangeArrowheads="1"/>
            </p:cNvSpPr>
            <p:nvPr/>
          </p:nvSpPr>
          <p:spPr bwMode="auto">
            <a:xfrm>
              <a:off x="5458128" y="496912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53" name="Oval 283"/>
            <p:cNvSpPr>
              <a:spLocks noChangeAspect="1" noChangeArrowheads="1"/>
            </p:cNvSpPr>
            <p:nvPr/>
          </p:nvSpPr>
          <p:spPr bwMode="auto">
            <a:xfrm>
              <a:off x="5520040" y="496912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54" name="Oval 284"/>
            <p:cNvSpPr>
              <a:spLocks noChangeAspect="1" noChangeArrowheads="1"/>
            </p:cNvSpPr>
            <p:nvPr/>
          </p:nvSpPr>
          <p:spPr bwMode="auto">
            <a:xfrm>
              <a:off x="5339065" y="547395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55" name="Oval 285"/>
            <p:cNvSpPr>
              <a:spLocks noChangeAspect="1" noChangeArrowheads="1"/>
            </p:cNvSpPr>
            <p:nvPr/>
          </p:nvSpPr>
          <p:spPr bwMode="auto">
            <a:xfrm>
              <a:off x="5496228" y="522630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56" name="Oval 286"/>
            <p:cNvSpPr>
              <a:spLocks noChangeAspect="1" noChangeArrowheads="1"/>
            </p:cNvSpPr>
            <p:nvPr/>
          </p:nvSpPr>
          <p:spPr bwMode="auto">
            <a:xfrm>
              <a:off x="5281915" y="549776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57" name="Oval 287"/>
            <p:cNvSpPr>
              <a:spLocks noChangeAspect="1" noChangeArrowheads="1"/>
            </p:cNvSpPr>
            <p:nvPr/>
          </p:nvSpPr>
          <p:spPr bwMode="auto">
            <a:xfrm>
              <a:off x="5396215" y="502151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58" name="Oval 288"/>
            <p:cNvSpPr>
              <a:spLocks noChangeAspect="1" noChangeArrowheads="1"/>
            </p:cNvSpPr>
            <p:nvPr/>
          </p:nvSpPr>
          <p:spPr bwMode="auto">
            <a:xfrm>
              <a:off x="5458128" y="515486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59" name="Oval 289"/>
            <p:cNvSpPr>
              <a:spLocks noChangeAspect="1" noChangeArrowheads="1"/>
            </p:cNvSpPr>
            <p:nvPr/>
          </p:nvSpPr>
          <p:spPr bwMode="auto">
            <a:xfrm>
              <a:off x="5315253" y="553110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60" name="Oval 290"/>
            <p:cNvSpPr>
              <a:spLocks noChangeAspect="1" noChangeArrowheads="1"/>
            </p:cNvSpPr>
            <p:nvPr/>
          </p:nvSpPr>
          <p:spPr bwMode="auto">
            <a:xfrm>
              <a:off x="5539090" y="475957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61" name="Oval 291"/>
            <p:cNvSpPr>
              <a:spLocks noChangeAspect="1" noChangeArrowheads="1"/>
            </p:cNvSpPr>
            <p:nvPr/>
          </p:nvSpPr>
          <p:spPr bwMode="auto">
            <a:xfrm>
              <a:off x="5805790" y="505961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62" name="Oval 292"/>
            <p:cNvSpPr>
              <a:spLocks noChangeAspect="1" noChangeArrowheads="1"/>
            </p:cNvSpPr>
            <p:nvPr/>
          </p:nvSpPr>
          <p:spPr bwMode="auto">
            <a:xfrm>
              <a:off x="5681965" y="4735767"/>
              <a:ext cx="84807" cy="84807"/>
            </a:xfrm>
            <a:prstGeom prst="ellipse">
              <a:avLst/>
            </a:prstGeom>
            <a:solidFill>
              <a:schemeClr val="bg1"/>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63" name="Oval 293"/>
            <p:cNvSpPr>
              <a:spLocks noChangeAspect="1" noChangeArrowheads="1"/>
            </p:cNvSpPr>
            <p:nvPr/>
          </p:nvSpPr>
          <p:spPr bwMode="auto">
            <a:xfrm>
              <a:off x="5396215" y="521201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64" name="Oval 294"/>
            <p:cNvSpPr>
              <a:spLocks noChangeAspect="1" noChangeArrowheads="1"/>
            </p:cNvSpPr>
            <p:nvPr/>
          </p:nvSpPr>
          <p:spPr bwMode="auto">
            <a:xfrm>
              <a:off x="5258103" y="559777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65" name="Oval 295"/>
            <p:cNvSpPr>
              <a:spLocks noChangeAspect="1" noChangeArrowheads="1"/>
            </p:cNvSpPr>
            <p:nvPr/>
          </p:nvSpPr>
          <p:spPr bwMode="auto">
            <a:xfrm>
              <a:off x="5177140" y="561682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66" name="Oval 296"/>
            <p:cNvSpPr>
              <a:spLocks noChangeAspect="1" noChangeArrowheads="1"/>
            </p:cNvSpPr>
            <p:nvPr/>
          </p:nvSpPr>
          <p:spPr bwMode="auto">
            <a:xfrm>
              <a:off x="4991402" y="538822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67" name="Oval 297"/>
            <p:cNvSpPr>
              <a:spLocks noChangeAspect="1" noChangeArrowheads="1"/>
            </p:cNvSpPr>
            <p:nvPr/>
          </p:nvSpPr>
          <p:spPr bwMode="auto">
            <a:xfrm>
              <a:off x="5415265" y="534060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68" name="Oval 298"/>
            <p:cNvSpPr>
              <a:spLocks noChangeAspect="1" noChangeArrowheads="1"/>
            </p:cNvSpPr>
            <p:nvPr/>
          </p:nvSpPr>
          <p:spPr bwMode="auto">
            <a:xfrm>
              <a:off x="5200952" y="561206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69" name="Oval 299"/>
            <p:cNvSpPr>
              <a:spLocks noChangeAspect="1" noChangeArrowheads="1"/>
            </p:cNvSpPr>
            <p:nvPr/>
          </p:nvSpPr>
          <p:spPr bwMode="auto">
            <a:xfrm>
              <a:off x="5215240" y="564540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70" name="Oval 300"/>
            <p:cNvSpPr>
              <a:spLocks noChangeAspect="1" noChangeArrowheads="1"/>
            </p:cNvSpPr>
            <p:nvPr/>
          </p:nvSpPr>
          <p:spPr bwMode="auto">
            <a:xfrm>
              <a:off x="5167615" y="558349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71" name="Oval 301"/>
            <p:cNvSpPr>
              <a:spLocks noChangeAspect="1" noChangeArrowheads="1"/>
            </p:cNvSpPr>
            <p:nvPr/>
          </p:nvSpPr>
          <p:spPr bwMode="auto">
            <a:xfrm>
              <a:off x="5510515" y="449287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72" name="Oval 302"/>
            <p:cNvSpPr>
              <a:spLocks noChangeAspect="1" noChangeArrowheads="1"/>
            </p:cNvSpPr>
            <p:nvPr/>
          </p:nvSpPr>
          <p:spPr bwMode="auto">
            <a:xfrm>
              <a:off x="5286678" y="555967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73" name="Oval 303"/>
            <p:cNvSpPr>
              <a:spLocks noChangeAspect="1" noChangeArrowheads="1"/>
            </p:cNvSpPr>
            <p:nvPr/>
          </p:nvSpPr>
          <p:spPr bwMode="auto">
            <a:xfrm>
              <a:off x="5534328" y="503580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74" name="Oval 304"/>
            <p:cNvSpPr>
              <a:spLocks noChangeAspect="1" noChangeArrowheads="1"/>
            </p:cNvSpPr>
            <p:nvPr/>
          </p:nvSpPr>
          <p:spPr bwMode="auto">
            <a:xfrm>
              <a:off x="5177140" y="558825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75" name="Oval 305"/>
            <p:cNvSpPr>
              <a:spLocks noChangeAspect="1" noChangeArrowheads="1"/>
            </p:cNvSpPr>
            <p:nvPr/>
          </p:nvSpPr>
          <p:spPr bwMode="auto">
            <a:xfrm>
              <a:off x="5439078" y="520725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76" name="Oval 306"/>
            <p:cNvSpPr>
              <a:spLocks noChangeAspect="1" noChangeArrowheads="1"/>
            </p:cNvSpPr>
            <p:nvPr/>
          </p:nvSpPr>
          <p:spPr bwMode="auto">
            <a:xfrm>
              <a:off x="5548615" y="430714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77" name="Oval 307"/>
            <p:cNvSpPr>
              <a:spLocks noChangeAspect="1" noChangeArrowheads="1"/>
            </p:cNvSpPr>
            <p:nvPr/>
          </p:nvSpPr>
          <p:spPr bwMode="auto">
            <a:xfrm>
              <a:off x="5072365" y="546442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78" name="Oval 308"/>
            <p:cNvSpPr>
              <a:spLocks noChangeAspect="1" noChangeArrowheads="1"/>
            </p:cNvSpPr>
            <p:nvPr/>
          </p:nvSpPr>
          <p:spPr bwMode="auto">
            <a:xfrm>
              <a:off x="5253340" y="558349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79" name="Oval 309"/>
            <p:cNvSpPr>
              <a:spLocks noChangeAspect="1" noChangeArrowheads="1"/>
            </p:cNvSpPr>
            <p:nvPr/>
          </p:nvSpPr>
          <p:spPr bwMode="auto">
            <a:xfrm>
              <a:off x="5477178" y="530250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80" name="Oval 310"/>
            <p:cNvSpPr>
              <a:spLocks noChangeAspect="1" noChangeArrowheads="1"/>
            </p:cNvSpPr>
            <p:nvPr/>
          </p:nvSpPr>
          <p:spPr bwMode="auto">
            <a:xfrm>
              <a:off x="5119990" y="548347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81" name="Oval 311"/>
            <p:cNvSpPr>
              <a:spLocks noChangeAspect="1" noChangeArrowheads="1"/>
            </p:cNvSpPr>
            <p:nvPr/>
          </p:nvSpPr>
          <p:spPr bwMode="auto">
            <a:xfrm>
              <a:off x="5324778" y="547871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82" name="Oval 312"/>
            <p:cNvSpPr>
              <a:spLocks noChangeAspect="1" noChangeArrowheads="1"/>
            </p:cNvSpPr>
            <p:nvPr/>
          </p:nvSpPr>
          <p:spPr bwMode="auto">
            <a:xfrm>
              <a:off x="5048552" y="534060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83" name="Oval 313"/>
            <p:cNvSpPr>
              <a:spLocks noChangeAspect="1" noChangeArrowheads="1"/>
            </p:cNvSpPr>
            <p:nvPr/>
          </p:nvSpPr>
          <p:spPr bwMode="auto">
            <a:xfrm>
              <a:off x="5124752" y="547395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84" name="Oval 314"/>
            <p:cNvSpPr>
              <a:spLocks noChangeAspect="1" noChangeArrowheads="1"/>
            </p:cNvSpPr>
            <p:nvPr/>
          </p:nvSpPr>
          <p:spPr bwMode="auto">
            <a:xfrm>
              <a:off x="5277153" y="556444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85" name="Oval 315"/>
            <p:cNvSpPr>
              <a:spLocks noChangeAspect="1" noChangeArrowheads="1"/>
            </p:cNvSpPr>
            <p:nvPr/>
          </p:nvSpPr>
          <p:spPr bwMode="auto">
            <a:xfrm>
              <a:off x="5277153" y="560254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86" name="Oval 316"/>
            <p:cNvSpPr>
              <a:spLocks noChangeAspect="1" noChangeArrowheads="1"/>
            </p:cNvSpPr>
            <p:nvPr/>
          </p:nvSpPr>
          <p:spPr bwMode="auto">
            <a:xfrm>
              <a:off x="5234290" y="563111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87" name="Oval 317"/>
            <p:cNvSpPr>
              <a:spLocks noChangeAspect="1" noChangeArrowheads="1"/>
            </p:cNvSpPr>
            <p:nvPr/>
          </p:nvSpPr>
          <p:spPr bwMode="auto">
            <a:xfrm>
              <a:off x="5181902" y="559301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88" name="Oval 318"/>
            <p:cNvSpPr>
              <a:spLocks noChangeAspect="1" noChangeArrowheads="1"/>
            </p:cNvSpPr>
            <p:nvPr/>
          </p:nvSpPr>
          <p:spPr bwMode="auto">
            <a:xfrm>
              <a:off x="4991402" y="546919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89" name="Oval 319"/>
            <p:cNvSpPr>
              <a:spLocks noChangeAspect="1" noChangeArrowheads="1"/>
            </p:cNvSpPr>
            <p:nvPr/>
          </p:nvSpPr>
          <p:spPr bwMode="auto">
            <a:xfrm>
              <a:off x="5062840" y="526440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90" name="Oval 320"/>
            <p:cNvSpPr>
              <a:spLocks noChangeAspect="1" noChangeArrowheads="1"/>
            </p:cNvSpPr>
            <p:nvPr/>
          </p:nvSpPr>
          <p:spPr bwMode="auto">
            <a:xfrm>
              <a:off x="5172377" y="558349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91" name="Oval 321"/>
            <p:cNvSpPr>
              <a:spLocks noChangeAspect="1" noChangeArrowheads="1"/>
            </p:cNvSpPr>
            <p:nvPr/>
          </p:nvSpPr>
          <p:spPr bwMode="auto">
            <a:xfrm>
              <a:off x="5019977" y="539775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92" name="Oval 322"/>
            <p:cNvSpPr>
              <a:spLocks noChangeAspect="1" noChangeArrowheads="1"/>
            </p:cNvSpPr>
            <p:nvPr/>
          </p:nvSpPr>
          <p:spPr bwMode="auto">
            <a:xfrm>
              <a:off x="5072365" y="530250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93" name="Oval 323"/>
            <p:cNvSpPr>
              <a:spLocks noChangeAspect="1" noChangeArrowheads="1"/>
            </p:cNvSpPr>
            <p:nvPr/>
          </p:nvSpPr>
          <p:spPr bwMode="auto">
            <a:xfrm>
              <a:off x="5220002" y="564540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94" name="Oval 324"/>
            <p:cNvSpPr>
              <a:spLocks noChangeAspect="1" noChangeArrowheads="1"/>
            </p:cNvSpPr>
            <p:nvPr/>
          </p:nvSpPr>
          <p:spPr bwMode="auto">
            <a:xfrm>
              <a:off x="5886753" y="526440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95" name="Oval 325"/>
            <p:cNvSpPr>
              <a:spLocks noChangeAspect="1" noChangeArrowheads="1"/>
            </p:cNvSpPr>
            <p:nvPr/>
          </p:nvSpPr>
          <p:spPr bwMode="auto">
            <a:xfrm>
              <a:off x="5653390" y="505961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96" name="Oval 326"/>
            <p:cNvSpPr>
              <a:spLocks noChangeAspect="1" noChangeArrowheads="1"/>
            </p:cNvSpPr>
            <p:nvPr/>
          </p:nvSpPr>
          <p:spPr bwMode="auto">
            <a:xfrm>
              <a:off x="5162852" y="555491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97" name="Oval 327"/>
            <p:cNvSpPr>
              <a:spLocks noChangeAspect="1" noChangeArrowheads="1"/>
            </p:cNvSpPr>
            <p:nvPr/>
          </p:nvSpPr>
          <p:spPr bwMode="auto">
            <a:xfrm>
              <a:off x="5224765" y="563587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98" name="Oval 328"/>
            <p:cNvSpPr>
              <a:spLocks noChangeAspect="1" noChangeArrowheads="1"/>
            </p:cNvSpPr>
            <p:nvPr/>
          </p:nvSpPr>
          <p:spPr bwMode="auto">
            <a:xfrm>
              <a:off x="4981877" y="531679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4999" name="Oval 329"/>
            <p:cNvSpPr>
              <a:spLocks noChangeAspect="1" noChangeArrowheads="1"/>
            </p:cNvSpPr>
            <p:nvPr/>
          </p:nvSpPr>
          <p:spPr bwMode="auto">
            <a:xfrm>
              <a:off x="4977115" y="513105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5000" name="Oval 330"/>
            <p:cNvSpPr>
              <a:spLocks noChangeAspect="1" noChangeArrowheads="1"/>
            </p:cNvSpPr>
            <p:nvPr/>
          </p:nvSpPr>
          <p:spPr bwMode="auto">
            <a:xfrm>
              <a:off x="5039027" y="528345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5001" name="Oval 331"/>
            <p:cNvSpPr>
              <a:spLocks noChangeAspect="1" noChangeArrowheads="1"/>
            </p:cNvSpPr>
            <p:nvPr/>
          </p:nvSpPr>
          <p:spPr bwMode="auto">
            <a:xfrm>
              <a:off x="4829477" y="537870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5002" name="Oval 332"/>
            <p:cNvSpPr>
              <a:spLocks noChangeAspect="1" noChangeArrowheads="1"/>
            </p:cNvSpPr>
            <p:nvPr/>
          </p:nvSpPr>
          <p:spPr bwMode="auto">
            <a:xfrm>
              <a:off x="5043790" y="525964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5003" name="Oval 333"/>
            <p:cNvSpPr>
              <a:spLocks noChangeAspect="1" noChangeArrowheads="1"/>
            </p:cNvSpPr>
            <p:nvPr/>
          </p:nvSpPr>
          <p:spPr bwMode="auto">
            <a:xfrm>
              <a:off x="5015215" y="511676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5004" name="Oval 334"/>
            <p:cNvSpPr>
              <a:spLocks noChangeAspect="1" noChangeArrowheads="1"/>
            </p:cNvSpPr>
            <p:nvPr/>
          </p:nvSpPr>
          <p:spPr bwMode="auto">
            <a:xfrm>
              <a:off x="5077127" y="534060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5005" name="Oval 335"/>
            <p:cNvSpPr>
              <a:spLocks noChangeAspect="1" noChangeArrowheads="1"/>
            </p:cNvSpPr>
            <p:nvPr/>
          </p:nvSpPr>
          <p:spPr bwMode="auto">
            <a:xfrm>
              <a:off x="5158090" y="557872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5006" name="Oval 336"/>
            <p:cNvSpPr>
              <a:spLocks noChangeAspect="1" noChangeArrowheads="1"/>
            </p:cNvSpPr>
            <p:nvPr/>
          </p:nvSpPr>
          <p:spPr bwMode="auto">
            <a:xfrm>
              <a:off x="5005690" y="506437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5007" name="Oval 337"/>
            <p:cNvSpPr>
              <a:spLocks noChangeAspect="1" noChangeArrowheads="1"/>
            </p:cNvSpPr>
            <p:nvPr/>
          </p:nvSpPr>
          <p:spPr bwMode="auto">
            <a:xfrm>
              <a:off x="5205715" y="562635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5008" name="Oval 338"/>
            <p:cNvSpPr>
              <a:spLocks noChangeAspect="1" noChangeArrowheads="1"/>
            </p:cNvSpPr>
            <p:nvPr/>
          </p:nvSpPr>
          <p:spPr bwMode="auto">
            <a:xfrm>
              <a:off x="5158090" y="555967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5009" name="Oval 339"/>
            <p:cNvSpPr>
              <a:spLocks noChangeAspect="1" noChangeArrowheads="1"/>
            </p:cNvSpPr>
            <p:nvPr/>
          </p:nvSpPr>
          <p:spPr bwMode="auto">
            <a:xfrm>
              <a:off x="5205715" y="563587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5010" name="Oval 340"/>
            <p:cNvSpPr>
              <a:spLocks noChangeAspect="1" noChangeArrowheads="1"/>
            </p:cNvSpPr>
            <p:nvPr/>
          </p:nvSpPr>
          <p:spPr bwMode="auto">
            <a:xfrm>
              <a:off x="5434315" y="503104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5011" name="Oval 341"/>
            <p:cNvSpPr>
              <a:spLocks noChangeAspect="1" noChangeArrowheads="1"/>
            </p:cNvSpPr>
            <p:nvPr/>
          </p:nvSpPr>
          <p:spPr bwMode="auto">
            <a:xfrm>
              <a:off x="5081890" y="539299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5012" name="Oval 342"/>
            <p:cNvSpPr>
              <a:spLocks noChangeAspect="1" noChangeArrowheads="1"/>
            </p:cNvSpPr>
            <p:nvPr/>
          </p:nvSpPr>
          <p:spPr bwMode="auto">
            <a:xfrm>
              <a:off x="5110465" y="550252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5013" name="Oval 343"/>
            <p:cNvSpPr>
              <a:spLocks noChangeAspect="1" noChangeArrowheads="1"/>
            </p:cNvSpPr>
            <p:nvPr/>
          </p:nvSpPr>
          <p:spPr bwMode="auto">
            <a:xfrm>
              <a:off x="5320015" y="548347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5014" name="Oval 344"/>
            <p:cNvSpPr>
              <a:spLocks noChangeAspect="1" noChangeArrowheads="1"/>
            </p:cNvSpPr>
            <p:nvPr/>
          </p:nvSpPr>
          <p:spPr bwMode="auto">
            <a:xfrm>
              <a:off x="5005690" y="524059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5015" name="Oval 345"/>
            <p:cNvSpPr>
              <a:spLocks noChangeAspect="1" noChangeArrowheads="1"/>
            </p:cNvSpPr>
            <p:nvPr/>
          </p:nvSpPr>
          <p:spPr bwMode="auto">
            <a:xfrm>
              <a:off x="5315253" y="547871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5016" name="Oval 346"/>
            <p:cNvSpPr>
              <a:spLocks noChangeAspect="1" noChangeArrowheads="1"/>
            </p:cNvSpPr>
            <p:nvPr/>
          </p:nvSpPr>
          <p:spPr bwMode="auto">
            <a:xfrm>
              <a:off x="5072365" y="534536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5017" name="Oval 347"/>
            <p:cNvSpPr>
              <a:spLocks noChangeAspect="1" noChangeArrowheads="1"/>
            </p:cNvSpPr>
            <p:nvPr/>
          </p:nvSpPr>
          <p:spPr bwMode="auto">
            <a:xfrm>
              <a:off x="5062840" y="542156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5018" name="Oval 348"/>
            <p:cNvSpPr>
              <a:spLocks noChangeAspect="1" noChangeArrowheads="1"/>
            </p:cNvSpPr>
            <p:nvPr/>
          </p:nvSpPr>
          <p:spPr bwMode="auto">
            <a:xfrm>
              <a:off x="5286678" y="554062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5019" name="Oval 349"/>
            <p:cNvSpPr>
              <a:spLocks noChangeAspect="1" noChangeArrowheads="1"/>
            </p:cNvSpPr>
            <p:nvPr/>
          </p:nvSpPr>
          <p:spPr bwMode="auto">
            <a:xfrm>
              <a:off x="5334303" y="535012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5020" name="Oval 350"/>
            <p:cNvSpPr>
              <a:spLocks noChangeAspect="1" noChangeArrowheads="1"/>
            </p:cNvSpPr>
            <p:nvPr/>
          </p:nvSpPr>
          <p:spPr bwMode="auto">
            <a:xfrm>
              <a:off x="5129515" y="551205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5021" name="Oval 351"/>
            <p:cNvSpPr>
              <a:spLocks noChangeAspect="1" noChangeArrowheads="1"/>
            </p:cNvSpPr>
            <p:nvPr/>
          </p:nvSpPr>
          <p:spPr bwMode="auto">
            <a:xfrm>
              <a:off x="5177140" y="558825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5022" name="Oval 352"/>
            <p:cNvSpPr>
              <a:spLocks noChangeAspect="1" noChangeArrowheads="1"/>
            </p:cNvSpPr>
            <p:nvPr/>
          </p:nvSpPr>
          <p:spPr bwMode="auto">
            <a:xfrm>
              <a:off x="5367640" y="534060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5023" name="Oval 353"/>
            <p:cNvSpPr>
              <a:spLocks noChangeAspect="1" noChangeArrowheads="1"/>
            </p:cNvSpPr>
            <p:nvPr/>
          </p:nvSpPr>
          <p:spPr bwMode="auto">
            <a:xfrm>
              <a:off x="5281915" y="555967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5024" name="Oval 354"/>
            <p:cNvSpPr>
              <a:spLocks noChangeAspect="1" noChangeArrowheads="1"/>
            </p:cNvSpPr>
            <p:nvPr/>
          </p:nvSpPr>
          <p:spPr bwMode="auto">
            <a:xfrm>
              <a:off x="5348590" y="545966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5025" name="Oval 355"/>
            <p:cNvSpPr>
              <a:spLocks noChangeAspect="1" noChangeArrowheads="1"/>
            </p:cNvSpPr>
            <p:nvPr/>
          </p:nvSpPr>
          <p:spPr bwMode="auto">
            <a:xfrm>
              <a:off x="5158090" y="556444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5026" name="Oval 356"/>
            <p:cNvSpPr>
              <a:spLocks noChangeAspect="1" noChangeArrowheads="1"/>
            </p:cNvSpPr>
            <p:nvPr/>
          </p:nvSpPr>
          <p:spPr bwMode="auto">
            <a:xfrm>
              <a:off x="5348590" y="537394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5027" name="Oval 357"/>
            <p:cNvSpPr>
              <a:spLocks noChangeAspect="1" noChangeArrowheads="1"/>
            </p:cNvSpPr>
            <p:nvPr/>
          </p:nvSpPr>
          <p:spPr bwMode="auto">
            <a:xfrm>
              <a:off x="5477178" y="519296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5028" name="Oval 358"/>
            <p:cNvSpPr>
              <a:spLocks noChangeAspect="1" noChangeArrowheads="1"/>
            </p:cNvSpPr>
            <p:nvPr/>
          </p:nvSpPr>
          <p:spPr bwMode="auto">
            <a:xfrm>
              <a:off x="5577190" y="501199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5029" name="Oval 359"/>
            <p:cNvSpPr>
              <a:spLocks noChangeAspect="1" noChangeArrowheads="1"/>
            </p:cNvSpPr>
            <p:nvPr/>
          </p:nvSpPr>
          <p:spPr bwMode="auto">
            <a:xfrm>
              <a:off x="5496228" y="5159629"/>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5030" name="Oval 360"/>
            <p:cNvSpPr>
              <a:spLocks noChangeAspect="1" noChangeArrowheads="1"/>
            </p:cNvSpPr>
            <p:nvPr/>
          </p:nvSpPr>
          <p:spPr bwMode="auto">
            <a:xfrm>
              <a:off x="5296203" y="555491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5031" name="Oval 361"/>
            <p:cNvSpPr>
              <a:spLocks noChangeAspect="1" noChangeArrowheads="1"/>
            </p:cNvSpPr>
            <p:nvPr/>
          </p:nvSpPr>
          <p:spPr bwMode="auto">
            <a:xfrm>
              <a:off x="5510515" y="489769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5032" name="Oval 362"/>
            <p:cNvSpPr>
              <a:spLocks noChangeAspect="1" noChangeArrowheads="1"/>
            </p:cNvSpPr>
            <p:nvPr/>
          </p:nvSpPr>
          <p:spPr bwMode="auto">
            <a:xfrm>
              <a:off x="5139040" y="5531104"/>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5033" name="Oval 363"/>
            <p:cNvSpPr>
              <a:spLocks noChangeAspect="1" noChangeArrowheads="1"/>
            </p:cNvSpPr>
            <p:nvPr/>
          </p:nvSpPr>
          <p:spPr bwMode="auto">
            <a:xfrm>
              <a:off x="5224765" y="5640642"/>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5034" name="Oval 364"/>
            <p:cNvSpPr>
              <a:spLocks noChangeAspect="1" noChangeArrowheads="1"/>
            </p:cNvSpPr>
            <p:nvPr/>
          </p:nvSpPr>
          <p:spPr bwMode="auto">
            <a:xfrm>
              <a:off x="5248578" y="5593017"/>
              <a:ext cx="84807" cy="84807"/>
            </a:xfrm>
            <a:prstGeom prst="ellipse">
              <a:avLst/>
            </a:prstGeom>
            <a:solidFill>
              <a:srgbClr val="FFFFFF"/>
            </a:solidFill>
            <a:ln w="1270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sp>
          <p:nvSpPr>
            <p:cNvPr id="5035" name="Rectangle 365"/>
            <p:cNvSpPr>
              <a:spLocks noChangeArrowheads="1"/>
            </p:cNvSpPr>
            <p:nvPr/>
          </p:nvSpPr>
          <p:spPr bwMode="auto">
            <a:xfrm>
              <a:off x="5185945" y="5692853"/>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1200" b="0" i="0" u="none" strike="noStrike" kern="0" cap="none" spc="0" normalizeH="0" baseline="0" noProof="0" dirty="0" smtClean="0">
                  <a:ln>
                    <a:noFill/>
                  </a:ln>
                  <a:solidFill>
                    <a:srgbClr val="000000"/>
                  </a:solidFill>
                  <a:effectLst/>
                  <a:uLnTx/>
                  <a:uFillTx/>
                  <a:latin typeface="Arial" charset="0"/>
                  <a:ea typeface="ＭＳ Ｐゴシック" pitchFamily="34" charset="-128"/>
                </a:rPr>
                <a:t>0</a:t>
              </a:r>
              <a:endParaRPr kumimoji="0" lang="en-US" altLang="en-US" sz="1200" b="0" i="0" u="none" strike="noStrike" kern="0" cap="none" spc="0" normalizeH="0" baseline="0" noProof="0" dirty="0" smtClean="0">
                <a:ln>
                  <a:noFill/>
                </a:ln>
                <a:solidFill>
                  <a:srgbClr val="FFFFFF"/>
                </a:solidFill>
                <a:effectLst/>
                <a:uLnTx/>
                <a:uFillTx/>
                <a:latin typeface="Arial" charset="0"/>
                <a:ea typeface="ＭＳ Ｐゴシック" pitchFamily="34" charset="-128"/>
              </a:endParaRPr>
            </a:p>
          </p:txBody>
        </p:sp>
        <p:sp>
          <p:nvSpPr>
            <p:cNvPr id="5036" name="Rectangle 366"/>
            <p:cNvSpPr>
              <a:spLocks noChangeArrowheads="1"/>
            </p:cNvSpPr>
            <p:nvPr/>
          </p:nvSpPr>
          <p:spPr bwMode="auto">
            <a:xfrm>
              <a:off x="5120847" y="5224203"/>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1200" b="0" i="0" u="none" strike="noStrike" kern="0" cap="none" spc="0" normalizeH="0" baseline="0" noProof="0" smtClean="0">
                  <a:ln>
                    <a:noFill/>
                  </a:ln>
                  <a:solidFill>
                    <a:srgbClr val="000000"/>
                  </a:solidFill>
                  <a:effectLst/>
                  <a:uLnTx/>
                  <a:uFillTx/>
                  <a:latin typeface="Arial" charset="0"/>
                  <a:ea typeface="ＭＳ Ｐゴシック" pitchFamily="34" charset="-128"/>
                </a:rPr>
                <a:t>1</a:t>
              </a:r>
              <a:endParaRPr kumimoji="0" lang="en-US" altLang="en-US" sz="1200" b="0" i="0" u="none" strike="noStrike" kern="0" cap="none" spc="0" normalizeH="0" baseline="0" noProof="0" smtClean="0">
                <a:ln>
                  <a:noFill/>
                </a:ln>
                <a:solidFill>
                  <a:srgbClr val="FFFFFF"/>
                </a:solidFill>
                <a:effectLst/>
                <a:uLnTx/>
                <a:uFillTx/>
                <a:latin typeface="Arial" charset="0"/>
                <a:ea typeface="ＭＳ Ｐゴシック" pitchFamily="34" charset="-128"/>
              </a:endParaRPr>
            </a:p>
          </p:txBody>
        </p:sp>
        <p:sp>
          <p:nvSpPr>
            <p:cNvPr id="5037" name="Rectangle 367"/>
            <p:cNvSpPr>
              <a:spLocks noChangeArrowheads="1"/>
            </p:cNvSpPr>
            <p:nvPr/>
          </p:nvSpPr>
          <p:spPr bwMode="auto">
            <a:xfrm>
              <a:off x="5120847" y="4876541"/>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1200" b="0" i="0" u="none" strike="noStrike" kern="0" cap="none" spc="0" normalizeH="0" baseline="0" noProof="0" smtClean="0">
                  <a:ln>
                    <a:noFill/>
                  </a:ln>
                  <a:solidFill>
                    <a:srgbClr val="000000"/>
                  </a:solidFill>
                  <a:effectLst/>
                  <a:uLnTx/>
                  <a:uFillTx/>
                  <a:latin typeface="Arial" charset="0"/>
                  <a:ea typeface="ＭＳ Ｐゴシック" pitchFamily="34" charset="-128"/>
                </a:rPr>
                <a:t>2</a:t>
              </a:r>
              <a:endParaRPr kumimoji="0" lang="en-US" altLang="en-US" sz="1200" b="0" i="0" u="none" strike="noStrike" kern="0" cap="none" spc="0" normalizeH="0" baseline="0" noProof="0" smtClean="0">
                <a:ln>
                  <a:noFill/>
                </a:ln>
                <a:solidFill>
                  <a:srgbClr val="FFFFFF"/>
                </a:solidFill>
                <a:effectLst/>
                <a:uLnTx/>
                <a:uFillTx/>
                <a:latin typeface="Arial" charset="0"/>
                <a:ea typeface="ＭＳ Ｐゴシック" pitchFamily="34" charset="-128"/>
              </a:endParaRPr>
            </a:p>
          </p:txBody>
        </p:sp>
        <p:sp>
          <p:nvSpPr>
            <p:cNvPr id="5038" name="Rectangle 368"/>
            <p:cNvSpPr>
              <a:spLocks noChangeArrowheads="1"/>
            </p:cNvSpPr>
            <p:nvPr/>
          </p:nvSpPr>
          <p:spPr bwMode="auto">
            <a:xfrm>
              <a:off x="5120847" y="4533641"/>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1200" b="0" i="0" u="none" strike="noStrike" kern="0" cap="none" spc="0" normalizeH="0" baseline="0" noProof="0" smtClean="0">
                  <a:ln>
                    <a:noFill/>
                  </a:ln>
                  <a:solidFill>
                    <a:srgbClr val="000000"/>
                  </a:solidFill>
                  <a:effectLst/>
                  <a:uLnTx/>
                  <a:uFillTx/>
                  <a:latin typeface="Arial" charset="0"/>
                  <a:ea typeface="ＭＳ Ｐゴシック" pitchFamily="34" charset="-128"/>
                </a:rPr>
                <a:t>3</a:t>
              </a:r>
              <a:endParaRPr kumimoji="0" lang="en-US" altLang="en-US" sz="1200" b="0" i="0" u="none" strike="noStrike" kern="0" cap="none" spc="0" normalizeH="0" baseline="0" noProof="0" smtClean="0">
                <a:ln>
                  <a:noFill/>
                </a:ln>
                <a:solidFill>
                  <a:srgbClr val="FFFFFF"/>
                </a:solidFill>
                <a:effectLst/>
                <a:uLnTx/>
                <a:uFillTx/>
                <a:latin typeface="Arial" charset="0"/>
                <a:ea typeface="ＭＳ Ｐゴシック" pitchFamily="34" charset="-128"/>
              </a:endParaRPr>
            </a:p>
          </p:txBody>
        </p:sp>
        <p:sp>
          <p:nvSpPr>
            <p:cNvPr id="5039" name="Rectangle 369"/>
            <p:cNvSpPr>
              <a:spLocks noChangeArrowheads="1"/>
            </p:cNvSpPr>
            <p:nvPr/>
          </p:nvSpPr>
          <p:spPr bwMode="auto">
            <a:xfrm>
              <a:off x="5120847" y="4185978"/>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1200" b="0" i="0" u="none" strike="noStrike" kern="0" cap="none" spc="0" normalizeH="0" baseline="0" noProof="0" smtClean="0">
                  <a:ln>
                    <a:noFill/>
                  </a:ln>
                  <a:solidFill>
                    <a:srgbClr val="000000"/>
                  </a:solidFill>
                  <a:effectLst/>
                  <a:uLnTx/>
                  <a:uFillTx/>
                  <a:latin typeface="Arial" charset="0"/>
                  <a:ea typeface="ＭＳ Ｐゴシック" pitchFamily="34" charset="-128"/>
                </a:rPr>
                <a:t>4</a:t>
              </a:r>
              <a:endParaRPr kumimoji="0" lang="en-US" altLang="en-US" sz="1200" b="0" i="0" u="none" strike="noStrike" kern="0" cap="none" spc="0" normalizeH="0" baseline="0" noProof="0" smtClean="0">
                <a:ln>
                  <a:noFill/>
                </a:ln>
                <a:solidFill>
                  <a:srgbClr val="FFFFFF"/>
                </a:solidFill>
                <a:effectLst/>
                <a:uLnTx/>
                <a:uFillTx/>
                <a:latin typeface="Arial" charset="0"/>
                <a:ea typeface="ＭＳ Ｐゴシック" pitchFamily="34" charset="-128"/>
              </a:endParaRPr>
            </a:p>
          </p:txBody>
        </p:sp>
        <p:sp>
          <p:nvSpPr>
            <p:cNvPr id="5040" name="Rectangle 370"/>
            <p:cNvSpPr>
              <a:spLocks noChangeArrowheads="1"/>
            </p:cNvSpPr>
            <p:nvPr/>
          </p:nvSpPr>
          <p:spPr bwMode="auto">
            <a:xfrm>
              <a:off x="5120847" y="3838316"/>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1200" b="0" i="0" u="none" strike="noStrike" kern="0" cap="none" spc="0" normalizeH="0" baseline="0" noProof="0" smtClean="0">
                  <a:ln>
                    <a:noFill/>
                  </a:ln>
                  <a:solidFill>
                    <a:srgbClr val="000000"/>
                  </a:solidFill>
                  <a:effectLst/>
                  <a:uLnTx/>
                  <a:uFillTx/>
                  <a:latin typeface="Arial" charset="0"/>
                  <a:ea typeface="ＭＳ Ｐゴシック" pitchFamily="34" charset="-128"/>
                </a:rPr>
                <a:t>5</a:t>
              </a:r>
              <a:endParaRPr kumimoji="0" lang="en-US" altLang="en-US" sz="1200" b="0" i="0" u="none" strike="noStrike" kern="0" cap="none" spc="0" normalizeH="0" baseline="0" noProof="0" smtClean="0">
                <a:ln>
                  <a:noFill/>
                </a:ln>
                <a:solidFill>
                  <a:srgbClr val="FFFFFF"/>
                </a:solidFill>
                <a:effectLst/>
                <a:uLnTx/>
                <a:uFillTx/>
                <a:latin typeface="Arial" charset="0"/>
                <a:ea typeface="ＭＳ Ｐゴシック" pitchFamily="34" charset="-128"/>
              </a:endParaRPr>
            </a:p>
          </p:txBody>
        </p:sp>
        <p:sp>
          <p:nvSpPr>
            <p:cNvPr id="5041" name="Rectangle 371"/>
            <p:cNvSpPr>
              <a:spLocks noChangeArrowheads="1"/>
            </p:cNvSpPr>
            <p:nvPr/>
          </p:nvSpPr>
          <p:spPr bwMode="auto">
            <a:xfrm>
              <a:off x="5120847" y="3490653"/>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1200" b="0" i="0" u="none" strike="noStrike" kern="0" cap="none" spc="0" normalizeH="0" baseline="0" noProof="0" dirty="0" smtClean="0">
                  <a:ln>
                    <a:noFill/>
                  </a:ln>
                  <a:solidFill>
                    <a:srgbClr val="000000"/>
                  </a:solidFill>
                  <a:effectLst/>
                  <a:uLnTx/>
                  <a:uFillTx/>
                  <a:latin typeface="Arial" charset="0"/>
                  <a:ea typeface="ＭＳ Ｐゴシック" pitchFamily="34" charset="-128"/>
                </a:rPr>
                <a:t>6</a:t>
              </a:r>
              <a:endParaRPr kumimoji="0" lang="en-US" altLang="en-US" sz="1200" b="0" i="0" u="none" strike="noStrike" kern="0" cap="none" spc="0" normalizeH="0" baseline="0" noProof="0" dirty="0" smtClean="0">
                <a:ln>
                  <a:noFill/>
                </a:ln>
                <a:solidFill>
                  <a:srgbClr val="FFFFFF"/>
                </a:solidFill>
                <a:effectLst/>
                <a:uLnTx/>
                <a:uFillTx/>
                <a:latin typeface="Arial" charset="0"/>
                <a:ea typeface="ＭＳ Ｐゴシック" pitchFamily="34" charset="-128"/>
              </a:endParaRPr>
            </a:p>
          </p:txBody>
        </p:sp>
        <p:sp>
          <p:nvSpPr>
            <p:cNvPr id="5042" name="Rectangle 392"/>
            <p:cNvSpPr>
              <a:spLocks noChangeArrowheads="1"/>
            </p:cNvSpPr>
            <p:nvPr/>
          </p:nvSpPr>
          <p:spPr bwMode="auto">
            <a:xfrm>
              <a:off x="4963021" y="5920057"/>
              <a:ext cx="54662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1200" b="1" i="0" u="none" strike="noStrike" kern="0" cap="none" spc="0" normalizeH="0" baseline="0" noProof="0" dirty="0" smtClean="0">
                  <a:ln>
                    <a:noFill/>
                  </a:ln>
                  <a:solidFill>
                    <a:srgbClr val="000000"/>
                  </a:solidFill>
                  <a:effectLst/>
                  <a:uLnTx/>
                  <a:uFillTx/>
                  <a:latin typeface="Arial" charset="0"/>
                  <a:ea typeface="ＭＳ Ｐゴシック" pitchFamily="34" charset="-128"/>
                </a:rPr>
                <a:t>Log</a:t>
              </a:r>
              <a:r>
                <a:rPr kumimoji="0" lang="en-US" altLang="en-US" sz="1200" b="1" i="0" u="none" strike="noStrike" kern="0" cap="none" spc="0" normalizeH="0" baseline="-25000" noProof="0" dirty="0" smtClean="0">
                  <a:ln>
                    <a:noFill/>
                  </a:ln>
                  <a:solidFill>
                    <a:srgbClr val="000000"/>
                  </a:solidFill>
                  <a:effectLst/>
                  <a:uLnTx/>
                  <a:uFillTx/>
                  <a:latin typeface="Arial" charset="0"/>
                  <a:ea typeface="ＭＳ Ｐゴシック" pitchFamily="34" charset="-128"/>
                </a:rPr>
                <a:t>2</a:t>
              </a:r>
              <a:r>
                <a:rPr kumimoji="0" lang="en-US" altLang="en-US" sz="1200" b="1" i="0" u="none" strike="noStrike" kern="0" cap="none" spc="0" normalizeH="0" baseline="0" noProof="0" dirty="0" smtClean="0">
                  <a:ln>
                    <a:noFill/>
                  </a:ln>
                  <a:solidFill>
                    <a:srgbClr val="000000"/>
                  </a:solidFill>
                  <a:effectLst/>
                  <a:uLnTx/>
                  <a:uFillTx/>
                  <a:latin typeface="Arial" charset="0"/>
                  <a:ea typeface="ＭＳ Ｐゴシック" pitchFamily="34" charset="-128"/>
                </a:rPr>
                <a:t>FC</a:t>
              </a:r>
              <a:endParaRPr kumimoji="0" lang="en-US" altLang="en-US" sz="1200" b="1" i="0" u="none" strike="noStrike" kern="0" cap="none" spc="0" normalizeH="0" baseline="0" noProof="0" dirty="0" smtClean="0">
                <a:ln>
                  <a:noFill/>
                </a:ln>
                <a:solidFill>
                  <a:srgbClr val="FFFFFF"/>
                </a:solidFill>
                <a:effectLst/>
                <a:uLnTx/>
                <a:uFillTx/>
                <a:latin typeface="Arial" charset="0"/>
                <a:ea typeface="ＭＳ Ｐゴシック" pitchFamily="34" charset="-128"/>
              </a:endParaRPr>
            </a:p>
          </p:txBody>
        </p:sp>
        <p:sp>
          <p:nvSpPr>
            <p:cNvPr id="5043" name="Rectangle 393"/>
            <p:cNvSpPr>
              <a:spLocks noChangeArrowheads="1"/>
            </p:cNvSpPr>
            <p:nvPr/>
          </p:nvSpPr>
          <p:spPr bwMode="auto">
            <a:xfrm rot="16200000">
              <a:off x="4709547" y="4010925"/>
              <a:ext cx="49372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1200" b="1" i="0" u="none" strike="noStrike" kern="0" cap="none" spc="0" normalizeH="0" baseline="0" noProof="0" dirty="0" smtClean="0">
                  <a:ln>
                    <a:noFill/>
                  </a:ln>
                  <a:solidFill>
                    <a:srgbClr val="000000"/>
                  </a:solidFill>
                  <a:effectLst/>
                  <a:uLnTx/>
                  <a:uFillTx/>
                  <a:latin typeface="Arial" charset="0"/>
                  <a:ea typeface="ＭＳ Ｐゴシック" pitchFamily="34" charset="-128"/>
                </a:rPr>
                <a:t>-log</a:t>
              </a:r>
              <a:r>
                <a:rPr kumimoji="0" lang="en-US" altLang="en-US" sz="1200" b="1" i="0" u="none" strike="noStrike" kern="0" cap="none" spc="0" normalizeH="0" baseline="-25000" noProof="0" dirty="0" smtClean="0">
                  <a:ln>
                    <a:noFill/>
                  </a:ln>
                  <a:solidFill>
                    <a:srgbClr val="000000"/>
                  </a:solidFill>
                  <a:effectLst/>
                  <a:uLnTx/>
                  <a:uFillTx/>
                  <a:latin typeface="Arial" charset="0"/>
                  <a:ea typeface="ＭＳ Ｐゴシック" pitchFamily="34" charset="-128"/>
                </a:rPr>
                <a:t>10</a:t>
              </a:r>
              <a:r>
                <a:rPr kumimoji="0" lang="en-US" altLang="en-US" sz="1200" b="1" i="0" u="none" strike="noStrike" kern="0" cap="none" spc="0" normalizeH="0" baseline="0" noProof="0" dirty="0" smtClean="0">
                  <a:ln>
                    <a:noFill/>
                  </a:ln>
                  <a:solidFill>
                    <a:srgbClr val="000000"/>
                  </a:solidFill>
                  <a:effectLst/>
                  <a:uLnTx/>
                  <a:uFillTx/>
                  <a:latin typeface="Arial" charset="0"/>
                  <a:ea typeface="ＭＳ Ｐゴシック" pitchFamily="34" charset="-128"/>
                </a:rPr>
                <a:t>p</a:t>
              </a:r>
            </a:p>
          </p:txBody>
        </p:sp>
        <p:sp>
          <p:nvSpPr>
            <p:cNvPr id="5044" name="Rectangle 531"/>
            <p:cNvSpPr>
              <a:spLocks noChangeArrowheads="1"/>
            </p:cNvSpPr>
            <p:nvPr/>
          </p:nvSpPr>
          <p:spPr bwMode="auto">
            <a:xfrm>
              <a:off x="3091904" y="5692853"/>
              <a:ext cx="136256" cy="184666"/>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lIns="0" tIns="0" rIns="0" bIns="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1200" b="0" i="0" u="none" strike="noStrike" kern="0" cap="none" spc="0" normalizeH="0" baseline="0" noProof="0" dirty="0" smtClean="0">
                  <a:ln>
                    <a:noFill/>
                  </a:ln>
                  <a:solidFill>
                    <a:srgbClr val="000000"/>
                  </a:solidFill>
                  <a:effectLst/>
                  <a:uLnTx/>
                  <a:uFillTx/>
                  <a:latin typeface="Arial" charset="0"/>
                  <a:ea typeface="ＭＳ Ｐゴシック" pitchFamily="34" charset="-128"/>
                </a:rPr>
                <a:t>-8</a:t>
              </a:r>
              <a:endParaRPr kumimoji="0" lang="en-US" altLang="en-US" sz="1200" b="0" i="0" u="none" strike="noStrike" kern="0" cap="none" spc="0" normalizeH="0" baseline="0" noProof="0" dirty="0" smtClean="0">
                <a:ln>
                  <a:noFill/>
                </a:ln>
                <a:solidFill>
                  <a:srgbClr val="FFFFFF"/>
                </a:solidFill>
                <a:effectLst/>
                <a:uLnTx/>
                <a:uFillTx/>
                <a:latin typeface="Arial" charset="0"/>
                <a:ea typeface="ＭＳ Ｐゴシック" pitchFamily="34" charset="-128"/>
              </a:endParaRPr>
            </a:p>
          </p:txBody>
        </p:sp>
        <p:sp>
          <p:nvSpPr>
            <p:cNvPr id="5045" name="Rectangle 532"/>
            <p:cNvSpPr>
              <a:spLocks noChangeArrowheads="1"/>
            </p:cNvSpPr>
            <p:nvPr/>
          </p:nvSpPr>
          <p:spPr bwMode="auto">
            <a:xfrm>
              <a:off x="3611017" y="5692853"/>
              <a:ext cx="136256" cy="184666"/>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lIns="0" tIns="0" rIns="0" bIns="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1200" b="0" i="0" u="none" strike="noStrike" kern="0" cap="none" spc="0" normalizeH="0" baseline="0" noProof="0" smtClean="0">
                  <a:ln>
                    <a:noFill/>
                  </a:ln>
                  <a:solidFill>
                    <a:srgbClr val="000000"/>
                  </a:solidFill>
                  <a:effectLst/>
                  <a:uLnTx/>
                  <a:uFillTx/>
                  <a:latin typeface="Arial" charset="0"/>
                  <a:ea typeface="ＭＳ Ｐゴシック" pitchFamily="34" charset="-128"/>
                </a:rPr>
                <a:t>-6</a:t>
              </a:r>
              <a:endParaRPr kumimoji="0" lang="en-US" altLang="en-US" sz="1200" b="0" i="0" u="none" strike="noStrike" kern="0" cap="none" spc="0" normalizeH="0" baseline="0" noProof="0" smtClean="0">
                <a:ln>
                  <a:noFill/>
                </a:ln>
                <a:solidFill>
                  <a:srgbClr val="FFFFFF"/>
                </a:solidFill>
                <a:effectLst/>
                <a:uLnTx/>
                <a:uFillTx/>
                <a:latin typeface="Arial" charset="0"/>
                <a:ea typeface="ＭＳ Ｐゴシック" pitchFamily="34" charset="-128"/>
              </a:endParaRPr>
            </a:p>
          </p:txBody>
        </p:sp>
        <p:sp>
          <p:nvSpPr>
            <p:cNvPr id="5046" name="Rectangle 533"/>
            <p:cNvSpPr>
              <a:spLocks noChangeArrowheads="1"/>
            </p:cNvSpPr>
            <p:nvPr/>
          </p:nvSpPr>
          <p:spPr bwMode="auto">
            <a:xfrm>
              <a:off x="4128883" y="5692853"/>
              <a:ext cx="136256" cy="184666"/>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lIns="0" tIns="0" rIns="0" bIns="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1200" b="0" i="0" u="none" strike="noStrike" kern="0" cap="none" spc="0" normalizeH="0" baseline="0" noProof="0" smtClean="0">
                  <a:ln>
                    <a:noFill/>
                  </a:ln>
                  <a:solidFill>
                    <a:srgbClr val="000000"/>
                  </a:solidFill>
                  <a:effectLst/>
                  <a:uLnTx/>
                  <a:uFillTx/>
                  <a:latin typeface="Arial" charset="0"/>
                  <a:ea typeface="ＭＳ Ｐゴシック" pitchFamily="34" charset="-128"/>
                </a:rPr>
                <a:t>-4</a:t>
              </a:r>
              <a:endParaRPr kumimoji="0" lang="en-US" altLang="en-US" sz="1200" b="0" i="0" u="none" strike="noStrike" kern="0" cap="none" spc="0" normalizeH="0" baseline="0" noProof="0" smtClean="0">
                <a:ln>
                  <a:noFill/>
                </a:ln>
                <a:solidFill>
                  <a:srgbClr val="FFFFFF"/>
                </a:solidFill>
                <a:effectLst/>
                <a:uLnTx/>
                <a:uFillTx/>
                <a:latin typeface="Arial" charset="0"/>
                <a:ea typeface="ＭＳ Ｐゴシック" pitchFamily="34" charset="-128"/>
              </a:endParaRPr>
            </a:p>
          </p:txBody>
        </p:sp>
        <p:sp>
          <p:nvSpPr>
            <p:cNvPr id="5047" name="Rectangle 534"/>
            <p:cNvSpPr>
              <a:spLocks noChangeArrowheads="1"/>
            </p:cNvSpPr>
            <p:nvPr/>
          </p:nvSpPr>
          <p:spPr bwMode="auto">
            <a:xfrm>
              <a:off x="4647996" y="5692853"/>
              <a:ext cx="136256" cy="184666"/>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lIns="0" tIns="0" rIns="0" bIns="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1200" b="0" i="0" u="none" strike="noStrike" kern="0" cap="none" spc="0" normalizeH="0" baseline="0" noProof="0" dirty="0" smtClean="0">
                  <a:ln>
                    <a:noFill/>
                  </a:ln>
                  <a:solidFill>
                    <a:srgbClr val="000000"/>
                  </a:solidFill>
                  <a:effectLst/>
                  <a:uLnTx/>
                  <a:uFillTx/>
                  <a:latin typeface="Arial" charset="0"/>
                  <a:ea typeface="ＭＳ Ｐゴシック" pitchFamily="34" charset="-128"/>
                </a:rPr>
                <a:t>-2</a:t>
              </a:r>
              <a:endParaRPr kumimoji="0" lang="en-US" altLang="en-US" sz="1200" b="0" i="0" u="none" strike="noStrike" kern="0" cap="none" spc="0" normalizeH="0" baseline="0" noProof="0" dirty="0" smtClean="0">
                <a:ln>
                  <a:noFill/>
                </a:ln>
                <a:solidFill>
                  <a:srgbClr val="FFFFFF"/>
                </a:solidFill>
                <a:effectLst/>
                <a:uLnTx/>
                <a:uFillTx/>
                <a:latin typeface="Arial" charset="0"/>
                <a:ea typeface="ＭＳ Ｐゴシック" pitchFamily="34" charset="-128"/>
              </a:endParaRPr>
            </a:p>
          </p:txBody>
        </p:sp>
        <p:sp>
          <p:nvSpPr>
            <p:cNvPr id="5049" name="Rectangle 536"/>
            <p:cNvSpPr>
              <a:spLocks noChangeArrowheads="1"/>
            </p:cNvSpPr>
            <p:nvPr/>
          </p:nvSpPr>
          <p:spPr bwMode="auto">
            <a:xfrm>
              <a:off x="5694722" y="5692853"/>
              <a:ext cx="84960" cy="184666"/>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lIns="0" tIns="0" rIns="0" bIns="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1200" b="0" i="0" u="none" strike="noStrike" kern="0" cap="none" spc="0" normalizeH="0" baseline="0" noProof="0" dirty="0" smtClean="0">
                  <a:ln>
                    <a:noFill/>
                  </a:ln>
                  <a:solidFill>
                    <a:srgbClr val="000000"/>
                  </a:solidFill>
                  <a:effectLst/>
                  <a:uLnTx/>
                  <a:uFillTx/>
                  <a:latin typeface="Arial" charset="0"/>
                  <a:ea typeface="ＭＳ Ｐゴシック" pitchFamily="34" charset="-128"/>
                </a:rPr>
                <a:t>2</a:t>
              </a:r>
              <a:endParaRPr kumimoji="0" lang="en-US" altLang="en-US" sz="1200" b="0" i="0" u="none" strike="noStrike" kern="0" cap="none" spc="0" normalizeH="0" baseline="0" noProof="0" dirty="0" smtClean="0">
                <a:ln>
                  <a:noFill/>
                </a:ln>
                <a:solidFill>
                  <a:srgbClr val="FFFFFF"/>
                </a:solidFill>
                <a:effectLst/>
                <a:uLnTx/>
                <a:uFillTx/>
                <a:latin typeface="Arial" charset="0"/>
                <a:ea typeface="ＭＳ Ｐゴシック" pitchFamily="34" charset="-128"/>
              </a:endParaRPr>
            </a:p>
          </p:txBody>
        </p:sp>
        <p:sp>
          <p:nvSpPr>
            <p:cNvPr id="5050" name="Rectangle 537"/>
            <p:cNvSpPr>
              <a:spLocks noChangeArrowheads="1"/>
            </p:cNvSpPr>
            <p:nvPr/>
          </p:nvSpPr>
          <p:spPr bwMode="auto">
            <a:xfrm>
              <a:off x="6213834" y="5692853"/>
              <a:ext cx="84960" cy="184666"/>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lIns="0" tIns="0" rIns="0" bIns="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1200" b="0" i="0" u="none" strike="noStrike" kern="0" cap="none" spc="0" normalizeH="0" baseline="0" noProof="0" smtClean="0">
                  <a:ln>
                    <a:noFill/>
                  </a:ln>
                  <a:solidFill>
                    <a:srgbClr val="000000"/>
                  </a:solidFill>
                  <a:effectLst/>
                  <a:uLnTx/>
                  <a:uFillTx/>
                  <a:latin typeface="Arial" charset="0"/>
                  <a:ea typeface="ＭＳ Ｐゴシック" pitchFamily="34" charset="-128"/>
                </a:rPr>
                <a:t>4</a:t>
              </a:r>
              <a:endParaRPr kumimoji="0" lang="en-US" altLang="en-US" sz="1200" b="0" i="0" u="none" strike="noStrike" kern="0" cap="none" spc="0" normalizeH="0" baseline="0" noProof="0" smtClean="0">
                <a:ln>
                  <a:noFill/>
                </a:ln>
                <a:solidFill>
                  <a:srgbClr val="FFFFFF"/>
                </a:solidFill>
                <a:effectLst/>
                <a:uLnTx/>
                <a:uFillTx/>
                <a:latin typeface="Arial" charset="0"/>
                <a:ea typeface="ＭＳ Ｐゴシック" pitchFamily="34" charset="-128"/>
              </a:endParaRPr>
            </a:p>
          </p:txBody>
        </p:sp>
        <p:sp>
          <p:nvSpPr>
            <p:cNvPr id="5051" name="Rectangle 538"/>
            <p:cNvSpPr>
              <a:spLocks noChangeArrowheads="1"/>
            </p:cNvSpPr>
            <p:nvPr/>
          </p:nvSpPr>
          <p:spPr bwMode="auto">
            <a:xfrm>
              <a:off x="6732947" y="5692853"/>
              <a:ext cx="84960" cy="184666"/>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lIns="0" tIns="0" rIns="0" bIns="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1200" b="0" i="0" u="none" strike="noStrike" kern="0" cap="none" spc="0" normalizeH="0" baseline="0" noProof="0" smtClean="0">
                  <a:ln>
                    <a:noFill/>
                  </a:ln>
                  <a:solidFill>
                    <a:srgbClr val="000000"/>
                  </a:solidFill>
                  <a:effectLst/>
                  <a:uLnTx/>
                  <a:uFillTx/>
                  <a:latin typeface="Arial" charset="0"/>
                  <a:ea typeface="ＭＳ Ｐゴシック" pitchFamily="34" charset="-128"/>
                </a:rPr>
                <a:t>6</a:t>
              </a:r>
              <a:endParaRPr kumimoji="0" lang="en-US" altLang="en-US" sz="1200" b="0" i="0" u="none" strike="noStrike" kern="0" cap="none" spc="0" normalizeH="0" baseline="0" noProof="0" smtClean="0">
                <a:ln>
                  <a:noFill/>
                </a:ln>
                <a:solidFill>
                  <a:srgbClr val="FFFFFF"/>
                </a:solidFill>
                <a:effectLst/>
                <a:uLnTx/>
                <a:uFillTx/>
                <a:latin typeface="Arial" charset="0"/>
                <a:ea typeface="ＭＳ Ｐゴシック" pitchFamily="34" charset="-128"/>
              </a:endParaRPr>
            </a:p>
          </p:txBody>
        </p:sp>
        <p:sp>
          <p:nvSpPr>
            <p:cNvPr id="5052" name="Rectangle 539"/>
            <p:cNvSpPr>
              <a:spLocks noChangeArrowheads="1"/>
            </p:cNvSpPr>
            <p:nvPr/>
          </p:nvSpPr>
          <p:spPr bwMode="auto">
            <a:xfrm>
              <a:off x="7252059" y="5692853"/>
              <a:ext cx="84960" cy="184666"/>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lIns="0" tIns="0" rIns="0" bIns="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1200" b="0" i="0" u="none" strike="noStrike" kern="0" cap="none" spc="0" normalizeH="0" baseline="0" noProof="0" dirty="0" smtClean="0">
                  <a:ln>
                    <a:noFill/>
                  </a:ln>
                  <a:solidFill>
                    <a:srgbClr val="000000"/>
                  </a:solidFill>
                  <a:effectLst/>
                  <a:uLnTx/>
                  <a:uFillTx/>
                  <a:latin typeface="Arial" charset="0"/>
                  <a:ea typeface="ＭＳ Ｐゴシック" pitchFamily="34" charset="-128"/>
                </a:rPr>
                <a:t>8</a:t>
              </a:r>
              <a:endParaRPr kumimoji="0" lang="en-US" altLang="en-US" sz="1200" b="0" i="0" u="none" strike="noStrike" kern="0" cap="none" spc="0" normalizeH="0" baseline="0" noProof="0" dirty="0" smtClean="0">
                <a:ln>
                  <a:noFill/>
                </a:ln>
                <a:solidFill>
                  <a:srgbClr val="FFFFFF"/>
                </a:solidFill>
                <a:effectLst/>
                <a:uLnTx/>
                <a:uFillTx/>
                <a:latin typeface="Arial" charset="0"/>
                <a:ea typeface="ＭＳ Ｐゴシック" pitchFamily="34" charset="-128"/>
              </a:endParaRPr>
            </a:p>
          </p:txBody>
        </p:sp>
        <p:cxnSp>
          <p:nvCxnSpPr>
            <p:cNvPr id="5053" name="Straight Arrow Connector 5052"/>
            <p:cNvCxnSpPr/>
            <p:nvPr/>
          </p:nvCxnSpPr>
          <p:spPr bwMode="auto">
            <a:xfrm flipV="1">
              <a:off x="3176889" y="5057631"/>
              <a:ext cx="0" cy="151210"/>
            </a:xfrm>
            <a:prstGeom prst="straightConnector1">
              <a:avLst/>
            </a:prstGeom>
            <a:solidFill>
              <a:srgbClr val="618FFD"/>
            </a:solidFill>
            <a:ln w="12700" cap="flat" cmpd="sng" algn="ctr">
              <a:solidFill>
                <a:srgbClr val="191919"/>
              </a:solidFill>
              <a:prstDash val="solid"/>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054" name="Straight Arrow Connector 5053"/>
            <p:cNvCxnSpPr/>
            <p:nvPr/>
          </p:nvCxnSpPr>
          <p:spPr bwMode="auto">
            <a:xfrm flipV="1">
              <a:off x="7277402" y="5057631"/>
              <a:ext cx="0" cy="151210"/>
            </a:xfrm>
            <a:prstGeom prst="straightConnector1">
              <a:avLst/>
            </a:prstGeom>
            <a:solidFill>
              <a:srgbClr val="618FFD"/>
            </a:solidFill>
            <a:ln w="12700" cap="flat" cmpd="sng" algn="ctr">
              <a:solidFill>
                <a:srgbClr val="191919"/>
              </a:solidFill>
              <a:prstDash val="solid"/>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055" name="Rectangle 532"/>
            <p:cNvSpPr>
              <a:spLocks noChangeArrowheads="1"/>
            </p:cNvSpPr>
            <p:nvPr/>
          </p:nvSpPr>
          <p:spPr bwMode="auto">
            <a:xfrm>
              <a:off x="3242373" y="4992718"/>
              <a:ext cx="48250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1200" b="1" i="0" u="none" strike="noStrike" kern="0" cap="none" spc="0" normalizeH="0" baseline="0" noProof="0" dirty="0" smtClean="0">
                  <a:ln>
                    <a:noFill/>
                  </a:ln>
                  <a:solidFill>
                    <a:srgbClr val="191919"/>
                  </a:solidFill>
                  <a:effectLst/>
                  <a:uLnTx/>
                  <a:uFillTx/>
                  <a:latin typeface="Arial" charset="0"/>
                  <a:ea typeface="ＭＳ Ｐゴシック" pitchFamily="34" charset="-128"/>
                </a:rPr>
                <a:t>p˂0.05</a:t>
              </a:r>
              <a:endParaRPr kumimoji="0" lang="en-US" altLang="en-US" sz="1200" b="0" i="0" u="none" strike="noStrike" kern="0" cap="none" spc="0" normalizeH="0" baseline="0" noProof="0" dirty="0" smtClean="0">
                <a:ln>
                  <a:noFill/>
                </a:ln>
                <a:solidFill>
                  <a:srgbClr val="191919"/>
                </a:solidFill>
                <a:effectLst/>
                <a:uLnTx/>
                <a:uFillTx/>
                <a:latin typeface="Arial" charset="0"/>
                <a:ea typeface="ＭＳ Ｐゴシック" pitchFamily="34" charset="-128"/>
              </a:endParaRPr>
            </a:p>
          </p:txBody>
        </p:sp>
        <p:sp>
          <p:nvSpPr>
            <p:cNvPr id="4782" name="Oval 111"/>
            <p:cNvSpPr>
              <a:spLocks noChangeAspect="1" noChangeArrowheads="1"/>
            </p:cNvSpPr>
            <p:nvPr/>
          </p:nvSpPr>
          <p:spPr bwMode="auto">
            <a:xfrm>
              <a:off x="5458128" y="4926267"/>
              <a:ext cx="84807" cy="84807"/>
            </a:xfrm>
            <a:prstGeom prst="ellipse">
              <a:avLst/>
            </a:prstGeom>
            <a:solidFill>
              <a:srgbClr val="FF0000"/>
            </a:solidFill>
            <a:ln w="12700">
              <a:solidFill>
                <a:srgbClr val="191919"/>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ea typeface="ＭＳ Ｐゴシック" pitchFamily="34" charset="-128"/>
              </a:endParaRPr>
            </a:p>
          </p:txBody>
        </p:sp>
        <p:cxnSp>
          <p:nvCxnSpPr>
            <p:cNvPr id="4" name="Straight Arrow Connector 3"/>
            <p:cNvCxnSpPr/>
            <p:nvPr/>
          </p:nvCxnSpPr>
          <p:spPr>
            <a:xfrm>
              <a:off x="5292382" y="4805484"/>
              <a:ext cx="160058" cy="118113"/>
            </a:xfrm>
            <a:prstGeom prst="straightConnector1">
              <a:avLst/>
            </a:prstGeom>
            <a:ln w="19050">
              <a:solidFill>
                <a:srgbClr val="FF0000"/>
              </a:solidFill>
              <a:tailEnd type="arrow"/>
            </a:ln>
          </p:spPr>
          <p:style>
            <a:lnRef idx="2">
              <a:schemeClr val="accent1"/>
            </a:lnRef>
            <a:fillRef idx="0">
              <a:schemeClr val="accent1"/>
            </a:fillRef>
            <a:effectRef idx="1">
              <a:schemeClr val="accent1"/>
            </a:effectRef>
            <a:fontRef idx="minor">
              <a:schemeClr val="tx1"/>
            </a:fontRef>
          </p:style>
        </p:cxnSp>
      </p:grpSp>
      <p:sp>
        <p:nvSpPr>
          <p:cNvPr id="9" name="Rectangle 8"/>
          <p:cNvSpPr/>
          <p:nvPr/>
        </p:nvSpPr>
        <p:spPr>
          <a:xfrm>
            <a:off x="3282950" y="3256012"/>
            <a:ext cx="4654550" cy="2774558"/>
          </a:xfrm>
          <a:prstGeom prst="rect">
            <a:avLst/>
          </a:prstGeom>
          <a:noFill/>
          <a:ln w="19050">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91038159"/>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32" name="Line 5"/>
          <p:cNvSpPr>
            <a:spLocks noChangeShapeType="1"/>
          </p:cNvSpPr>
          <p:nvPr/>
        </p:nvSpPr>
        <p:spPr bwMode="auto">
          <a:xfrm>
            <a:off x="373063" y="6319094"/>
            <a:ext cx="875030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33" name="Line 6"/>
          <p:cNvSpPr>
            <a:spLocks noChangeShapeType="1"/>
          </p:cNvSpPr>
          <p:nvPr/>
        </p:nvSpPr>
        <p:spPr bwMode="auto">
          <a:xfrm>
            <a:off x="373063" y="6319094"/>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34" name="Line 7"/>
          <p:cNvSpPr>
            <a:spLocks noChangeShapeType="1"/>
          </p:cNvSpPr>
          <p:nvPr/>
        </p:nvSpPr>
        <p:spPr bwMode="auto">
          <a:xfrm>
            <a:off x="484188" y="6319094"/>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35" name="Rectangle 8"/>
          <p:cNvSpPr>
            <a:spLocks noChangeArrowheads="1"/>
          </p:cNvSpPr>
          <p:nvPr/>
        </p:nvSpPr>
        <p:spPr bwMode="auto">
          <a:xfrm>
            <a:off x="507417" y="6344494"/>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120</a:t>
            </a:r>
            <a:endParaRPr kumimoji="0" lang="en-US" altLang="en-US" sz="800" b="0" i="0" u="none" strike="noStrike" cap="none" normalizeH="0" baseline="0" smtClean="0">
              <a:ln>
                <a:noFill/>
              </a:ln>
              <a:solidFill>
                <a:schemeClr val="tx1"/>
              </a:solidFill>
              <a:effectLst/>
              <a:cs typeface="Arial" pitchFamily="34" charset="0"/>
            </a:endParaRPr>
          </a:p>
        </p:txBody>
      </p:sp>
      <p:sp>
        <p:nvSpPr>
          <p:cNvPr id="6236" name="Line 9"/>
          <p:cNvSpPr>
            <a:spLocks noChangeShapeType="1"/>
          </p:cNvSpPr>
          <p:nvPr/>
        </p:nvSpPr>
        <p:spPr bwMode="auto">
          <a:xfrm>
            <a:off x="590550" y="6319094"/>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37" name="Line 10"/>
          <p:cNvSpPr>
            <a:spLocks noChangeShapeType="1"/>
          </p:cNvSpPr>
          <p:nvPr/>
        </p:nvSpPr>
        <p:spPr bwMode="auto">
          <a:xfrm>
            <a:off x="698500" y="6319094"/>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38" name="Rectangle 11"/>
          <p:cNvSpPr>
            <a:spLocks noChangeArrowheads="1"/>
          </p:cNvSpPr>
          <p:nvPr/>
        </p:nvSpPr>
        <p:spPr bwMode="auto">
          <a:xfrm>
            <a:off x="724905" y="6344494"/>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140</a:t>
            </a:r>
            <a:endParaRPr kumimoji="0" lang="en-US" altLang="en-US" sz="800" b="0" i="0" u="none" strike="noStrike" cap="none" normalizeH="0" baseline="0" smtClean="0">
              <a:ln>
                <a:noFill/>
              </a:ln>
              <a:solidFill>
                <a:schemeClr val="tx1"/>
              </a:solidFill>
              <a:effectLst/>
              <a:cs typeface="Arial" pitchFamily="34" charset="0"/>
            </a:endParaRPr>
          </a:p>
        </p:txBody>
      </p:sp>
      <p:sp>
        <p:nvSpPr>
          <p:cNvPr id="6239" name="Line 12"/>
          <p:cNvSpPr>
            <a:spLocks noChangeShapeType="1"/>
          </p:cNvSpPr>
          <p:nvPr/>
        </p:nvSpPr>
        <p:spPr bwMode="auto">
          <a:xfrm>
            <a:off x="809625" y="6319094"/>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40" name="Line 13"/>
          <p:cNvSpPr>
            <a:spLocks noChangeShapeType="1"/>
          </p:cNvSpPr>
          <p:nvPr/>
        </p:nvSpPr>
        <p:spPr bwMode="auto">
          <a:xfrm>
            <a:off x="915988" y="6319094"/>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41" name="Rectangle 14"/>
          <p:cNvSpPr>
            <a:spLocks noChangeArrowheads="1"/>
          </p:cNvSpPr>
          <p:nvPr/>
        </p:nvSpPr>
        <p:spPr bwMode="auto">
          <a:xfrm>
            <a:off x="943980" y="6344494"/>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160</a:t>
            </a:r>
            <a:endParaRPr kumimoji="0" lang="en-US" altLang="en-US" sz="800" b="0" i="0" u="none" strike="noStrike" cap="none" normalizeH="0" baseline="0" smtClean="0">
              <a:ln>
                <a:noFill/>
              </a:ln>
              <a:solidFill>
                <a:schemeClr val="tx1"/>
              </a:solidFill>
              <a:effectLst/>
              <a:cs typeface="Arial" pitchFamily="34" charset="0"/>
            </a:endParaRPr>
          </a:p>
        </p:txBody>
      </p:sp>
      <p:sp>
        <p:nvSpPr>
          <p:cNvPr id="6242" name="Line 15"/>
          <p:cNvSpPr>
            <a:spLocks noChangeShapeType="1"/>
          </p:cNvSpPr>
          <p:nvPr/>
        </p:nvSpPr>
        <p:spPr bwMode="auto">
          <a:xfrm>
            <a:off x="1028700" y="6319094"/>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43" name="Line 16"/>
          <p:cNvSpPr>
            <a:spLocks noChangeShapeType="1"/>
          </p:cNvSpPr>
          <p:nvPr/>
        </p:nvSpPr>
        <p:spPr bwMode="auto">
          <a:xfrm>
            <a:off x="1135063" y="6319094"/>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44" name="Rectangle 17"/>
          <p:cNvSpPr>
            <a:spLocks noChangeArrowheads="1"/>
          </p:cNvSpPr>
          <p:nvPr/>
        </p:nvSpPr>
        <p:spPr bwMode="auto">
          <a:xfrm>
            <a:off x="1163055" y="6344494"/>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180</a:t>
            </a:r>
            <a:endParaRPr kumimoji="0" lang="en-US" altLang="en-US" sz="800" b="0" i="0" u="none" strike="noStrike" cap="none" normalizeH="0" baseline="0" smtClean="0">
              <a:ln>
                <a:noFill/>
              </a:ln>
              <a:solidFill>
                <a:schemeClr val="tx1"/>
              </a:solidFill>
              <a:effectLst/>
              <a:cs typeface="Arial" pitchFamily="34" charset="0"/>
            </a:endParaRPr>
          </a:p>
        </p:txBody>
      </p:sp>
      <p:sp>
        <p:nvSpPr>
          <p:cNvPr id="6245" name="Line 18"/>
          <p:cNvSpPr>
            <a:spLocks noChangeShapeType="1"/>
          </p:cNvSpPr>
          <p:nvPr/>
        </p:nvSpPr>
        <p:spPr bwMode="auto">
          <a:xfrm>
            <a:off x="1247775" y="6319094"/>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46" name="Line 19"/>
          <p:cNvSpPr>
            <a:spLocks noChangeShapeType="1"/>
          </p:cNvSpPr>
          <p:nvPr/>
        </p:nvSpPr>
        <p:spPr bwMode="auto">
          <a:xfrm>
            <a:off x="1354138" y="6319094"/>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47" name="Rectangle 20"/>
          <p:cNvSpPr>
            <a:spLocks noChangeArrowheads="1"/>
          </p:cNvSpPr>
          <p:nvPr/>
        </p:nvSpPr>
        <p:spPr bwMode="auto">
          <a:xfrm>
            <a:off x="1382130" y="6344494"/>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200</a:t>
            </a:r>
            <a:endParaRPr kumimoji="0" lang="en-US" altLang="en-US" sz="800" b="0" i="0" u="none" strike="noStrike" cap="none" normalizeH="0" baseline="0" smtClean="0">
              <a:ln>
                <a:noFill/>
              </a:ln>
              <a:solidFill>
                <a:schemeClr val="tx1"/>
              </a:solidFill>
              <a:effectLst/>
              <a:cs typeface="Arial" pitchFamily="34" charset="0"/>
            </a:endParaRPr>
          </a:p>
        </p:txBody>
      </p:sp>
      <p:sp>
        <p:nvSpPr>
          <p:cNvPr id="6248" name="Line 21"/>
          <p:cNvSpPr>
            <a:spLocks noChangeShapeType="1"/>
          </p:cNvSpPr>
          <p:nvPr/>
        </p:nvSpPr>
        <p:spPr bwMode="auto">
          <a:xfrm>
            <a:off x="1465263" y="6319094"/>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49" name="Line 22"/>
          <p:cNvSpPr>
            <a:spLocks noChangeShapeType="1"/>
          </p:cNvSpPr>
          <p:nvPr/>
        </p:nvSpPr>
        <p:spPr bwMode="auto">
          <a:xfrm>
            <a:off x="1573213" y="6319094"/>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50" name="Rectangle 23"/>
          <p:cNvSpPr>
            <a:spLocks noChangeArrowheads="1"/>
          </p:cNvSpPr>
          <p:nvPr/>
        </p:nvSpPr>
        <p:spPr bwMode="auto">
          <a:xfrm>
            <a:off x="1599617" y="6344494"/>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220</a:t>
            </a:r>
            <a:endParaRPr kumimoji="0" lang="en-US" altLang="en-US" sz="800" b="0" i="0" u="none" strike="noStrike" cap="none" normalizeH="0" baseline="0" smtClean="0">
              <a:ln>
                <a:noFill/>
              </a:ln>
              <a:solidFill>
                <a:schemeClr val="tx1"/>
              </a:solidFill>
              <a:effectLst/>
              <a:cs typeface="Arial" pitchFamily="34" charset="0"/>
            </a:endParaRPr>
          </a:p>
        </p:txBody>
      </p:sp>
      <p:sp>
        <p:nvSpPr>
          <p:cNvPr id="6251" name="Line 24"/>
          <p:cNvSpPr>
            <a:spLocks noChangeShapeType="1"/>
          </p:cNvSpPr>
          <p:nvPr/>
        </p:nvSpPr>
        <p:spPr bwMode="auto">
          <a:xfrm>
            <a:off x="1679575" y="6319094"/>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52" name="Line 25"/>
          <p:cNvSpPr>
            <a:spLocks noChangeShapeType="1"/>
          </p:cNvSpPr>
          <p:nvPr/>
        </p:nvSpPr>
        <p:spPr bwMode="auto">
          <a:xfrm>
            <a:off x="1790700" y="6319094"/>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53" name="Rectangle 26"/>
          <p:cNvSpPr>
            <a:spLocks noChangeArrowheads="1"/>
          </p:cNvSpPr>
          <p:nvPr/>
        </p:nvSpPr>
        <p:spPr bwMode="auto">
          <a:xfrm>
            <a:off x="1818692" y="6344494"/>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240</a:t>
            </a:r>
            <a:endParaRPr kumimoji="0" lang="en-US" altLang="en-US" sz="800" b="0" i="0" u="none" strike="noStrike" cap="none" normalizeH="0" baseline="0" smtClean="0">
              <a:ln>
                <a:noFill/>
              </a:ln>
              <a:solidFill>
                <a:schemeClr val="tx1"/>
              </a:solidFill>
              <a:effectLst/>
              <a:cs typeface="Arial" pitchFamily="34" charset="0"/>
            </a:endParaRPr>
          </a:p>
        </p:txBody>
      </p:sp>
      <p:sp>
        <p:nvSpPr>
          <p:cNvPr id="6254" name="Line 27"/>
          <p:cNvSpPr>
            <a:spLocks noChangeShapeType="1"/>
          </p:cNvSpPr>
          <p:nvPr/>
        </p:nvSpPr>
        <p:spPr bwMode="auto">
          <a:xfrm>
            <a:off x="1898650" y="6319094"/>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55" name="Line 28"/>
          <p:cNvSpPr>
            <a:spLocks noChangeShapeType="1"/>
          </p:cNvSpPr>
          <p:nvPr/>
        </p:nvSpPr>
        <p:spPr bwMode="auto">
          <a:xfrm>
            <a:off x="2009775" y="6319094"/>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56" name="Rectangle 29"/>
          <p:cNvSpPr>
            <a:spLocks noChangeArrowheads="1"/>
          </p:cNvSpPr>
          <p:nvPr/>
        </p:nvSpPr>
        <p:spPr bwMode="auto">
          <a:xfrm>
            <a:off x="2037767" y="6344494"/>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260</a:t>
            </a:r>
            <a:endParaRPr kumimoji="0" lang="en-US" altLang="en-US" sz="800" b="0" i="0" u="none" strike="noStrike" cap="none" normalizeH="0" baseline="0" smtClean="0">
              <a:ln>
                <a:noFill/>
              </a:ln>
              <a:solidFill>
                <a:schemeClr val="tx1"/>
              </a:solidFill>
              <a:effectLst/>
              <a:cs typeface="Arial" pitchFamily="34" charset="0"/>
            </a:endParaRPr>
          </a:p>
        </p:txBody>
      </p:sp>
      <p:sp>
        <p:nvSpPr>
          <p:cNvPr id="6257" name="Line 30"/>
          <p:cNvSpPr>
            <a:spLocks noChangeShapeType="1"/>
          </p:cNvSpPr>
          <p:nvPr/>
        </p:nvSpPr>
        <p:spPr bwMode="auto">
          <a:xfrm>
            <a:off x="2116138" y="6319094"/>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58" name="Line 31"/>
          <p:cNvSpPr>
            <a:spLocks noChangeShapeType="1"/>
          </p:cNvSpPr>
          <p:nvPr/>
        </p:nvSpPr>
        <p:spPr bwMode="auto">
          <a:xfrm>
            <a:off x="2228850" y="6319094"/>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59" name="Rectangle 32"/>
          <p:cNvSpPr>
            <a:spLocks noChangeArrowheads="1"/>
          </p:cNvSpPr>
          <p:nvPr/>
        </p:nvSpPr>
        <p:spPr bwMode="auto">
          <a:xfrm>
            <a:off x="2256842" y="6344494"/>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280</a:t>
            </a:r>
            <a:endParaRPr kumimoji="0" lang="en-US" altLang="en-US" sz="800" b="0" i="0" u="none" strike="noStrike" cap="none" normalizeH="0" baseline="0" smtClean="0">
              <a:ln>
                <a:noFill/>
              </a:ln>
              <a:solidFill>
                <a:schemeClr val="tx1"/>
              </a:solidFill>
              <a:effectLst/>
              <a:cs typeface="Arial" pitchFamily="34" charset="0"/>
            </a:endParaRPr>
          </a:p>
        </p:txBody>
      </p:sp>
      <p:sp>
        <p:nvSpPr>
          <p:cNvPr id="6260" name="Line 33"/>
          <p:cNvSpPr>
            <a:spLocks noChangeShapeType="1"/>
          </p:cNvSpPr>
          <p:nvPr/>
        </p:nvSpPr>
        <p:spPr bwMode="auto">
          <a:xfrm>
            <a:off x="2335213" y="6319094"/>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61" name="Line 34"/>
          <p:cNvSpPr>
            <a:spLocks noChangeShapeType="1"/>
          </p:cNvSpPr>
          <p:nvPr/>
        </p:nvSpPr>
        <p:spPr bwMode="auto">
          <a:xfrm>
            <a:off x="2446338" y="6319094"/>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62" name="Rectangle 35"/>
          <p:cNvSpPr>
            <a:spLocks noChangeArrowheads="1"/>
          </p:cNvSpPr>
          <p:nvPr/>
        </p:nvSpPr>
        <p:spPr bwMode="auto">
          <a:xfrm>
            <a:off x="2474330" y="6344494"/>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300</a:t>
            </a:r>
            <a:endParaRPr kumimoji="0" lang="en-US" altLang="en-US" sz="800" b="0" i="0" u="none" strike="noStrike" cap="none" normalizeH="0" baseline="0" smtClean="0">
              <a:ln>
                <a:noFill/>
              </a:ln>
              <a:solidFill>
                <a:schemeClr val="tx1"/>
              </a:solidFill>
              <a:effectLst/>
              <a:cs typeface="Arial" pitchFamily="34" charset="0"/>
            </a:endParaRPr>
          </a:p>
        </p:txBody>
      </p:sp>
      <p:sp>
        <p:nvSpPr>
          <p:cNvPr id="6263" name="Line 36"/>
          <p:cNvSpPr>
            <a:spLocks noChangeShapeType="1"/>
          </p:cNvSpPr>
          <p:nvPr/>
        </p:nvSpPr>
        <p:spPr bwMode="auto">
          <a:xfrm>
            <a:off x="2554288" y="6319094"/>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64" name="Line 37"/>
          <p:cNvSpPr>
            <a:spLocks noChangeShapeType="1"/>
          </p:cNvSpPr>
          <p:nvPr/>
        </p:nvSpPr>
        <p:spPr bwMode="auto">
          <a:xfrm>
            <a:off x="2665413" y="6319094"/>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65" name="Rectangle 38"/>
          <p:cNvSpPr>
            <a:spLocks noChangeArrowheads="1"/>
          </p:cNvSpPr>
          <p:nvPr/>
        </p:nvSpPr>
        <p:spPr bwMode="auto">
          <a:xfrm>
            <a:off x="2688642" y="6344494"/>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320</a:t>
            </a:r>
            <a:endParaRPr kumimoji="0" lang="en-US" altLang="en-US" sz="800" b="0" i="0" u="none" strike="noStrike" cap="none" normalizeH="0" baseline="0" smtClean="0">
              <a:ln>
                <a:noFill/>
              </a:ln>
              <a:solidFill>
                <a:schemeClr val="tx1"/>
              </a:solidFill>
              <a:effectLst/>
              <a:cs typeface="Arial" pitchFamily="34" charset="0"/>
            </a:endParaRPr>
          </a:p>
        </p:txBody>
      </p:sp>
      <p:sp>
        <p:nvSpPr>
          <p:cNvPr id="6266" name="Line 39"/>
          <p:cNvSpPr>
            <a:spLocks noChangeShapeType="1"/>
          </p:cNvSpPr>
          <p:nvPr/>
        </p:nvSpPr>
        <p:spPr bwMode="auto">
          <a:xfrm>
            <a:off x="2773363" y="6319094"/>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67" name="Line 40"/>
          <p:cNvSpPr>
            <a:spLocks noChangeShapeType="1"/>
          </p:cNvSpPr>
          <p:nvPr/>
        </p:nvSpPr>
        <p:spPr bwMode="auto">
          <a:xfrm>
            <a:off x="2879725" y="6319094"/>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68" name="Rectangle 41"/>
          <p:cNvSpPr>
            <a:spLocks noChangeArrowheads="1"/>
          </p:cNvSpPr>
          <p:nvPr/>
        </p:nvSpPr>
        <p:spPr bwMode="auto">
          <a:xfrm>
            <a:off x="2907717" y="6344494"/>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340</a:t>
            </a:r>
            <a:endParaRPr kumimoji="0" lang="en-US" altLang="en-US" sz="800" b="0" i="0" u="none" strike="noStrike" cap="none" normalizeH="0" baseline="0" smtClean="0">
              <a:ln>
                <a:noFill/>
              </a:ln>
              <a:solidFill>
                <a:schemeClr val="tx1"/>
              </a:solidFill>
              <a:effectLst/>
              <a:cs typeface="Arial" pitchFamily="34" charset="0"/>
            </a:endParaRPr>
          </a:p>
        </p:txBody>
      </p:sp>
      <p:sp>
        <p:nvSpPr>
          <p:cNvPr id="6269" name="Line 42"/>
          <p:cNvSpPr>
            <a:spLocks noChangeShapeType="1"/>
          </p:cNvSpPr>
          <p:nvPr/>
        </p:nvSpPr>
        <p:spPr bwMode="auto">
          <a:xfrm>
            <a:off x="2990850" y="6319094"/>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70" name="Line 43"/>
          <p:cNvSpPr>
            <a:spLocks noChangeShapeType="1"/>
          </p:cNvSpPr>
          <p:nvPr/>
        </p:nvSpPr>
        <p:spPr bwMode="auto">
          <a:xfrm>
            <a:off x="3098800" y="6319094"/>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71" name="Rectangle 44"/>
          <p:cNvSpPr>
            <a:spLocks noChangeArrowheads="1"/>
          </p:cNvSpPr>
          <p:nvPr/>
        </p:nvSpPr>
        <p:spPr bwMode="auto">
          <a:xfrm>
            <a:off x="3125205" y="6344494"/>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360</a:t>
            </a:r>
            <a:endParaRPr kumimoji="0" lang="en-US" altLang="en-US" sz="800" b="0" i="0" u="none" strike="noStrike" cap="none" normalizeH="0" baseline="0" smtClean="0">
              <a:ln>
                <a:noFill/>
              </a:ln>
              <a:solidFill>
                <a:schemeClr val="tx1"/>
              </a:solidFill>
              <a:effectLst/>
              <a:cs typeface="Arial" pitchFamily="34" charset="0"/>
            </a:endParaRPr>
          </a:p>
        </p:txBody>
      </p:sp>
      <p:sp>
        <p:nvSpPr>
          <p:cNvPr id="6272" name="Line 45"/>
          <p:cNvSpPr>
            <a:spLocks noChangeShapeType="1"/>
          </p:cNvSpPr>
          <p:nvPr/>
        </p:nvSpPr>
        <p:spPr bwMode="auto">
          <a:xfrm>
            <a:off x="3209925" y="6319094"/>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73" name="Line 46"/>
          <p:cNvSpPr>
            <a:spLocks noChangeShapeType="1"/>
          </p:cNvSpPr>
          <p:nvPr/>
        </p:nvSpPr>
        <p:spPr bwMode="auto">
          <a:xfrm>
            <a:off x="3316288" y="6319094"/>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74" name="Rectangle 47"/>
          <p:cNvSpPr>
            <a:spLocks noChangeArrowheads="1"/>
          </p:cNvSpPr>
          <p:nvPr/>
        </p:nvSpPr>
        <p:spPr bwMode="auto">
          <a:xfrm>
            <a:off x="3344280" y="6344494"/>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380</a:t>
            </a:r>
            <a:endParaRPr kumimoji="0" lang="en-US" altLang="en-US" sz="800" b="0" i="0" u="none" strike="noStrike" cap="none" normalizeH="0" baseline="0" smtClean="0">
              <a:ln>
                <a:noFill/>
              </a:ln>
              <a:solidFill>
                <a:schemeClr val="tx1"/>
              </a:solidFill>
              <a:effectLst/>
              <a:cs typeface="Arial" pitchFamily="34" charset="0"/>
            </a:endParaRPr>
          </a:p>
        </p:txBody>
      </p:sp>
      <p:sp>
        <p:nvSpPr>
          <p:cNvPr id="6275" name="Line 48"/>
          <p:cNvSpPr>
            <a:spLocks noChangeShapeType="1"/>
          </p:cNvSpPr>
          <p:nvPr/>
        </p:nvSpPr>
        <p:spPr bwMode="auto">
          <a:xfrm>
            <a:off x="3429000" y="6319094"/>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76" name="Line 49"/>
          <p:cNvSpPr>
            <a:spLocks noChangeShapeType="1"/>
          </p:cNvSpPr>
          <p:nvPr/>
        </p:nvSpPr>
        <p:spPr bwMode="auto">
          <a:xfrm>
            <a:off x="3535363" y="6319094"/>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77" name="Rectangle 50"/>
          <p:cNvSpPr>
            <a:spLocks noChangeArrowheads="1"/>
          </p:cNvSpPr>
          <p:nvPr/>
        </p:nvSpPr>
        <p:spPr bwMode="auto">
          <a:xfrm>
            <a:off x="3563355" y="6344494"/>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400</a:t>
            </a:r>
            <a:endParaRPr kumimoji="0" lang="en-US" altLang="en-US" sz="800" b="0" i="0" u="none" strike="noStrike" cap="none" normalizeH="0" baseline="0" smtClean="0">
              <a:ln>
                <a:noFill/>
              </a:ln>
              <a:solidFill>
                <a:schemeClr val="tx1"/>
              </a:solidFill>
              <a:effectLst/>
              <a:cs typeface="Arial" pitchFamily="34" charset="0"/>
            </a:endParaRPr>
          </a:p>
        </p:txBody>
      </p:sp>
      <p:sp>
        <p:nvSpPr>
          <p:cNvPr id="6278" name="Line 51"/>
          <p:cNvSpPr>
            <a:spLocks noChangeShapeType="1"/>
          </p:cNvSpPr>
          <p:nvPr/>
        </p:nvSpPr>
        <p:spPr bwMode="auto">
          <a:xfrm>
            <a:off x="3646488" y="6319094"/>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79" name="Line 52"/>
          <p:cNvSpPr>
            <a:spLocks noChangeShapeType="1"/>
          </p:cNvSpPr>
          <p:nvPr/>
        </p:nvSpPr>
        <p:spPr bwMode="auto">
          <a:xfrm>
            <a:off x="3754438" y="6319094"/>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80" name="Rectangle 53"/>
          <p:cNvSpPr>
            <a:spLocks noChangeArrowheads="1"/>
          </p:cNvSpPr>
          <p:nvPr/>
        </p:nvSpPr>
        <p:spPr bwMode="auto">
          <a:xfrm>
            <a:off x="3782430" y="6344494"/>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420</a:t>
            </a:r>
            <a:endParaRPr kumimoji="0" lang="en-US" altLang="en-US" sz="800" b="0" i="0" u="none" strike="noStrike" cap="none" normalizeH="0" baseline="0" smtClean="0">
              <a:ln>
                <a:noFill/>
              </a:ln>
              <a:solidFill>
                <a:schemeClr val="tx1"/>
              </a:solidFill>
              <a:effectLst/>
              <a:cs typeface="Arial" pitchFamily="34" charset="0"/>
            </a:endParaRPr>
          </a:p>
        </p:txBody>
      </p:sp>
      <p:sp>
        <p:nvSpPr>
          <p:cNvPr id="6281" name="Line 54"/>
          <p:cNvSpPr>
            <a:spLocks noChangeShapeType="1"/>
          </p:cNvSpPr>
          <p:nvPr/>
        </p:nvSpPr>
        <p:spPr bwMode="auto">
          <a:xfrm>
            <a:off x="3860800" y="6319094"/>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82" name="Line 55"/>
          <p:cNvSpPr>
            <a:spLocks noChangeShapeType="1"/>
          </p:cNvSpPr>
          <p:nvPr/>
        </p:nvSpPr>
        <p:spPr bwMode="auto">
          <a:xfrm>
            <a:off x="3971925" y="6319094"/>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83" name="Rectangle 56"/>
          <p:cNvSpPr>
            <a:spLocks noChangeArrowheads="1"/>
          </p:cNvSpPr>
          <p:nvPr/>
        </p:nvSpPr>
        <p:spPr bwMode="auto">
          <a:xfrm>
            <a:off x="3999917" y="6344494"/>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440</a:t>
            </a:r>
            <a:endParaRPr kumimoji="0" lang="en-US" altLang="en-US" sz="800" b="0" i="0" u="none" strike="noStrike" cap="none" normalizeH="0" baseline="0" smtClean="0">
              <a:ln>
                <a:noFill/>
              </a:ln>
              <a:solidFill>
                <a:schemeClr val="tx1"/>
              </a:solidFill>
              <a:effectLst/>
              <a:cs typeface="Arial" pitchFamily="34" charset="0"/>
            </a:endParaRPr>
          </a:p>
        </p:txBody>
      </p:sp>
      <p:sp>
        <p:nvSpPr>
          <p:cNvPr id="6284" name="Line 57"/>
          <p:cNvSpPr>
            <a:spLocks noChangeShapeType="1"/>
          </p:cNvSpPr>
          <p:nvPr/>
        </p:nvSpPr>
        <p:spPr bwMode="auto">
          <a:xfrm>
            <a:off x="4079875" y="6319094"/>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85" name="Line 58"/>
          <p:cNvSpPr>
            <a:spLocks noChangeShapeType="1"/>
          </p:cNvSpPr>
          <p:nvPr/>
        </p:nvSpPr>
        <p:spPr bwMode="auto">
          <a:xfrm>
            <a:off x="4191000" y="6319094"/>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86" name="Rectangle 59"/>
          <p:cNvSpPr>
            <a:spLocks noChangeArrowheads="1"/>
          </p:cNvSpPr>
          <p:nvPr/>
        </p:nvSpPr>
        <p:spPr bwMode="auto">
          <a:xfrm>
            <a:off x="4218992" y="6344494"/>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460</a:t>
            </a:r>
            <a:endParaRPr kumimoji="0" lang="en-US" altLang="en-US" sz="800" b="0" i="0" u="none" strike="noStrike" cap="none" normalizeH="0" baseline="0" smtClean="0">
              <a:ln>
                <a:noFill/>
              </a:ln>
              <a:solidFill>
                <a:schemeClr val="tx1"/>
              </a:solidFill>
              <a:effectLst/>
              <a:cs typeface="Arial" pitchFamily="34" charset="0"/>
            </a:endParaRPr>
          </a:p>
        </p:txBody>
      </p:sp>
      <p:sp>
        <p:nvSpPr>
          <p:cNvPr id="6287" name="Line 60"/>
          <p:cNvSpPr>
            <a:spLocks noChangeShapeType="1"/>
          </p:cNvSpPr>
          <p:nvPr/>
        </p:nvSpPr>
        <p:spPr bwMode="auto">
          <a:xfrm>
            <a:off x="4298950" y="6319094"/>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88" name="Line 61"/>
          <p:cNvSpPr>
            <a:spLocks noChangeShapeType="1"/>
          </p:cNvSpPr>
          <p:nvPr/>
        </p:nvSpPr>
        <p:spPr bwMode="auto">
          <a:xfrm>
            <a:off x="4410075" y="6319094"/>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89" name="Rectangle 62"/>
          <p:cNvSpPr>
            <a:spLocks noChangeArrowheads="1"/>
          </p:cNvSpPr>
          <p:nvPr/>
        </p:nvSpPr>
        <p:spPr bwMode="auto">
          <a:xfrm>
            <a:off x="4438067" y="6344494"/>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480</a:t>
            </a:r>
            <a:endParaRPr kumimoji="0" lang="en-US" altLang="en-US" sz="800" b="0" i="0" u="none" strike="noStrike" cap="none" normalizeH="0" baseline="0" smtClean="0">
              <a:ln>
                <a:noFill/>
              </a:ln>
              <a:solidFill>
                <a:schemeClr val="tx1"/>
              </a:solidFill>
              <a:effectLst/>
              <a:cs typeface="Arial" pitchFamily="34" charset="0"/>
            </a:endParaRPr>
          </a:p>
        </p:txBody>
      </p:sp>
      <p:sp>
        <p:nvSpPr>
          <p:cNvPr id="6290" name="Line 63"/>
          <p:cNvSpPr>
            <a:spLocks noChangeShapeType="1"/>
          </p:cNvSpPr>
          <p:nvPr/>
        </p:nvSpPr>
        <p:spPr bwMode="auto">
          <a:xfrm>
            <a:off x="4516438" y="6319094"/>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91" name="Line 64"/>
          <p:cNvSpPr>
            <a:spLocks noChangeShapeType="1"/>
          </p:cNvSpPr>
          <p:nvPr/>
        </p:nvSpPr>
        <p:spPr bwMode="auto">
          <a:xfrm>
            <a:off x="4629150" y="6319094"/>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92" name="Rectangle 65"/>
          <p:cNvSpPr>
            <a:spLocks noChangeArrowheads="1"/>
          </p:cNvSpPr>
          <p:nvPr/>
        </p:nvSpPr>
        <p:spPr bwMode="auto">
          <a:xfrm>
            <a:off x="4655555" y="6344494"/>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500</a:t>
            </a:r>
            <a:endParaRPr kumimoji="0" lang="en-US" altLang="en-US" sz="800" b="0" i="0" u="none" strike="noStrike" cap="none" normalizeH="0" baseline="0" smtClean="0">
              <a:ln>
                <a:noFill/>
              </a:ln>
              <a:solidFill>
                <a:schemeClr val="tx1"/>
              </a:solidFill>
              <a:effectLst/>
              <a:cs typeface="Arial" pitchFamily="34" charset="0"/>
            </a:endParaRPr>
          </a:p>
        </p:txBody>
      </p:sp>
      <p:sp>
        <p:nvSpPr>
          <p:cNvPr id="6293" name="Line 66"/>
          <p:cNvSpPr>
            <a:spLocks noChangeShapeType="1"/>
          </p:cNvSpPr>
          <p:nvPr/>
        </p:nvSpPr>
        <p:spPr bwMode="auto">
          <a:xfrm>
            <a:off x="4735513" y="6319094"/>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94" name="Line 67"/>
          <p:cNvSpPr>
            <a:spLocks noChangeShapeType="1"/>
          </p:cNvSpPr>
          <p:nvPr/>
        </p:nvSpPr>
        <p:spPr bwMode="auto">
          <a:xfrm>
            <a:off x="4846638" y="6319094"/>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95" name="Rectangle 68"/>
          <p:cNvSpPr>
            <a:spLocks noChangeArrowheads="1"/>
          </p:cNvSpPr>
          <p:nvPr/>
        </p:nvSpPr>
        <p:spPr bwMode="auto">
          <a:xfrm>
            <a:off x="4869867" y="6344494"/>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520</a:t>
            </a:r>
            <a:endParaRPr kumimoji="0" lang="en-US" altLang="en-US" sz="800" b="0" i="0" u="none" strike="noStrike" cap="none" normalizeH="0" baseline="0" smtClean="0">
              <a:ln>
                <a:noFill/>
              </a:ln>
              <a:solidFill>
                <a:schemeClr val="tx1"/>
              </a:solidFill>
              <a:effectLst/>
              <a:cs typeface="Arial" pitchFamily="34" charset="0"/>
            </a:endParaRPr>
          </a:p>
        </p:txBody>
      </p:sp>
      <p:sp>
        <p:nvSpPr>
          <p:cNvPr id="6296" name="Line 69"/>
          <p:cNvSpPr>
            <a:spLocks noChangeShapeType="1"/>
          </p:cNvSpPr>
          <p:nvPr/>
        </p:nvSpPr>
        <p:spPr bwMode="auto">
          <a:xfrm>
            <a:off x="4954588" y="6319094"/>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97" name="Line 70"/>
          <p:cNvSpPr>
            <a:spLocks noChangeShapeType="1"/>
          </p:cNvSpPr>
          <p:nvPr/>
        </p:nvSpPr>
        <p:spPr bwMode="auto">
          <a:xfrm>
            <a:off x="5060950" y="6319094"/>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98" name="Rectangle 71"/>
          <p:cNvSpPr>
            <a:spLocks noChangeArrowheads="1"/>
          </p:cNvSpPr>
          <p:nvPr/>
        </p:nvSpPr>
        <p:spPr bwMode="auto">
          <a:xfrm>
            <a:off x="5088942" y="6344494"/>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540</a:t>
            </a:r>
            <a:endParaRPr kumimoji="0" lang="en-US" altLang="en-US" sz="800" b="0" i="0" u="none" strike="noStrike" cap="none" normalizeH="0" baseline="0" smtClean="0">
              <a:ln>
                <a:noFill/>
              </a:ln>
              <a:solidFill>
                <a:schemeClr val="tx1"/>
              </a:solidFill>
              <a:effectLst/>
              <a:cs typeface="Arial" pitchFamily="34" charset="0"/>
            </a:endParaRPr>
          </a:p>
        </p:txBody>
      </p:sp>
      <p:sp>
        <p:nvSpPr>
          <p:cNvPr id="6299" name="Line 72"/>
          <p:cNvSpPr>
            <a:spLocks noChangeShapeType="1"/>
          </p:cNvSpPr>
          <p:nvPr/>
        </p:nvSpPr>
        <p:spPr bwMode="auto">
          <a:xfrm>
            <a:off x="5172075" y="6319094"/>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00" name="Line 73"/>
          <p:cNvSpPr>
            <a:spLocks noChangeShapeType="1"/>
          </p:cNvSpPr>
          <p:nvPr/>
        </p:nvSpPr>
        <p:spPr bwMode="auto">
          <a:xfrm>
            <a:off x="5280025" y="6319094"/>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01" name="Rectangle 74"/>
          <p:cNvSpPr>
            <a:spLocks noChangeArrowheads="1"/>
          </p:cNvSpPr>
          <p:nvPr/>
        </p:nvSpPr>
        <p:spPr bwMode="auto">
          <a:xfrm>
            <a:off x="5308017" y="6344494"/>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560</a:t>
            </a:r>
            <a:endParaRPr kumimoji="0" lang="en-US" altLang="en-US" sz="800" b="0" i="0" u="none" strike="noStrike" cap="none" normalizeH="0" baseline="0" smtClean="0">
              <a:ln>
                <a:noFill/>
              </a:ln>
              <a:solidFill>
                <a:schemeClr val="tx1"/>
              </a:solidFill>
              <a:effectLst/>
              <a:cs typeface="Arial" pitchFamily="34" charset="0"/>
            </a:endParaRPr>
          </a:p>
        </p:txBody>
      </p:sp>
      <p:sp>
        <p:nvSpPr>
          <p:cNvPr id="6302" name="Line 75"/>
          <p:cNvSpPr>
            <a:spLocks noChangeShapeType="1"/>
          </p:cNvSpPr>
          <p:nvPr/>
        </p:nvSpPr>
        <p:spPr bwMode="auto">
          <a:xfrm>
            <a:off x="5391150" y="6319094"/>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03" name="Line 76"/>
          <p:cNvSpPr>
            <a:spLocks noChangeShapeType="1"/>
          </p:cNvSpPr>
          <p:nvPr/>
        </p:nvSpPr>
        <p:spPr bwMode="auto">
          <a:xfrm>
            <a:off x="5499100" y="6319094"/>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04" name="Rectangle 77"/>
          <p:cNvSpPr>
            <a:spLocks noChangeArrowheads="1"/>
          </p:cNvSpPr>
          <p:nvPr/>
        </p:nvSpPr>
        <p:spPr bwMode="auto">
          <a:xfrm>
            <a:off x="5525505" y="6344494"/>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580</a:t>
            </a:r>
            <a:endParaRPr kumimoji="0" lang="en-US" altLang="en-US" sz="800" b="0" i="0" u="none" strike="noStrike" cap="none" normalizeH="0" baseline="0" smtClean="0">
              <a:ln>
                <a:noFill/>
              </a:ln>
              <a:solidFill>
                <a:schemeClr val="tx1"/>
              </a:solidFill>
              <a:effectLst/>
              <a:cs typeface="Arial" pitchFamily="34" charset="0"/>
            </a:endParaRPr>
          </a:p>
        </p:txBody>
      </p:sp>
      <p:sp>
        <p:nvSpPr>
          <p:cNvPr id="6305" name="Line 78"/>
          <p:cNvSpPr>
            <a:spLocks noChangeShapeType="1"/>
          </p:cNvSpPr>
          <p:nvPr/>
        </p:nvSpPr>
        <p:spPr bwMode="auto">
          <a:xfrm>
            <a:off x="5610225" y="6319094"/>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06" name="Line 79"/>
          <p:cNvSpPr>
            <a:spLocks noChangeShapeType="1"/>
          </p:cNvSpPr>
          <p:nvPr/>
        </p:nvSpPr>
        <p:spPr bwMode="auto">
          <a:xfrm>
            <a:off x="5716588" y="6319094"/>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07" name="Rectangle 80"/>
          <p:cNvSpPr>
            <a:spLocks noChangeArrowheads="1"/>
          </p:cNvSpPr>
          <p:nvPr/>
        </p:nvSpPr>
        <p:spPr bwMode="auto">
          <a:xfrm>
            <a:off x="5744580" y="6344494"/>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600</a:t>
            </a:r>
            <a:endParaRPr kumimoji="0" lang="en-US" altLang="en-US" sz="800" b="0" i="0" u="none" strike="noStrike" cap="none" normalizeH="0" baseline="0" smtClean="0">
              <a:ln>
                <a:noFill/>
              </a:ln>
              <a:solidFill>
                <a:schemeClr val="tx1"/>
              </a:solidFill>
              <a:effectLst/>
              <a:cs typeface="Arial" pitchFamily="34" charset="0"/>
            </a:endParaRPr>
          </a:p>
        </p:txBody>
      </p:sp>
      <p:sp>
        <p:nvSpPr>
          <p:cNvPr id="6308" name="Line 81"/>
          <p:cNvSpPr>
            <a:spLocks noChangeShapeType="1"/>
          </p:cNvSpPr>
          <p:nvPr/>
        </p:nvSpPr>
        <p:spPr bwMode="auto">
          <a:xfrm>
            <a:off x="5829300" y="6319094"/>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09" name="Line 82"/>
          <p:cNvSpPr>
            <a:spLocks noChangeShapeType="1"/>
          </p:cNvSpPr>
          <p:nvPr/>
        </p:nvSpPr>
        <p:spPr bwMode="auto">
          <a:xfrm>
            <a:off x="5935663" y="6319094"/>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10" name="Rectangle 83"/>
          <p:cNvSpPr>
            <a:spLocks noChangeArrowheads="1"/>
          </p:cNvSpPr>
          <p:nvPr/>
        </p:nvSpPr>
        <p:spPr bwMode="auto">
          <a:xfrm>
            <a:off x="5963655" y="6344494"/>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620</a:t>
            </a:r>
            <a:endParaRPr kumimoji="0" lang="en-US" altLang="en-US" sz="800" b="0" i="0" u="none" strike="noStrike" cap="none" normalizeH="0" baseline="0" smtClean="0">
              <a:ln>
                <a:noFill/>
              </a:ln>
              <a:solidFill>
                <a:schemeClr val="tx1"/>
              </a:solidFill>
              <a:effectLst/>
              <a:cs typeface="Arial" pitchFamily="34" charset="0"/>
            </a:endParaRPr>
          </a:p>
        </p:txBody>
      </p:sp>
      <p:sp>
        <p:nvSpPr>
          <p:cNvPr id="6311" name="Line 84"/>
          <p:cNvSpPr>
            <a:spLocks noChangeShapeType="1"/>
          </p:cNvSpPr>
          <p:nvPr/>
        </p:nvSpPr>
        <p:spPr bwMode="auto">
          <a:xfrm>
            <a:off x="6042025" y="6319094"/>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12" name="Line 85"/>
          <p:cNvSpPr>
            <a:spLocks noChangeShapeType="1"/>
          </p:cNvSpPr>
          <p:nvPr/>
        </p:nvSpPr>
        <p:spPr bwMode="auto">
          <a:xfrm>
            <a:off x="6154738" y="6319094"/>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13" name="Rectangle 86"/>
          <p:cNvSpPr>
            <a:spLocks noChangeArrowheads="1"/>
          </p:cNvSpPr>
          <p:nvPr/>
        </p:nvSpPr>
        <p:spPr bwMode="auto">
          <a:xfrm>
            <a:off x="6181142" y="6344494"/>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640</a:t>
            </a:r>
            <a:endParaRPr kumimoji="0" lang="en-US" altLang="en-US" sz="800" b="0" i="0" u="none" strike="noStrike" cap="none" normalizeH="0" baseline="0" smtClean="0">
              <a:ln>
                <a:noFill/>
              </a:ln>
              <a:solidFill>
                <a:schemeClr val="tx1"/>
              </a:solidFill>
              <a:effectLst/>
              <a:cs typeface="Arial" pitchFamily="34" charset="0"/>
            </a:endParaRPr>
          </a:p>
        </p:txBody>
      </p:sp>
      <p:sp>
        <p:nvSpPr>
          <p:cNvPr id="6314" name="Line 87"/>
          <p:cNvSpPr>
            <a:spLocks noChangeShapeType="1"/>
          </p:cNvSpPr>
          <p:nvPr/>
        </p:nvSpPr>
        <p:spPr bwMode="auto">
          <a:xfrm>
            <a:off x="6261100" y="6319094"/>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15" name="Line 88"/>
          <p:cNvSpPr>
            <a:spLocks noChangeShapeType="1"/>
          </p:cNvSpPr>
          <p:nvPr/>
        </p:nvSpPr>
        <p:spPr bwMode="auto">
          <a:xfrm>
            <a:off x="6372225" y="6319094"/>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16" name="Rectangle 89"/>
          <p:cNvSpPr>
            <a:spLocks noChangeArrowheads="1"/>
          </p:cNvSpPr>
          <p:nvPr/>
        </p:nvSpPr>
        <p:spPr bwMode="auto">
          <a:xfrm>
            <a:off x="6400217" y="6344494"/>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660</a:t>
            </a:r>
            <a:endParaRPr kumimoji="0" lang="en-US" altLang="en-US" sz="800" b="0" i="0" u="none" strike="noStrike" cap="none" normalizeH="0" baseline="0" smtClean="0">
              <a:ln>
                <a:noFill/>
              </a:ln>
              <a:solidFill>
                <a:schemeClr val="tx1"/>
              </a:solidFill>
              <a:effectLst/>
              <a:cs typeface="Arial" pitchFamily="34" charset="0"/>
            </a:endParaRPr>
          </a:p>
        </p:txBody>
      </p:sp>
      <p:sp>
        <p:nvSpPr>
          <p:cNvPr id="6317" name="Line 90"/>
          <p:cNvSpPr>
            <a:spLocks noChangeShapeType="1"/>
          </p:cNvSpPr>
          <p:nvPr/>
        </p:nvSpPr>
        <p:spPr bwMode="auto">
          <a:xfrm>
            <a:off x="6480175" y="6319094"/>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18" name="Line 91"/>
          <p:cNvSpPr>
            <a:spLocks noChangeShapeType="1"/>
          </p:cNvSpPr>
          <p:nvPr/>
        </p:nvSpPr>
        <p:spPr bwMode="auto">
          <a:xfrm>
            <a:off x="6591300" y="6319094"/>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19" name="Rectangle 92"/>
          <p:cNvSpPr>
            <a:spLocks noChangeArrowheads="1"/>
          </p:cNvSpPr>
          <p:nvPr/>
        </p:nvSpPr>
        <p:spPr bwMode="auto">
          <a:xfrm>
            <a:off x="6619292" y="6344494"/>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680</a:t>
            </a:r>
            <a:endParaRPr kumimoji="0" lang="en-US" altLang="en-US" sz="800" b="0" i="0" u="none" strike="noStrike" cap="none" normalizeH="0" baseline="0" smtClean="0">
              <a:ln>
                <a:noFill/>
              </a:ln>
              <a:solidFill>
                <a:schemeClr val="tx1"/>
              </a:solidFill>
              <a:effectLst/>
              <a:cs typeface="Arial" pitchFamily="34" charset="0"/>
            </a:endParaRPr>
          </a:p>
        </p:txBody>
      </p:sp>
      <p:sp>
        <p:nvSpPr>
          <p:cNvPr id="6320" name="Line 93"/>
          <p:cNvSpPr>
            <a:spLocks noChangeShapeType="1"/>
          </p:cNvSpPr>
          <p:nvPr/>
        </p:nvSpPr>
        <p:spPr bwMode="auto">
          <a:xfrm>
            <a:off x="6697663" y="6319094"/>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21" name="Line 94"/>
          <p:cNvSpPr>
            <a:spLocks noChangeShapeType="1"/>
          </p:cNvSpPr>
          <p:nvPr/>
        </p:nvSpPr>
        <p:spPr bwMode="auto">
          <a:xfrm>
            <a:off x="6810375" y="6319094"/>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22" name="Rectangle 95"/>
          <p:cNvSpPr>
            <a:spLocks noChangeArrowheads="1"/>
          </p:cNvSpPr>
          <p:nvPr/>
        </p:nvSpPr>
        <p:spPr bwMode="auto">
          <a:xfrm>
            <a:off x="6838367" y="6344494"/>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700</a:t>
            </a:r>
            <a:endParaRPr kumimoji="0" lang="en-US" altLang="en-US" sz="800" b="0" i="0" u="none" strike="noStrike" cap="none" normalizeH="0" baseline="0" smtClean="0">
              <a:ln>
                <a:noFill/>
              </a:ln>
              <a:solidFill>
                <a:schemeClr val="tx1"/>
              </a:solidFill>
              <a:effectLst/>
              <a:cs typeface="Arial" pitchFamily="34" charset="0"/>
            </a:endParaRPr>
          </a:p>
        </p:txBody>
      </p:sp>
      <p:sp>
        <p:nvSpPr>
          <p:cNvPr id="6323" name="Line 96"/>
          <p:cNvSpPr>
            <a:spLocks noChangeShapeType="1"/>
          </p:cNvSpPr>
          <p:nvPr/>
        </p:nvSpPr>
        <p:spPr bwMode="auto">
          <a:xfrm>
            <a:off x="6916738" y="6319094"/>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24" name="Line 97"/>
          <p:cNvSpPr>
            <a:spLocks noChangeShapeType="1"/>
          </p:cNvSpPr>
          <p:nvPr/>
        </p:nvSpPr>
        <p:spPr bwMode="auto">
          <a:xfrm>
            <a:off x="7029450" y="6319094"/>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25" name="Rectangle 98"/>
          <p:cNvSpPr>
            <a:spLocks noChangeArrowheads="1"/>
          </p:cNvSpPr>
          <p:nvPr/>
        </p:nvSpPr>
        <p:spPr bwMode="auto">
          <a:xfrm>
            <a:off x="7051092" y="6344494"/>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720</a:t>
            </a:r>
            <a:endParaRPr kumimoji="0" lang="en-US" altLang="en-US" sz="800" b="0" i="0" u="none" strike="noStrike" cap="none" normalizeH="0" baseline="0" smtClean="0">
              <a:ln>
                <a:noFill/>
              </a:ln>
              <a:solidFill>
                <a:schemeClr val="tx1"/>
              </a:solidFill>
              <a:effectLst/>
              <a:cs typeface="Arial" pitchFamily="34" charset="0"/>
            </a:endParaRPr>
          </a:p>
        </p:txBody>
      </p:sp>
      <p:sp>
        <p:nvSpPr>
          <p:cNvPr id="6326" name="Line 99"/>
          <p:cNvSpPr>
            <a:spLocks noChangeShapeType="1"/>
          </p:cNvSpPr>
          <p:nvPr/>
        </p:nvSpPr>
        <p:spPr bwMode="auto">
          <a:xfrm>
            <a:off x="7135813" y="6319094"/>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27" name="Line 100"/>
          <p:cNvSpPr>
            <a:spLocks noChangeShapeType="1"/>
          </p:cNvSpPr>
          <p:nvPr/>
        </p:nvSpPr>
        <p:spPr bwMode="auto">
          <a:xfrm>
            <a:off x="7242175" y="6319094"/>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28" name="Rectangle 101"/>
          <p:cNvSpPr>
            <a:spLocks noChangeArrowheads="1"/>
          </p:cNvSpPr>
          <p:nvPr/>
        </p:nvSpPr>
        <p:spPr bwMode="auto">
          <a:xfrm>
            <a:off x="7270167" y="6344494"/>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740</a:t>
            </a:r>
            <a:endParaRPr kumimoji="0" lang="en-US" altLang="en-US" sz="800" b="0" i="0" u="none" strike="noStrike" cap="none" normalizeH="0" baseline="0" smtClean="0">
              <a:ln>
                <a:noFill/>
              </a:ln>
              <a:solidFill>
                <a:schemeClr val="tx1"/>
              </a:solidFill>
              <a:effectLst/>
              <a:cs typeface="Arial" pitchFamily="34" charset="0"/>
            </a:endParaRPr>
          </a:p>
        </p:txBody>
      </p:sp>
      <p:sp>
        <p:nvSpPr>
          <p:cNvPr id="6329" name="Line 102"/>
          <p:cNvSpPr>
            <a:spLocks noChangeShapeType="1"/>
          </p:cNvSpPr>
          <p:nvPr/>
        </p:nvSpPr>
        <p:spPr bwMode="auto">
          <a:xfrm>
            <a:off x="7354888" y="6319094"/>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30" name="Line 103"/>
          <p:cNvSpPr>
            <a:spLocks noChangeShapeType="1"/>
          </p:cNvSpPr>
          <p:nvPr/>
        </p:nvSpPr>
        <p:spPr bwMode="auto">
          <a:xfrm>
            <a:off x="7461250" y="6319094"/>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31" name="Rectangle 104"/>
          <p:cNvSpPr>
            <a:spLocks noChangeArrowheads="1"/>
          </p:cNvSpPr>
          <p:nvPr/>
        </p:nvSpPr>
        <p:spPr bwMode="auto">
          <a:xfrm>
            <a:off x="7489242" y="6344494"/>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760</a:t>
            </a:r>
            <a:endParaRPr kumimoji="0" lang="en-US" altLang="en-US" sz="800" b="0" i="0" u="none" strike="noStrike" cap="none" normalizeH="0" baseline="0" smtClean="0">
              <a:ln>
                <a:noFill/>
              </a:ln>
              <a:solidFill>
                <a:schemeClr val="tx1"/>
              </a:solidFill>
              <a:effectLst/>
              <a:cs typeface="Arial" pitchFamily="34" charset="0"/>
            </a:endParaRPr>
          </a:p>
        </p:txBody>
      </p:sp>
      <p:sp>
        <p:nvSpPr>
          <p:cNvPr id="6332" name="Line 105"/>
          <p:cNvSpPr>
            <a:spLocks noChangeShapeType="1"/>
          </p:cNvSpPr>
          <p:nvPr/>
        </p:nvSpPr>
        <p:spPr bwMode="auto">
          <a:xfrm>
            <a:off x="7572375" y="6319094"/>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33" name="Line 106"/>
          <p:cNvSpPr>
            <a:spLocks noChangeShapeType="1"/>
          </p:cNvSpPr>
          <p:nvPr/>
        </p:nvSpPr>
        <p:spPr bwMode="auto">
          <a:xfrm>
            <a:off x="7680325" y="6319094"/>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34" name="Rectangle 107"/>
          <p:cNvSpPr>
            <a:spLocks noChangeArrowheads="1"/>
          </p:cNvSpPr>
          <p:nvPr/>
        </p:nvSpPr>
        <p:spPr bwMode="auto">
          <a:xfrm>
            <a:off x="7706730" y="6344494"/>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780</a:t>
            </a:r>
            <a:endParaRPr kumimoji="0" lang="en-US" altLang="en-US" sz="800" b="0" i="0" u="none" strike="noStrike" cap="none" normalizeH="0" baseline="0" smtClean="0">
              <a:ln>
                <a:noFill/>
              </a:ln>
              <a:solidFill>
                <a:schemeClr val="tx1"/>
              </a:solidFill>
              <a:effectLst/>
              <a:cs typeface="Arial" pitchFamily="34" charset="0"/>
            </a:endParaRPr>
          </a:p>
        </p:txBody>
      </p:sp>
      <p:sp>
        <p:nvSpPr>
          <p:cNvPr id="6335" name="Line 108"/>
          <p:cNvSpPr>
            <a:spLocks noChangeShapeType="1"/>
          </p:cNvSpPr>
          <p:nvPr/>
        </p:nvSpPr>
        <p:spPr bwMode="auto">
          <a:xfrm>
            <a:off x="7791450" y="6319094"/>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36" name="Line 109"/>
          <p:cNvSpPr>
            <a:spLocks noChangeShapeType="1"/>
          </p:cNvSpPr>
          <p:nvPr/>
        </p:nvSpPr>
        <p:spPr bwMode="auto">
          <a:xfrm>
            <a:off x="7897813" y="6319094"/>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37" name="Rectangle 110"/>
          <p:cNvSpPr>
            <a:spLocks noChangeArrowheads="1"/>
          </p:cNvSpPr>
          <p:nvPr/>
        </p:nvSpPr>
        <p:spPr bwMode="auto">
          <a:xfrm>
            <a:off x="7925805" y="6344494"/>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800</a:t>
            </a:r>
            <a:endParaRPr kumimoji="0" lang="en-US" altLang="en-US" sz="800" b="0" i="0" u="none" strike="noStrike" cap="none" normalizeH="0" baseline="0" smtClean="0">
              <a:ln>
                <a:noFill/>
              </a:ln>
              <a:solidFill>
                <a:schemeClr val="tx1"/>
              </a:solidFill>
              <a:effectLst/>
              <a:cs typeface="Arial" pitchFamily="34" charset="0"/>
            </a:endParaRPr>
          </a:p>
        </p:txBody>
      </p:sp>
      <p:sp>
        <p:nvSpPr>
          <p:cNvPr id="6338" name="Line 111"/>
          <p:cNvSpPr>
            <a:spLocks noChangeShapeType="1"/>
          </p:cNvSpPr>
          <p:nvPr/>
        </p:nvSpPr>
        <p:spPr bwMode="auto">
          <a:xfrm>
            <a:off x="8010525" y="6319094"/>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39" name="Line 112"/>
          <p:cNvSpPr>
            <a:spLocks noChangeShapeType="1"/>
          </p:cNvSpPr>
          <p:nvPr/>
        </p:nvSpPr>
        <p:spPr bwMode="auto">
          <a:xfrm>
            <a:off x="8116888" y="6319094"/>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40" name="Rectangle 113"/>
          <p:cNvSpPr>
            <a:spLocks noChangeArrowheads="1"/>
          </p:cNvSpPr>
          <p:nvPr/>
        </p:nvSpPr>
        <p:spPr bwMode="auto">
          <a:xfrm>
            <a:off x="8144880" y="6344494"/>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820</a:t>
            </a:r>
            <a:endParaRPr kumimoji="0" lang="en-US" altLang="en-US" sz="800" b="0" i="0" u="none" strike="noStrike" cap="none" normalizeH="0" baseline="0" smtClean="0">
              <a:ln>
                <a:noFill/>
              </a:ln>
              <a:solidFill>
                <a:schemeClr val="tx1"/>
              </a:solidFill>
              <a:effectLst/>
              <a:cs typeface="Arial" pitchFamily="34" charset="0"/>
            </a:endParaRPr>
          </a:p>
        </p:txBody>
      </p:sp>
      <p:sp>
        <p:nvSpPr>
          <p:cNvPr id="6341" name="Line 114"/>
          <p:cNvSpPr>
            <a:spLocks noChangeShapeType="1"/>
          </p:cNvSpPr>
          <p:nvPr/>
        </p:nvSpPr>
        <p:spPr bwMode="auto">
          <a:xfrm>
            <a:off x="8223250" y="6319094"/>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42" name="Line 115"/>
          <p:cNvSpPr>
            <a:spLocks noChangeShapeType="1"/>
          </p:cNvSpPr>
          <p:nvPr/>
        </p:nvSpPr>
        <p:spPr bwMode="auto">
          <a:xfrm>
            <a:off x="8335963" y="6319094"/>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43" name="Rectangle 116"/>
          <p:cNvSpPr>
            <a:spLocks noChangeArrowheads="1"/>
          </p:cNvSpPr>
          <p:nvPr/>
        </p:nvSpPr>
        <p:spPr bwMode="auto">
          <a:xfrm>
            <a:off x="8363955" y="6344494"/>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840</a:t>
            </a:r>
            <a:endParaRPr kumimoji="0" lang="en-US" altLang="en-US" sz="800" b="0" i="0" u="none" strike="noStrike" cap="none" normalizeH="0" baseline="0" smtClean="0">
              <a:ln>
                <a:noFill/>
              </a:ln>
              <a:solidFill>
                <a:schemeClr val="tx1"/>
              </a:solidFill>
              <a:effectLst/>
              <a:cs typeface="Arial" pitchFamily="34" charset="0"/>
            </a:endParaRPr>
          </a:p>
        </p:txBody>
      </p:sp>
      <p:sp>
        <p:nvSpPr>
          <p:cNvPr id="6344" name="Line 117"/>
          <p:cNvSpPr>
            <a:spLocks noChangeShapeType="1"/>
          </p:cNvSpPr>
          <p:nvPr/>
        </p:nvSpPr>
        <p:spPr bwMode="auto">
          <a:xfrm>
            <a:off x="8442325" y="6319094"/>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45" name="Line 118"/>
          <p:cNvSpPr>
            <a:spLocks noChangeShapeType="1"/>
          </p:cNvSpPr>
          <p:nvPr/>
        </p:nvSpPr>
        <p:spPr bwMode="auto">
          <a:xfrm>
            <a:off x="8555038" y="6319094"/>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46" name="Rectangle 119"/>
          <p:cNvSpPr>
            <a:spLocks noChangeArrowheads="1"/>
          </p:cNvSpPr>
          <p:nvPr/>
        </p:nvSpPr>
        <p:spPr bwMode="auto">
          <a:xfrm>
            <a:off x="8581442" y="6344494"/>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860</a:t>
            </a:r>
            <a:endParaRPr kumimoji="0" lang="en-US" altLang="en-US" sz="800" b="0" i="0" u="none" strike="noStrike" cap="none" normalizeH="0" baseline="0" smtClean="0">
              <a:ln>
                <a:noFill/>
              </a:ln>
              <a:solidFill>
                <a:schemeClr val="tx1"/>
              </a:solidFill>
              <a:effectLst/>
              <a:cs typeface="Arial" pitchFamily="34" charset="0"/>
            </a:endParaRPr>
          </a:p>
        </p:txBody>
      </p:sp>
      <p:sp>
        <p:nvSpPr>
          <p:cNvPr id="6347" name="Line 120"/>
          <p:cNvSpPr>
            <a:spLocks noChangeShapeType="1"/>
          </p:cNvSpPr>
          <p:nvPr/>
        </p:nvSpPr>
        <p:spPr bwMode="auto">
          <a:xfrm>
            <a:off x="8661400" y="6319094"/>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48" name="Line 121"/>
          <p:cNvSpPr>
            <a:spLocks noChangeShapeType="1"/>
          </p:cNvSpPr>
          <p:nvPr/>
        </p:nvSpPr>
        <p:spPr bwMode="auto">
          <a:xfrm>
            <a:off x="8772525" y="6319094"/>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49" name="Rectangle 122"/>
          <p:cNvSpPr>
            <a:spLocks noChangeArrowheads="1"/>
          </p:cNvSpPr>
          <p:nvPr/>
        </p:nvSpPr>
        <p:spPr bwMode="auto">
          <a:xfrm>
            <a:off x="8800517" y="6344494"/>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dirty="0" smtClean="0">
                <a:ln>
                  <a:noFill/>
                </a:ln>
                <a:solidFill>
                  <a:srgbClr val="000000"/>
                </a:solidFill>
                <a:effectLst/>
                <a:latin typeface="Microsoft Sans Serif" pitchFamily="34" charset="0"/>
                <a:cs typeface="Arial" pitchFamily="34" charset="0"/>
              </a:rPr>
              <a:t>880</a:t>
            </a:r>
            <a:endParaRPr kumimoji="0" lang="en-US" altLang="en-US" sz="800" b="0" i="0" u="none" strike="noStrike" cap="none" normalizeH="0" baseline="0" dirty="0" smtClean="0">
              <a:ln>
                <a:noFill/>
              </a:ln>
              <a:solidFill>
                <a:schemeClr val="tx1"/>
              </a:solidFill>
              <a:effectLst/>
              <a:cs typeface="Arial" pitchFamily="34" charset="0"/>
            </a:endParaRPr>
          </a:p>
        </p:txBody>
      </p:sp>
      <p:sp>
        <p:nvSpPr>
          <p:cNvPr id="6350" name="Line 123"/>
          <p:cNvSpPr>
            <a:spLocks noChangeShapeType="1"/>
          </p:cNvSpPr>
          <p:nvPr/>
        </p:nvSpPr>
        <p:spPr bwMode="auto">
          <a:xfrm>
            <a:off x="8880475" y="6319094"/>
            <a:ext cx="0" cy="190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51" name="Line 124"/>
          <p:cNvSpPr>
            <a:spLocks noChangeShapeType="1"/>
          </p:cNvSpPr>
          <p:nvPr/>
        </p:nvSpPr>
        <p:spPr bwMode="auto">
          <a:xfrm>
            <a:off x="8991600" y="6319094"/>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52" name="Line 125"/>
          <p:cNvSpPr>
            <a:spLocks noChangeShapeType="1"/>
          </p:cNvSpPr>
          <p:nvPr/>
        </p:nvSpPr>
        <p:spPr bwMode="auto">
          <a:xfrm>
            <a:off x="9097963" y="6319094"/>
            <a:ext cx="0" cy="635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6354" name="Picture 12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19088" y="6001594"/>
            <a:ext cx="53975" cy="84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55" name="Picture 12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9088" y="6001594"/>
            <a:ext cx="53975" cy="84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56" name="Line 129"/>
          <p:cNvSpPr>
            <a:spLocks noChangeShapeType="1"/>
          </p:cNvSpPr>
          <p:nvPr/>
        </p:nvSpPr>
        <p:spPr bwMode="auto">
          <a:xfrm>
            <a:off x="368300" y="926356"/>
            <a:ext cx="0" cy="5386388"/>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57" name="Rectangle 130"/>
          <p:cNvSpPr>
            <a:spLocks noChangeArrowheads="1"/>
          </p:cNvSpPr>
          <p:nvPr/>
        </p:nvSpPr>
        <p:spPr bwMode="auto">
          <a:xfrm>
            <a:off x="276946" y="6255886"/>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0</a:t>
            </a:r>
            <a:endParaRPr kumimoji="0" lang="en-US" altLang="en-US" sz="800" b="0" i="0" u="none" strike="noStrike" cap="none" normalizeH="0" baseline="0" smtClean="0">
              <a:ln>
                <a:noFill/>
              </a:ln>
              <a:solidFill>
                <a:schemeClr val="tx1"/>
              </a:solidFill>
              <a:effectLst/>
              <a:cs typeface="Arial" pitchFamily="34" charset="0"/>
            </a:endParaRPr>
          </a:p>
        </p:txBody>
      </p:sp>
      <p:sp>
        <p:nvSpPr>
          <p:cNvPr id="6358" name="Line 131"/>
          <p:cNvSpPr>
            <a:spLocks noChangeShapeType="1"/>
          </p:cNvSpPr>
          <p:nvPr/>
        </p:nvSpPr>
        <p:spPr bwMode="auto">
          <a:xfrm flipH="1">
            <a:off x="352425" y="6312744"/>
            <a:ext cx="15875"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59" name="Line 132"/>
          <p:cNvSpPr>
            <a:spLocks noChangeShapeType="1"/>
          </p:cNvSpPr>
          <p:nvPr/>
        </p:nvSpPr>
        <p:spPr bwMode="auto">
          <a:xfrm flipH="1">
            <a:off x="361950" y="6266706"/>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60" name="Line 133"/>
          <p:cNvSpPr>
            <a:spLocks noChangeShapeType="1"/>
          </p:cNvSpPr>
          <p:nvPr/>
        </p:nvSpPr>
        <p:spPr bwMode="auto">
          <a:xfrm flipH="1">
            <a:off x="361950" y="6222256"/>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61" name="Line 134"/>
          <p:cNvSpPr>
            <a:spLocks noChangeShapeType="1"/>
          </p:cNvSpPr>
          <p:nvPr/>
        </p:nvSpPr>
        <p:spPr bwMode="auto">
          <a:xfrm flipH="1">
            <a:off x="361950" y="6176219"/>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62" name="Line 135"/>
          <p:cNvSpPr>
            <a:spLocks noChangeShapeType="1"/>
          </p:cNvSpPr>
          <p:nvPr/>
        </p:nvSpPr>
        <p:spPr bwMode="auto">
          <a:xfrm flipH="1">
            <a:off x="361950" y="6130181"/>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63" name="Rectangle 136"/>
          <p:cNvSpPr>
            <a:spLocks noChangeArrowheads="1"/>
          </p:cNvSpPr>
          <p:nvPr/>
        </p:nvSpPr>
        <p:spPr bwMode="auto">
          <a:xfrm>
            <a:off x="219238" y="6028874"/>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50</a:t>
            </a:r>
            <a:endParaRPr kumimoji="0" lang="en-US" altLang="en-US" sz="800" b="0" i="0" u="none" strike="noStrike" cap="none" normalizeH="0" baseline="0" smtClean="0">
              <a:ln>
                <a:noFill/>
              </a:ln>
              <a:solidFill>
                <a:schemeClr val="tx1"/>
              </a:solidFill>
              <a:effectLst/>
              <a:cs typeface="Arial" pitchFamily="34" charset="0"/>
            </a:endParaRPr>
          </a:p>
        </p:txBody>
      </p:sp>
      <p:sp>
        <p:nvSpPr>
          <p:cNvPr id="6364" name="Line 137"/>
          <p:cNvSpPr>
            <a:spLocks noChangeShapeType="1"/>
          </p:cNvSpPr>
          <p:nvPr/>
        </p:nvSpPr>
        <p:spPr bwMode="auto">
          <a:xfrm flipH="1">
            <a:off x="352425" y="6085731"/>
            <a:ext cx="15875"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65" name="Line 138"/>
          <p:cNvSpPr>
            <a:spLocks noChangeShapeType="1"/>
          </p:cNvSpPr>
          <p:nvPr/>
        </p:nvSpPr>
        <p:spPr bwMode="auto">
          <a:xfrm flipH="1">
            <a:off x="361950" y="6039694"/>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66" name="Line 139"/>
          <p:cNvSpPr>
            <a:spLocks noChangeShapeType="1"/>
          </p:cNvSpPr>
          <p:nvPr/>
        </p:nvSpPr>
        <p:spPr bwMode="auto">
          <a:xfrm flipH="1">
            <a:off x="361950" y="5995244"/>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67" name="Line 140"/>
          <p:cNvSpPr>
            <a:spLocks noChangeShapeType="1"/>
          </p:cNvSpPr>
          <p:nvPr/>
        </p:nvSpPr>
        <p:spPr bwMode="auto">
          <a:xfrm flipH="1">
            <a:off x="361950" y="5949206"/>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68" name="Line 141"/>
          <p:cNvSpPr>
            <a:spLocks noChangeShapeType="1"/>
          </p:cNvSpPr>
          <p:nvPr/>
        </p:nvSpPr>
        <p:spPr bwMode="auto">
          <a:xfrm flipH="1">
            <a:off x="361950" y="5903169"/>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69" name="Rectangle 142"/>
          <p:cNvSpPr>
            <a:spLocks noChangeArrowheads="1"/>
          </p:cNvSpPr>
          <p:nvPr/>
        </p:nvSpPr>
        <p:spPr bwMode="auto">
          <a:xfrm>
            <a:off x="161530" y="5801861"/>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100</a:t>
            </a:r>
            <a:endParaRPr kumimoji="0" lang="en-US" altLang="en-US" sz="800" b="0" i="0" u="none" strike="noStrike" cap="none" normalizeH="0" baseline="0" smtClean="0">
              <a:ln>
                <a:noFill/>
              </a:ln>
              <a:solidFill>
                <a:schemeClr val="tx1"/>
              </a:solidFill>
              <a:effectLst/>
              <a:cs typeface="Arial" pitchFamily="34" charset="0"/>
            </a:endParaRPr>
          </a:p>
        </p:txBody>
      </p:sp>
      <p:sp>
        <p:nvSpPr>
          <p:cNvPr id="6370" name="Line 143"/>
          <p:cNvSpPr>
            <a:spLocks noChangeShapeType="1"/>
          </p:cNvSpPr>
          <p:nvPr/>
        </p:nvSpPr>
        <p:spPr bwMode="auto">
          <a:xfrm flipH="1">
            <a:off x="352425" y="5858719"/>
            <a:ext cx="15875"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71" name="Line 144"/>
          <p:cNvSpPr>
            <a:spLocks noChangeShapeType="1"/>
          </p:cNvSpPr>
          <p:nvPr/>
        </p:nvSpPr>
        <p:spPr bwMode="auto">
          <a:xfrm flipH="1">
            <a:off x="361950" y="5812681"/>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72" name="Line 145"/>
          <p:cNvSpPr>
            <a:spLocks noChangeShapeType="1"/>
          </p:cNvSpPr>
          <p:nvPr/>
        </p:nvSpPr>
        <p:spPr bwMode="auto">
          <a:xfrm flipH="1">
            <a:off x="361950" y="5768231"/>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73" name="Line 146"/>
          <p:cNvSpPr>
            <a:spLocks noChangeShapeType="1"/>
          </p:cNvSpPr>
          <p:nvPr/>
        </p:nvSpPr>
        <p:spPr bwMode="auto">
          <a:xfrm flipH="1">
            <a:off x="361950" y="5722194"/>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74" name="Line 147"/>
          <p:cNvSpPr>
            <a:spLocks noChangeShapeType="1"/>
          </p:cNvSpPr>
          <p:nvPr/>
        </p:nvSpPr>
        <p:spPr bwMode="auto">
          <a:xfrm flipH="1">
            <a:off x="361950" y="5676156"/>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75" name="Rectangle 148"/>
          <p:cNvSpPr>
            <a:spLocks noChangeArrowheads="1"/>
          </p:cNvSpPr>
          <p:nvPr/>
        </p:nvSpPr>
        <p:spPr bwMode="auto">
          <a:xfrm>
            <a:off x="161530" y="5574849"/>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150</a:t>
            </a:r>
            <a:endParaRPr kumimoji="0" lang="en-US" altLang="en-US" sz="800" b="0" i="0" u="none" strike="noStrike" cap="none" normalizeH="0" baseline="0" smtClean="0">
              <a:ln>
                <a:noFill/>
              </a:ln>
              <a:solidFill>
                <a:schemeClr val="tx1"/>
              </a:solidFill>
              <a:effectLst/>
              <a:cs typeface="Arial" pitchFamily="34" charset="0"/>
            </a:endParaRPr>
          </a:p>
        </p:txBody>
      </p:sp>
      <p:sp>
        <p:nvSpPr>
          <p:cNvPr id="6376" name="Line 149"/>
          <p:cNvSpPr>
            <a:spLocks noChangeShapeType="1"/>
          </p:cNvSpPr>
          <p:nvPr/>
        </p:nvSpPr>
        <p:spPr bwMode="auto">
          <a:xfrm flipH="1">
            <a:off x="352425" y="5631706"/>
            <a:ext cx="15875"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77" name="Line 150"/>
          <p:cNvSpPr>
            <a:spLocks noChangeShapeType="1"/>
          </p:cNvSpPr>
          <p:nvPr/>
        </p:nvSpPr>
        <p:spPr bwMode="auto">
          <a:xfrm flipH="1">
            <a:off x="361950" y="5585669"/>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78" name="Line 151"/>
          <p:cNvSpPr>
            <a:spLocks noChangeShapeType="1"/>
          </p:cNvSpPr>
          <p:nvPr/>
        </p:nvSpPr>
        <p:spPr bwMode="auto">
          <a:xfrm flipH="1">
            <a:off x="361950" y="5539631"/>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79" name="Line 152"/>
          <p:cNvSpPr>
            <a:spLocks noChangeShapeType="1"/>
          </p:cNvSpPr>
          <p:nvPr/>
        </p:nvSpPr>
        <p:spPr bwMode="auto">
          <a:xfrm flipH="1">
            <a:off x="361950" y="5495181"/>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80" name="Line 153"/>
          <p:cNvSpPr>
            <a:spLocks noChangeShapeType="1"/>
          </p:cNvSpPr>
          <p:nvPr/>
        </p:nvSpPr>
        <p:spPr bwMode="auto">
          <a:xfrm flipH="1">
            <a:off x="361950" y="5449144"/>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81" name="Rectangle 154"/>
          <p:cNvSpPr>
            <a:spLocks noChangeArrowheads="1"/>
          </p:cNvSpPr>
          <p:nvPr/>
        </p:nvSpPr>
        <p:spPr bwMode="auto">
          <a:xfrm>
            <a:off x="161530" y="5347836"/>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200</a:t>
            </a:r>
            <a:endParaRPr kumimoji="0" lang="en-US" altLang="en-US" sz="800" b="0" i="0" u="none" strike="noStrike" cap="none" normalizeH="0" baseline="0" smtClean="0">
              <a:ln>
                <a:noFill/>
              </a:ln>
              <a:solidFill>
                <a:schemeClr val="tx1"/>
              </a:solidFill>
              <a:effectLst/>
              <a:cs typeface="Arial" pitchFamily="34" charset="0"/>
            </a:endParaRPr>
          </a:p>
        </p:txBody>
      </p:sp>
      <p:sp>
        <p:nvSpPr>
          <p:cNvPr id="6382" name="Line 155"/>
          <p:cNvSpPr>
            <a:spLocks noChangeShapeType="1"/>
          </p:cNvSpPr>
          <p:nvPr/>
        </p:nvSpPr>
        <p:spPr bwMode="auto">
          <a:xfrm flipH="1">
            <a:off x="352425" y="5404694"/>
            <a:ext cx="15875"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83" name="Line 156"/>
          <p:cNvSpPr>
            <a:spLocks noChangeShapeType="1"/>
          </p:cNvSpPr>
          <p:nvPr/>
        </p:nvSpPr>
        <p:spPr bwMode="auto">
          <a:xfrm flipH="1">
            <a:off x="361950" y="5358656"/>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84" name="Line 157"/>
          <p:cNvSpPr>
            <a:spLocks noChangeShapeType="1"/>
          </p:cNvSpPr>
          <p:nvPr/>
        </p:nvSpPr>
        <p:spPr bwMode="auto">
          <a:xfrm flipH="1">
            <a:off x="361950" y="5312619"/>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85" name="Line 158"/>
          <p:cNvSpPr>
            <a:spLocks noChangeShapeType="1"/>
          </p:cNvSpPr>
          <p:nvPr/>
        </p:nvSpPr>
        <p:spPr bwMode="auto">
          <a:xfrm flipH="1">
            <a:off x="361950" y="5268169"/>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86" name="Line 159"/>
          <p:cNvSpPr>
            <a:spLocks noChangeShapeType="1"/>
          </p:cNvSpPr>
          <p:nvPr/>
        </p:nvSpPr>
        <p:spPr bwMode="auto">
          <a:xfrm flipH="1">
            <a:off x="361950" y="5222131"/>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87" name="Rectangle 160"/>
          <p:cNvSpPr>
            <a:spLocks noChangeArrowheads="1"/>
          </p:cNvSpPr>
          <p:nvPr/>
        </p:nvSpPr>
        <p:spPr bwMode="auto">
          <a:xfrm>
            <a:off x="161530" y="5120824"/>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250</a:t>
            </a:r>
            <a:endParaRPr kumimoji="0" lang="en-US" altLang="en-US" sz="800" b="0" i="0" u="none" strike="noStrike" cap="none" normalizeH="0" baseline="0" smtClean="0">
              <a:ln>
                <a:noFill/>
              </a:ln>
              <a:solidFill>
                <a:schemeClr val="tx1"/>
              </a:solidFill>
              <a:effectLst/>
              <a:cs typeface="Arial" pitchFamily="34" charset="0"/>
            </a:endParaRPr>
          </a:p>
        </p:txBody>
      </p:sp>
      <p:sp>
        <p:nvSpPr>
          <p:cNvPr id="6388" name="Line 161"/>
          <p:cNvSpPr>
            <a:spLocks noChangeShapeType="1"/>
          </p:cNvSpPr>
          <p:nvPr/>
        </p:nvSpPr>
        <p:spPr bwMode="auto">
          <a:xfrm flipH="1">
            <a:off x="352425" y="5177681"/>
            <a:ext cx="15875"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89" name="Line 162"/>
          <p:cNvSpPr>
            <a:spLocks noChangeShapeType="1"/>
          </p:cNvSpPr>
          <p:nvPr/>
        </p:nvSpPr>
        <p:spPr bwMode="auto">
          <a:xfrm flipH="1">
            <a:off x="361950" y="5131644"/>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90" name="Line 163"/>
          <p:cNvSpPr>
            <a:spLocks noChangeShapeType="1"/>
          </p:cNvSpPr>
          <p:nvPr/>
        </p:nvSpPr>
        <p:spPr bwMode="auto">
          <a:xfrm flipH="1">
            <a:off x="361950" y="5085606"/>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91" name="Line 164"/>
          <p:cNvSpPr>
            <a:spLocks noChangeShapeType="1"/>
          </p:cNvSpPr>
          <p:nvPr/>
        </p:nvSpPr>
        <p:spPr bwMode="auto">
          <a:xfrm flipH="1">
            <a:off x="361950" y="5041156"/>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92" name="Line 165"/>
          <p:cNvSpPr>
            <a:spLocks noChangeShapeType="1"/>
          </p:cNvSpPr>
          <p:nvPr/>
        </p:nvSpPr>
        <p:spPr bwMode="auto">
          <a:xfrm flipH="1">
            <a:off x="361950" y="4995119"/>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93" name="Rectangle 166"/>
          <p:cNvSpPr>
            <a:spLocks noChangeArrowheads="1"/>
          </p:cNvSpPr>
          <p:nvPr/>
        </p:nvSpPr>
        <p:spPr bwMode="auto">
          <a:xfrm>
            <a:off x="161530" y="4893811"/>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300</a:t>
            </a:r>
            <a:endParaRPr kumimoji="0" lang="en-US" altLang="en-US" sz="800" b="0" i="0" u="none" strike="noStrike" cap="none" normalizeH="0" baseline="0" smtClean="0">
              <a:ln>
                <a:noFill/>
              </a:ln>
              <a:solidFill>
                <a:schemeClr val="tx1"/>
              </a:solidFill>
              <a:effectLst/>
              <a:cs typeface="Arial" pitchFamily="34" charset="0"/>
            </a:endParaRPr>
          </a:p>
        </p:txBody>
      </p:sp>
      <p:sp>
        <p:nvSpPr>
          <p:cNvPr id="6394" name="Line 167"/>
          <p:cNvSpPr>
            <a:spLocks noChangeShapeType="1"/>
          </p:cNvSpPr>
          <p:nvPr/>
        </p:nvSpPr>
        <p:spPr bwMode="auto">
          <a:xfrm flipH="1">
            <a:off x="352425" y="4950669"/>
            <a:ext cx="15875"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95" name="Line 168"/>
          <p:cNvSpPr>
            <a:spLocks noChangeShapeType="1"/>
          </p:cNvSpPr>
          <p:nvPr/>
        </p:nvSpPr>
        <p:spPr bwMode="auto">
          <a:xfrm flipH="1">
            <a:off x="361950" y="4904631"/>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96" name="Line 169"/>
          <p:cNvSpPr>
            <a:spLocks noChangeShapeType="1"/>
          </p:cNvSpPr>
          <p:nvPr/>
        </p:nvSpPr>
        <p:spPr bwMode="auto">
          <a:xfrm flipH="1">
            <a:off x="361950" y="4858594"/>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97" name="Line 170"/>
          <p:cNvSpPr>
            <a:spLocks noChangeShapeType="1"/>
          </p:cNvSpPr>
          <p:nvPr/>
        </p:nvSpPr>
        <p:spPr bwMode="auto">
          <a:xfrm flipH="1">
            <a:off x="361950" y="4814144"/>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98" name="Line 171"/>
          <p:cNvSpPr>
            <a:spLocks noChangeShapeType="1"/>
          </p:cNvSpPr>
          <p:nvPr/>
        </p:nvSpPr>
        <p:spPr bwMode="auto">
          <a:xfrm flipH="1">
            <a:off x="361950" y="4768106"/>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99" name="Rectangle 172"/>
          <p:cNvSpPr>
            <a:spLocks noChangeArrowheads="1"/>
          </p:cNvSpPr>
          <p:nvPr/>
        </p:nvSpPr>
        <p:spPr bwMode="auto">
          <a:xfrm>
            <a:off x="161530" y="4666799"/>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350</a:t>
            </a:r>
            <a:endParaRPr kumimoji="0" lang="en-US" altLang="en-US" sz="800" b="0" i="0" u="none" strike="noStrike" cap="none" normalizeH="0" baseline="0" smtClean="0">
              <a:ln>
                <a:noFill/>
              </a:ln>
              <a:solidFill>
                <a:schemeClr val="tx1"/>
              </a:solidFill>
              <a:effectLst/>
              <a:cs typeface="Arial" pitchFamily="34" charset="0"/>
            </a:endParaRPr>
          </a:p>
        </p:txBody>
      </p:sp>
      <p:sp>
        <p:nvSpPr>
          <p:cNvPr id="6400" name="Line 173"/>
          <p:cNvSpPr>
            <a:spLocks noChangeShapeType="1"/>
          </p:cNvSpPr>
          <p:nvPr/>
        </p:nvSpPr>
        <p:spPr bwMode="auto">
          <a:xfrm flipH="1">
            <a:off x="352425" y="4722069"/>
            <a:ext cx="15875"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01" name="Line 174"/>
          <p:cNvSpPr>
            <a:spLocks noChangeShapeType="1"/>
          </p:cNvSpPr>
          <p:nvPr/>
        </p:nvSpPr>
        <p:spPr bwMode="auto">
          <a:xfrm flipH="1">
            <a:off x="361950" y="4677619"/>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02" name="Line 175"/>
          <p:cNvSpPr>
            <a:spLocks noChangeShapeType="1"/>
          </p:cNvSpPr>
          <p:nvPr/>
        </p:nvSpPr>
        <p:spPr bwMode="auto">
          <a:xfrm flipH="1">
            <a:off x="361950" y="4631581"/>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03" name="Line 176"/>
          <p:cNvSpPr>
            <a:spLocks noChangeShapeType="1"/>
          </p:cNvSpPr>
          <p:nvPr/>
        </p:nvSpPr>
        <p:spPr bwMode="auto">
          <a:xfrm flipH="1">
            <a:off x="361950" y="4587131"/>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04" name="Line 177"/>
          <p:cNvSpPr>
            <a:spLocks noChangeShapeType="1"/>
          </p:cNvSpPr>
          <p:nvPr/>
        </p:nvSpPr>
        <p:spPr bwMode="auto">
          <a:xfrm flipH="1">
            <a:off x="361950" y="4541094"/>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05" name="Rectangle 178"/>
          <p:cNvSpPr>
            <a:spLocks noChangeArrowheads="1"/>
          </p:cNvSpPr>
          <p:nvPr/>
        </p:nvSpPr>
        <p:spPr bwMode="auto">
          <a:xfrm>
            <a:off x="161530" y="4439786"/>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400</a:t>
            </a:r>
            <a:endParaRPr kumimoji="0" lang="en-US" altLang="en-US" sz="800" b="0" i="0" u="none" strike="noStrike" cap="none" normalizeH="0" baseline="0" smtClean="0">
              <a:ln>
                <a:noFill/>
              </a:ln>
              <a:solidFill>
                <a:schemeClr val="tx1"/>
              </a:solidFill>
              <a:effectLst/>
              <a:cs typeface="Arial" pitchFamily="34" charset="0"/>
            </a:endParaRPr>
          </a:p>
        </p:txBody>
      </p:sp>
      <p:sp>
        <p:nvSpPr>
          <p:cNvPr id="6406" name="Line 179"/>
          <p:cNvSpPr>
            <a:spLocks noChangeShapeType="1"/>
          </p:cNvSpPr>
          <p:nvPr/>
        </p:nvSpPr>
        <p:spPr bwMode="auto">
          <a:xfrm flipH="1">
            <a:off x="352425" y="4495056"/>
            <a:ext cx="15875"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07" name="Line 180"/>
          <p:cNvSpPr>
            <a:spLocks noChangeShapeType="1"/>
          </p:cNvSpPr>
          <p:nvPr/>
        </p:nvSpPr>
        <p:spPr bwMode="auto">
          <a:xfrm flipH="1">
            <a:off x="361950" y="4450606"/>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08" name="Line 181"/>
          <p:cNvSpPr>
            <a:spLocks noChangeShapeType="1"/>
          </p:cNvSpPr>
          <p:nvPr/>
        </p:nvSpPr>
        <p:spPr bwMode="auto">
          <a:xfrm flipH="1">
            <a:off x="361950" y="4404569"/>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09" name="Line 182"/>
          <p:cNvSpPr>
            <a:spLocks noChangeShapeType="1"/>
          </p:cNvSpPr>
          <p:nvPr/>
        </p:nvSpPr>
        <p:spPr bwMode="auto">
          <a:xfrm flipH="1">
            <a:off x="361950" y="4360119"/>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10" name="Line 183"/>
          <p:cNvSpPr>
            <a:spLocks noChangeShapeType="1"/>
          </p:cNvSpPr>
          <p:nvPr/>
        </p:nvSpPr>
        <p:spPr bwMode="auto">
          <a:xfrm flipH="1">
            <a:off x="361950" y="4314081"/>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11" name="Rectangle 184"/>
          <p:cNvSpPr>
            <a:spLocks noChangeArrowheads="1"/>
          </p:cNvSpPr>
          <p:nvPr/>
        </p:nvSpPr>
        <p:spPr bwMode="auto">
          <a:xfrm>
            <a:off x="161530" y="4212774"/>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450</a:t>
            </a:r>
            <a:endParaRPr kumimoji="0" lang="en-US" altLang="en-US" sz="800" b="0" i="0" u="none" strike="noStrike" cap="none" normalizeH="0" baseline="0" smtClean="0">
              <a:ln>
                <a:noFill/>
              </a:ln>
              <a:solidFill>
                <a:schemeClr val="tx1"/>
              </a:solidFill>
              <a:effectLst/>
              <a:cs typeface="Arial" pitchFamily="34" charset="0"/>
            </a:endParaRPr>
          </a:p>
        </p:txBody>
      </p:sp>
      <p:sp>
        <p:nvSpPr>
          <p:cNvPr id="6412" name="Line 185"/>
          <p:cNvSpPr>
            <a:spLocks noChangeShapeType="1"/>
          </p:cNvSpPr>
          <p:nvPr/>
        </p:nvSpPr>
        <p:spPr bwMode="auto">
          <a:xfrm flipH="1">
            <a:off x="352425" y="4268044"/>
            <a:ext cx="15875"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13" name="Line 186"/>
          <p:cNvSpPr>
            <a:spLocks noChangeShapeType="1"/>
          </p:cNvSpPr>
          <p:nvPr/>
        </p:nvSpPr>
        <p:spPr bwMode="auto">
          <a:xfrm flipH="1">
            <a:off x="361950" y="4223594"/>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14" name="Line 187"/>
          <p:cNvSpPr>
            <a:spLocks noChangeShapeType="1"/>
          </p:cNvSpPr>
          <p:nvPr/>
        </p:nvSpPr>
        <p:spPr bwMode="auto">
          <a:xfrm flipH="1">
            <a:off x="361950" y="4177556"/>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15" name="Line 188"/>
          <p:cNvSpPr>
            <a:spLocks noChangeShapeType="1"/>
          </p:cNvSpPr>
          <p:nvPr/>
        </p:nvSpPr>
        <p:spPr bwMode="auto">
          <a:xfrm flipH="1">
            <a:off x="361950" y="4131519"/>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16" name="Line 189"/>
          <p:cNvSpPr>
            <a:spLocks noChangeShapeType="1"/>
          </p:cNvSpPr>
          <p:nvPr/>
        </p:nvSpPr>
        <p:spPr bwMode="auto">
          <a:xfrm flipH="1">
            <a:off x="361950" y="4087069"/>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17" name="Rectangle 190"/>
          <p:cNvSpPr>
            <a:spLocks noChangeArrowheads="1"/>
          </p:cNvSpPr>
          <p:nvPr/>
        </p:nvSpPr>
        <p:spPr bwMode="auto">
          <a:xfrm>
            <a:off x="161530" y="3985761"/>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500</a:t>
            </a:r>
            <a:endParaRPr kumimoji="0" lang="en-US" altLang="en-US" sz="800" b="0" i="0" u="none" strike="noStrike" cap="none" normalizeH="0" baseline="0" smtClean="0">
              <a:ln>
                <a:noFill/>
              </a:ln>
              <a:solidFill>
                <a:schemeClr val="tx1"/>
              </a:solidFill>
              <a:effectLst/>
              <a:cs typeface="Arial" pitchFamily="34" charset="0"/>
            </a:endParaRPr>
          </a:p>
        </p:txBody>
      </p:sp>
      <p:sp>
        <p:nvSpPr>
          <p:cNvPr id="6418" name="Line 191"/>
          <p:cNvSpPr>
            <a:spLocks noChangeShapeType="1"/>
          </p:cNvSpPr>
          <p:nvPr/>
        </p:nvSpPr>
        <p:spPr bwMode="auto">
          <a:xfrm flipH="1">
            <a:off x="352425" y="4041031"/>
            <a:ext cx="15875"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19" name="Line 192"/>
          <p:cNvSpPr>
            <a:spLocks noChangeShapeType="1"/>
          </p:cNvSpPr>
          <p:nvPr/>
        </p:nvSpPr>
        <p:spPr bwMode="auto">
          <a:xfrm flipH="1">
            <a:off x="361950" y="3996581"/>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20" name="Line 193"/>
          <p:cNvSpPr>
            <a:spLocks noChangeShapeType="1"/>
          </p:cNvSpPr>
          <p:nvPr/>
        </p:nvSpPr>
        <p:spPr bwMode="auto">
          <a:xfrm flipH="1">
            <a:off x="361950" y="3950544"/>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21" name="Line 194"/>
          <p:cNvSpPr>
            <a:spLocks noChangeShapeType="1"/>
          </p:cNvSpPr>
          <p:nvPr/>
        </p:nvSpPr>
        <p:spPr bwMode="auto">
          <a:xfrm flipH="1">
            <a:off x="361950" y="3904506"/>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22" name="Line 195"/>
          <p:cNvSpPr>
            <a:spLocks noChangeShapeType="1"/>
          </p:cNvSpPr>
          <p:nvPr/>
        </p:nvSpPr>
        <p:spPr bwMode="auto">
          <a:xfrm flipH="1">
            <a:off x="361950" y="3860056"/>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23" name="Rectangle 196"/>
          <p:cNvSpPr>
            <a:spLocks noChangeArrowheads="1"/>
          </p:cNvSpPr>
          <p:nvPr/>
        </p:nvSpPr>
        <p:spPr bwMode="auto">
          <a:xfrm>
            <a:off x="161530" y="3765099"/>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550</a:t>
            </a:r>
            <a:endParaRPr kumimoji="0" lang="en-US" altLang="en-US" sz="800" b="0" i="0" u="none" strike="noStrike" cap="none" normalizeH="0" baseline="0" smtClean="0">
              <a:ln>
                <a:noFill/>
              </a:ln>
              <a:solidFill>
                <a:schemeClr val="tx1"/>
              </a:solidFill>
              <a:effectLst/>
              <a:cs typeface="Arial" pitchFamily="34" charset="0"/>
            </a:endParaRPr>
          </a:p>
        </p:txBody>
      </p:sp>
      <p:sp>
        <p:nvSpPr>
          <p:cNvPr id="6424" name="Line 197"/>
          <p:cNvSpPr>
            <a:spLocks noChangeShapeType="1"/>
          </p:cNvSpPr>
          <p:nvPr/>
        </p:nvSpPr>
        <p:spPr bwMode="auto">
          <a:xfrm flipH="1">
            <a:off x="352425" y="3814019"/>
            <a:ext cx="15875"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25" name="Line 198"/>
          <p:cNvSpPr>
            <a:spLocks noChangeShapeType="1"/>
          </p:cNvSpPr>
          <p:nvPr/>
        </p:nvSpPr>
        <p:spPr bwMode="auto">
          <a:xfrm flipH="1">
            <a:off x="361950" y="3769569"/>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26" name="Line 199"/>
          <p:cNvSpPr>
            <a:spLocks noChangeShapeType="1"/>
          </p:cNvSpPr>
          <p:nvPr/>
        </p:nvSpPr>
        <p:spPr bwMode="auto">
          <a:xfrm flipH="1">
            <a:off x="361950" y="3723531"/>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27" name="Line 200"/>
          <p:cNvSpPr>
            <a:spLocks noChangeShapeType="1"/>
          </p:cNvSpPr>
          <p:nvPr/>
        </p:nvSpPr>
        <p:spPr bwMode="auto">
          <a:xfrm flipH="1">
            <a:off x="361950" y="3683844"/>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28" name="Line 201"/>
          <p:cNvSpPr>
            <a:spLocks noChangeShapeType="1"/>
          </p:cNvSpPr>
          <p:nvPr/>
        </p:nvSpPr>
        <p:spPr bwMode="auto">
          <a:xfrm flipH="1">
            <a:off x="361950" y="3639394"/>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29" name="Rectangle 202"/>
          <p:cNvSpPr>
            <a:spLocks noChangeArrowheads="1"/>
          </p:cNvSpPr>
          <p:nvPr/>
        </p:nvSpPr>
        <p:spPr bwMode="auto">
          <a:xfrm>
            <a:off x="161530" y="3538086"/>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600</a:t>
            </a:r>
            <a:endParaRPr kumimoji="0" lang="en-US" altLang="en-US" sz="800" b="0" i="0" u="none" strike="noStrike" cap="none" normalizeH="0" baseline="0" smtClean="0">
              <a:ln>
                <a:noFill/>
              </a:ln>
              <a:solidFill>
                <a:schemeClr val="tx1"/>
              </a:solidFill>
              <a:effectLst/>
              <a:cs typeface="Arial" pitchFamily="34" charset="0"/>
            </a:endParaRPr>
          </a:p>
        </p:txBody>
      </p:sp>
      <p:sp>
        <p:nvSpPr>
          <p:cNvPr id="6430" name="Line 203"/>
          <p:cNvSpPr>
            <a:spLocks noChangeShapeType="1"/>
          </p:cNvSpPr>
          <p:nvPr/>
        </p:nvSpPr>
        <p:spPr bwMode="auto">
          <a:xfrm flipH="1">
            <a:off x="352425" y="3593356"/>
            <a:ext cx="15875"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31" name="Line 204"/>
          <p:cNvSpPr>
            <a:spLocks noChangeShapeType="1"/>
          </p:cNvSpPr>
          <p:nvPr/>
        </p:nvSpPr>
        <p:spPr bwMode="auto">
          <a:xfrm flipH="1">
            <a:off x="361950" y="3548906"/>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32" name="Line 206"/>
          <p:cNvSpPr>
            <a:spLocks noChangeShapeType="1"/>
          </p:cNvSpPr>
          <p:nvPr/>
        </p:nvSpPr>
        <p:spPr bwMode="auto">
          <a:xfrm flipH="1">
            <a:off x="361950" y="3502869"/>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33" name="Line 207"/>
          <p:cNvSpPr>
            <a:spLocks noChangeShapeType="1"/>
          </p:cNvSpPr>
          <p:nvPr/>
        </p:nvSpPr>
        <p:spPr bwMode="auto">
          <a:xfrm flipH="1">
            <a:off x="361950" y="3456832"/>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34" name="Line 208"/>
          <p:cNvSpPr>
            <a:spLocks noChangeShapeType="1"/>
          </p:cNvSpPr>
          <p:nvPr/>
        </p:nvSpPr>
        <p:spPr bwMode="auto">
          <a:xfrm flipH="1">
            <a:off x="361950" y="3412382"/>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35" name="Rectangle 209"/>
          <p:cNvSpPr>
            <a:spLocks noChangeArrowheads="1"/>
          </p:cNvSpPr>
          <p:nvPr/>
        </p:nvSpPr>
        <p:spPr bwMode="auto">
          <a:xfrm>
            <a:off x="161530" y="3309487"/>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650</a:t>
            </a:r>
            <a:endParaRPr kumimoji="0" lang="en-US" altLang="en-US" sz="800" b="0" i="0" u="none" strike="noStrike" cap="none" normalizeH="0" baseline="0" smtClean="0">
              <a:ln>
                <a:noFill/>
              </a:ln>
              <a:solidFill>
                <a:schemeClr val="tx1"/>
              </a:solidFill>
              <a:effectLst/>
              <a:cs typeface="Arial" pitchFamily="34" charset="0"/>
            </a:endParaRPr>
          </a:p>
        </p:txBody>
      </p:sp>
      <p:sp>
        <p:nvSpPr>
          <p:cNvPr id="6036" name="Line 210"/>
          <p:cNvSpPr>
            <a:spLocks noChangeShapeType="1"/>
          </p:cNvSpPr>
          <p:nvPr/>
        </p:nvSpPr>
        <p:spPr bwMode="auto">
          <a:xfrm flipH="1">
            <a:off x="352425" y="3366344"/>
            <a:ext cx="15875"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37" name="Line 211"/>
          <p:cNvSpPr>
            <a:spLocks noChangeShapeType="1"/>
          </p:cNvSpPr>
          <p:nvPr/>
        </p:nvSpPr>
        <p:spPr bwMode="auto">
          <a:xfrm flipH="1">
            <a:off x="361950" y="3320307"/>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38" name="Line 212"/>
          <p:cNvSpPr>
            <a:spLocks noChangeShapeType="1"/>
          </p:cNvSpPr>
          <p:nvPr/>
        </p:nvSpPr>
        <p:spPr bwMode="auto">
          <a:xfrm flipH="1">
            <a:off x="361950" y="3275857"/>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39" name="Line 213"/>
          <p:cNvSpPr>
            <a:spLocks noChangeShapeType="1"/>
          </p:cNvSpPr>
          <p:nvPr/>
        </p:nvSpPr>
        <p:spPr bwMode="auto">
          <a:xfrm flipH="1">
            <a:off x="361950" y="3229819"/>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40" name="Line 214"/>
          <p:cNvSpPr>
            <a:spLocks noChangeShapeType="1"/>
          </p:cNvSpPr>
          <p:nvPr/>
        </p:nvSpPr>
        <p:spPr bwMode="auto">
          <a:xfrm flipH="1">
            <a:off x="361950" y="3185369"/>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41" name="Rectangle 215"/>
          <p:cNvSpPr>
            <a:spLocks noChangeArrowheads="1"/>
          </p:cNvSpPr>
          <p:nvPr/>
        </p:nvSpPr>
        <p:spPr bwMode="auto">
          <a:xfrm>
            <a:off x="161530" y="3082474"/>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700</a:t>
            </a:r>
            <a:endParaRPr kumimoji="0" lang="en-US" altLang="en-US" sz="800" b="0" i="0" u="none" strike="noStrike" cap="none" normalizeH="0" baseline="0" smtClean="0">
              <a:ln>
                <a:noFill/>
              </a:ln>
              <a:solidFill>
                <a:schemeClr val="tx1"/>
              </a:solidFill>
              <a:effectLst/>
              <a:cs typeface="Arial" pitchFamily="34" charset="0"/>
            </a:endParaRPr>
          </a:p>
        </p:txBody>
      </p:sp>
      <p:sp>
        <p:nvSpPr>
          <p:cNvPr id="6042" name="Line 216"/>
          <p:cNvSpPr>
            <a:spLocks noChangeShapeType="1"/>
          </p:cNvSpPr>
          <p:nvPr/>
        </p:nvSpPr>
        <p:spPr bwMode="auto">
          <a:xfrm flipH="1">
            <a:off x="352425" y="3139332"/>
            <a:ext cx="15875"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43" name="Line 217"/>
          <p:cNvSpPr>
            <a:spLocks noChangeShapeType="1"/>
          </p:cNvSpPr>
          <p:nvPr/>
        </p:nvSpPr>
        <p:spPr bwMode="auto">
          <a:xfrm flipH="1">
            <a:off x="361950" y="3093294"/>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44" name="Line 218"/>
          <p:cNvSpPr>
            <a:spLocks noChangeShapeType="1"/>
          </p:cNvSpPr>
          <p:nvPr/>
        </p:nvSpPr>
        <p:spPr bwMode="auto">
          <a:xfrm flipH="1">
            <a:off x="361950" y="3048844"/>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45" name="Line 219"/>
          <p:cNvSpPr>
            <a:spLocks noChangeShapeType="1"/>
          </p:cNvSpPr>
          <p:nvPr/>
        </p:nvSpPr>
        <p:spPr bwMode="auto">
          <a:xfrm flipH="1">
            <a:off x="361950" y="3002807"/>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46" name="Line 220"/>
          <p:cNvSpPr>
            <a:spLocks noChangeShapeType="1"/>
          </p:cNvSpPr>
          <p:nvPr/>
        </p:nvSpPr>
        <p:spPr bwMode="auto">
          <a:xfrm flipH="1">
            <a:off x="361950" y="2958357"/>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47" name="Rectangle 221"/>
          <p:cNvSpPr>
            <a:spLocks noChangeArrowheads="1"/>
          </p:cNvSpPr>
          <p:nvPr/>
        </p:nvSpPr>
        <p:spPr bwMode="auto">
          <a:xfrm>
            <a:off x="161530" y="2855462"/>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750</a:t>
            </a:r>
            <a:endParaRPr kumimoji="0" lang="en-US" altLang="en-US" sz="800" b="0" i="0" u="none" strike="noStrike" cap="none" normalizeH="0" baseline="0" smtClean="0">
              <a:ln>
                <a:noFill/>
              </a:ln>
              <a:solidFill>
                <a:schemeClr val="tx1"/>
              </a:solidFill>
              <a:effectLst/>
              <a:cs typeface="Arial" pitchFamily="34" charset="0"/>
            </a:endParaRPr>
          </a:p>
        </p:txBody>
      </p:sp>
      <p:sp>
        <p:nvSpPr>
          <p:cNvPr id="6048" name="Line 222"/>
          <p:cNvSpPr>
            <a:spLocks noChangeShapeType="1"/>
          </p:cNvSpPr>
          <p:nvPr/>
        </p:nvSpPr>
        <p:spPr bwMode="auto">
          <a:xfrm flipH="1">
            <a:off x="352425" y="2912319"/>
            <a:ext cx="15875"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49" name="Line 223"/>
          <p:cNvSpPr>
            <a:spLocks noChangeShapeType="1"/>
          </p:cNvSpPr>
          <p:nvPr/>
        </p:nvSpPr>
        <p:spPr bwMode="auto">
          <a:xfrm flipH="1">
            <a:off x="361950" y="2866282"/>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50" name="Line 224"/>
          <p:cNvSpPr>
            <a:spLocks noChangeShapeType="1"/>
          </p:cNvSpPr>
          <p:nvPr/>
        </p:nvSpPr>
        <p:spPr bwMode="auto">
          <a:xfrm flipH="1">
            <a:off x="361950" y="2821832"/>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51" name="Line 225"/>
          <p:cNvSpPr>
            <a:spLocks noChangeShapeType="1"/>
          </p:cNvSpPr>
          <p:nvPr/>
        </p:nvSpPr>
        <p:spPr bwMode="auto">
          <a:xfrm flipH="1">
            <a:off x="361950" y="2775794"/>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52" name="Line 226"/>
          <p:cNvSpPr>
            <a:spLocks noChangeShapeType="1"/>
          </p:cNvSpPr>
          <p:nvPr/>
        </p:nvSpPr>
        <p:spPr bwMode="auto">
          <a:xfrm flipH="1">
            <a:off x="361950" y="2731344"/>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53" name="Rectangle 227"/>
          <p:cNvSpPr>
            <a:spLocks noChangeArrowheads="1"/>
          </p:cNvSpPr>
          <p:nvPr/>
        </p:nvSpPr>
        <p:spPr bwMode="auto">
          <a:xfrm>
            <a:off x="161530" y="2628449"/>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800</a:t>
            </a:r>
            <a:endParaRPr kumimoji="0" lang="en-US" altLang="en-US" sz="800" b="0" i="0" u="none" strike="noStrike" cap="none" normalizeH="0" baseline="0" smtClean="0">
              <a:ln>
                <a:noFill/>
              </a:ln>
              <a:solidFill>
                <a:schemeClr val="tx1"/>
              </a:solidFill>
              <a:effectLst/>
              <a:cs typeface="Arial" pitchFamily="34" charset="0"/>
            </a:endParaRPr>
          </a:p>
        </p:txBody>
      </p:sp>
      <p:sp>
        <p:nvSpPr>
          <p:cNvPr id="6054" name="Line 228"/>
          <p:cNvSpPr>
            <a:spLocks noChangeShapeType="1"/>
          </p:cNvSpPr>
          <p:nvPr/>
        </p:nvSpPr>
        <p:spPr bwMode="auto">
          <a:xfrm flipH="1">
            <a:off x="352425" y="2685307"/>
            <a:ext cx="15875"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55" name="Line 229"/>
          <p:cNvSpPr>
            <a:spLocks noChangeShapeType="1"/>
          </p:cNvSpPr>
          <p:nvPr/>
        </p:nvSpPr>
        <p:spPr bwMode="auto">
          <a:xfrm flipH="1">
            <a:off x="361950" y="2639269"/>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56" name="Line 230"/>
          <p:cNvSpPr>
            <a:spLocks noChangeShapeType="1"/>
          </p:cNvSpPr>
          <p:nvPr/>
        </p:nvSpPr>
        <p:spPr bwMode="auto">
          <a:xfrm flipH="1">
            <a:off x="361950" y="2594819"/>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57" name="Line 231"/>
          <p:cNvSpPr>
            <a:spLocks noChangeShapeType="1"/>
          </p:cNvSpPr>
          <p:nvPr/>
        </p:nvSpPr>
        <p:spPr bwMode="auto">
          <a:xfrm flipH="1">
            <a:off x="361950" y="2548782"/>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58" name="Line 232"/>
          <p:cNvSpPr>
            <a:spLocks noChangeShapeType="1"/>
          </p:cNvSpPr>
          <p:nvPr/>
        </p:nvSpPr>
        <p:spPr bwMode="auto">
          <a:xfrm flipH="1">
            <a:off x="361950" y="2502744"/>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59" name="Rectangle 233"/>
          <p:cNvSpPr>
            <a:spLocks noChangeArrowheads="1"/>
          </p:cNvSpPr>
          <p:nvPr/>
        </p:nvSpPr>
        <p:spPr bwMode="auto">
          <a:xfrm>
            <a:off x="161530" y="2401437"/>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850</a:t>
            </a:r>
            <a:endParaRPr kumimoji="0" lang="en-US" altLang="en-US" sz="800" b="0" i="0" u="none" strike="noStrike" cap="none" normalizeH="0" baseline="0" smtClean="0">
              <a:ln>
                <a:noFill/>
              </a:ln>
              <a:solidFill>
                <a:schemeClr val="tx1"/>
              </a:solidFill>
              <a:effectLst/>
              <a:cs typeface="Arial" pitchFamily="34" charset="0"/>
            </a:endParaRPr>
          </a:p>
        </p:txBody>
      </p:sp>
      <p:sp>
        <p:nvSpPr>
          <p:cNvPr id="6060" name="Line 234"/>
          <p:cNvSpPr>
            <a:spLocks noChangeShapeType="1"/>
          </p:cNvSpPr>
          <p:nvPr/>
        </p:nvSpPr>
        <p:spPr bwMode="auto">
          <a:xfrm flipH="1">
            <a:off x="352425" y="2458294"/>
            <a:ext cx="15875"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61" name="Line 235"/>
          <p:cNvSpPr>
            <a:spLocks noChangeShapeType="1"/>
          </p:cNvSpPr>
          <p:nvPr/>
        </p:nvSpPr>
        <p:spPr bwMode="auto">
          <a:xfrm flipH="1">
            <a:off x="361950" y="2412257"/>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62" name="Line 236"/>
          <p:cNvSpPr>
            <a:spLocks noChangeShapeType="1"/>
          </p:cNvSpPr>
          <p:nvPr/>
        </p:nvSpPr>
        <p:spPr bwMode="auto">
          <a:xfrm flipH="1">
            <a:off x="361950" y="2367807"/>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63" name="Line 237"/>
          <p:cNvSpPr>
            <a:spLocks noChangeShapeType="1"/>
          </p:cNvSpPr>
          <p:nvPr/>
        </p:nvSpPr>
        <p:spPr bwMode="auto">
          <a:xfrm flipH="1">
            <a:off x="361950" y="2321769"/>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64" name="Line 238"/>
          <p:cNvSpPr>
            <a:spLocks noChangeShapeType="1"/>
          </p:cNvSpPr>
          <p:nvPr/>
        </p:nvSpPr>
        <p:spPr bwMode="auto">
          <a:xfrm flipH="1">
            <a:off x="361950" y="2275732"/>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65" name="Rectangle 239"/>
          <p:cNvSpPr>
            <a:spLocks noChangeArrowheads="1"/>
          </p:cNvSpPr>
          <p:nvPr/>
        </p:nvSpPr>
        <p:spPr bwMode="auto">
          <a:xfrm>
            <a:off x="161530" y="2174424"/>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900</a:t>
            </a:r>
            <a:endParaRPr kumimoji="0" lang="en-US" altLang="en-US" sz="800" b="0" i="0" u="none" strike="noStrike" cap="none" normalizeH="0" baseline="0" smtClean="0">
              <a:ln>
                <a:noFill/>
              </a:ln>
              <a:solidFill>
                <a:schemeClr val="tx1"/>
              </a:solidFill>
              <a:effectLst/>
              <a:cs typeface="Arial" pitchFamily="34" charset="0"/>
            </a:endParaRPr>
          </a:p>
        </p:txBody>
      </p:sp>
      <p:sp>
        <p:nvSpPr>
          <p:cNvPr id="6066" name="Line 240"/>
          <p:cNvSpPr>
            <a:spLocks noChangeShapeType="1"/>
          </p:cNvSpPr>
          <p:nvPr/>
        </p:nvSpPr>
        <p:spPr bwMode="auto">
          <a:xfrm flipH="1">
            <a:off x="352425" y="2231282"/>
            <a:ext cx="15875"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67" name="Line 241"/>
          <p:cNvSpPr>
            <a:spLocks noChangeShapeType="1"/>
          </p:cNvSpPr>
          <p:nvPr/>
        </p:nvSpPr>
        <p:spPr bwMode="auto">
          <a:xfrm flipH="1">
            <a:off x="361950" y="2185244"/>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68" name="Line 242"/>
          <p:cNvSpPr>
            <a:spLocks noChangeShapeType="1"/>
          </p:cNvSpPr>
          <p:nvPr/>
        </p:nvSpPr>
        <p:spPr bwMode="auto">
          <a:xfrm flipH="1">
            <a:off x="361950" y="2140794"/>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69" name="Line 243"/>
          <p:cNvSpPr>
            <a:spLocks noChangeShapeType="1"/>
          </p:cNvSpPr>
          <p:nvPr/>
        </p:nvSpPr>
        <p:spPr bwMode="auto">
          <a:xfrm flipH="1">
            <a:off x="361950" y="2094757"/>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70" name="Line 244"/>
          <p:cNvSpPr>
            <a:spLocks noChangeShapeType="1"/>
          </p:cNvSpPr>
          <p:nvPr/>
        </p:nvSpPr>
        <p:spPr bwMode="auto">
          <a:xfrm flipH="1">
            <a:off x="361950" y="2048719"/>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71" name="Rectangle 245"/>
          <p:cNvSpPr>
            <a:spLocks noChangeArrowheads="1"/>
          </p:cNvSpPr>
          <p:nvPr/>
        </p:nvSpPr>
        <p:spPr bwMode="auto">
          <a:xfrm>
            <a:off x="161530" y="1947412"/>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950</a:t>
            </a:r>
            <a:endParaRPr kumimoji="0" lang="en-US" altLang="en-US" sz="800" b="0" i="0" u="none" strike="noStrike" cap="none" normalizeH="0" baseline="0" smtClean="0">
              <a:ln>
                <a:noFill/>
              </a:ln>
              <a:solidFill>
                <a:schemeClr val="tx1"/>
              </a:solidFill>
              <a:effectLst/>
              <a:cs typeface="Arial" pitchFamily="34" charset="0"/>
            </a:endParaRPr>
          </a:p>
        </p:txBody>
      </p:sp>
      <p:sp>
        <p:nvSpPr>
          <p:cNvPr id="6072" name="Line 246"/>
          <p:cNvSpPr>
            <a:spLocks noChangeShapeType="1"/>
          </p:cNvSpPr>
          <p:nvPr/>
        </p:nvSpPr>
        <p:spPr bwMode="auto">
          <a:xfrm flipH="1">
            <a:off x="352425" y="2004269"/>
            <a:ext cx="15875"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73" name="Line 247"/>
          <p:cNvSpPr>
            <a:spLocks noChangeShapeType="1"/>
          </p:cNvSpPr>
          <p:nvPr/>
        </p:nvSpPr>
        <p:spPr bwMode="auto">
          <a:xfrm flipH="1">
            <a:off x="361950" y="1958232"/>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74" name="Line 248"/>
          <p:cNvSpPr>
            <a:spLocks noChangeShapeType="1"/>
          </p:cNvSpPr>
          <p:nvPr/>
        </p:nvSpPr>
        <p:spPr bwMode="auto">
          <a:xfrm flipH="1">
            <a:off x="361950" y="1912194"/>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75" name="Line 249"/>
          <p:cNvSpPr>
            <a:spLocks noChangeShapeType="1"/>
          </p:cNvSpPr>
          <p:nvPr/>
        </p:nvSpPr>
        <p:spPr bwMode="auto">
          <a:xfrm flipH="1">
            <a:off x="361950" y="1867744"/>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76" name="Line 250"/>
          <p:cNvSpPr>
            <a:spLocks noChangeShapeType="1"/>
          </p:cNvSpPr>
          <p:nvPr/>
        </p:nvSpPr>
        <p:spPr bwMode="auto">
          <a:xfrm flipH="1">
            <a:off x="361950" y="1821707"/>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77" name="Rectangle 251"/>
          <p:cNvSpPr>
            <a:spLocks noChangeArrowheads="1"/>
          </p:cNvSpPr>
          <p:nvPr/>
        </p:nvSpPr>
        <p:spPr bwMode="auto">
          <a:xfrm>
            <a:off x="103822" y="1720399"/>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1000</a:t>
            </a:r>
            <a:endParaRPr kumimoji="0" lang="en-US" altLang="en-US" sz="800" b="0" i="0" u="none" strike="noStrike" cap="none" normalizeH="0" baseline="0" smtClean="0">
              <a:ln>
                <a:noFill/>
              </a:ln>
              <a:solidFill>
                <a:schemeClr val="tx1"/>
              </a:solidFill>
              <a:effectLst/>
              <a:cs typeface="Arial" pitchFamily="34" charset="0"/>
            </a:endParaRPr>
          </a:p>
        </p:txBody>
      </p:sp>
      <p:sp>
        <p:nvSpPr>
          <p:cNvPr id="6078" name="Line 252"/>
          <p:cNvSpPr>
            <a:spLocks noChangeShapeType="1"/>
          </p:cNvSpPr>
          <p:nvPr/>
        </p:nvSpPr>
        <p:spPr bwMode="auto">
          <a:xfrm flipH="1">
            <a:off x="352425" y="1777257"/>
            <a:ext cx="15875"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79" name="Line 253"/>
          <p:cNvSpPr>
            <a:spLocks noChangeShapeType="1"/>
          </p:cNvSpPr>
          <p:nvPr/>
        </p:nvSpPr>
        <p:spPr bwMode="auto">
          <a:xfrm flipH="1">
            <a:off x="361950" y="1731219"/>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80" name="Line 254"/>
          <p:cNvSpPr>
            <a:spLocks noChangeShapeType="1"/>
          </p:cNvSpPr>
          <p:nvPr/>
        </p:nvSpPr>
        <p:spPr bwMode="auto">
          <a:xfrm flipH="1">
            <a:off x="361950" y="1685182"/>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81" name="Line 255"/>
          <p:cNvSpPr>
            <a:spLocks noChangeShapeType="1"/>
          </p:cNvSpPr>
          <p:nvPr/>
        </p:nvSpPr>
        <p:spPr bwMode="auto">
          <a:xfrm flipH="1">
            <a:off x="361950" y="1640732"/>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82" name="Line 256"/>
          <p:cNvSpPr>
            <a:spLocks noChangeShapeType="1"/>
          </p:cNvSpPr>
          <p:nvPr/>
        </p:nvSpPr>
        <p:spPr bwMode="auto">
          <a:xfrm flipH="1">
            <a:off x="361950" y="1594694"/>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83" name="Rectangle 257"/>
          <p:cNvSpPr>
            <a:spLocks noChangeArrowheads="1"/>
          </p:cNvSpPr>
          <p:nvPr/>
        </p:nvSpPr>
        <p:spPr bwMode="auto">
          <a:xfrm>
            <a:off x="103822" y="1493387"/>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1050</a:t>
            </a:r>
            <a:endParaRPr kumimoji="0" lang="en-US" altLang="en-US" sz="800" b="0" i="0" u="none" strike="noStrike" cap="none" normalizeH="0" baseline="0" smtClean="0">
              <a:ln>
                <a:noFill/>
              </a:ln>
              <a:solidFill>
                <a:schemeClr val="tx1"/>
              </a:solidFill>
              <a:effectLst/>
              <a:cs typeface="Arial" pitchFamily="34" charset="0"/>
            </a:endParaRPr>
          </a:p>
        </p:txBody>
      </p:sp>
      <p:sp>
        <p:nvSpPr>
          <p:cNvPr id="6084" name="Line 258"/>
          <p:cNvSpPr>
            <a:spLocks noChangeShapeType="1"/>
          </p:cNvSpPr>
          <p:nvPr/>
        </p:nvSpPr>
        <p:spPr bwMode="auto">
          <a:xfrm flipH="1">
            <a:off x="352425" y="1550244"/>
            <a:ext cx="15875"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85" name="Line 259"/>
          <p:cNvSpPr>
            <a:spLocks noChangeShapeType="1"/>
          </p:cNvSpPr>
          <p:nvPr/>
        </p:nvSpPr>
        <p:spPr bwMode="auto">
          <a:xfrm flipH="1">
            <a:off x="361950" y="1504207"/>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86" name="Line 260"/>
          <p:cNvSpPr>
            <a:spLocks noChangeShapeType="1"/>
          </p:cNvSpPr>
          <p:nvPr/>
        </p:nvSpPr>
        <p:spPr bwMode="auto">
          <a:xfrm flipH="1">
            <a:off x="361950" y="1458169"/>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87" name="Line 261"/>
          <p:cNvSpPr>
            <a:spLocks noChangeShapeType="1"/>
          </p:cNvSpPr>
          <p:nvPr/>
        </p:nvSpPr>
        <p:spPr bwMode="auto">
          <a:xfrm flipH="1">
            <a:off x="361950" y="1413719"/>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88" name="Line 262"/>
          <p:cNvSpPr>
            <a:spLocks noChangeShapeType="1"/>
          </p:cNvSpPr>
          <p:nvPr/>
        </p:nvSpPr>
        <p:spPr bwMode="auto">
          <a:xfrm flipH="1">
            <a:off x="361950" y="1367682"/>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89" name="Rectangle 263"/>
          <p:cNvSpPr>
            <a:spLocks noChangeArrowheads="1"/>
          </p:cNvSpPr>
          <p:nvPr/>
        </p:nvSpPr>
        <p:spPr bwMode="auto">
          <a:xfrm>
            <a:off x="103822" y="1266374"/>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1100</a:t>
            </a:r>
            <a:endParaRPr kumimoji="0" lang="en-US" altLang="en-US" sz="800" b="0" i="0" u="none" strike="noStrike" cap="none" normalizeH="0" baseline="0" smtClean="0">
              <a:ln>
                <a:noFill/>
              </a:ln>
              <a:solidFill>
                <a:schemeClr val="tx1"/>
              </a:solidFill>
              <a:effectLst/>
              <a:cs typeface="Arial" pitchFamily="34" charset="0"/>
            </a:endParaRPr>
          </a:p>
        </p:txBody>
      </p:sp>
      <p:sp>
        <p:nvSpPr>
          <p:cNvPr id="6090" name="Line 264"/>
          <p:cNvSpPr>
            <a:spLocks noChangeShapeType="1"/>
          </p:cNvSpPr>
          <p:nvPr/>
        </p:nvSpPr>
        <p:spPr bwMode="auto">
          <a:xfrm flipH="1">
            <a:off x="352425" y="1321644"/>
            <a:ext cx="15875"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91" name="Line 265"/>
          <p:cNvSpPr>
            <a:spLocks noChangeShapeType="1"/>
          </p:cNvSpPr>
          <p:nvPr/>
        </p:nvSpPr>
        <p:spPr bwMode="auto">
          <a:xfrm flipH="1">
            <a:off x="361950" y="1277194"/>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92" name="Line 266"/>
          <p:cNvSpPr>
            <a:spLocks noChangeShapeType="1"/>
          </p:cNvSpPr>
          <p:nvPr/>
        </p:nvSpPr>
        <p:spPr bwMode="auto">
          <a:xfrm flipH="1">
            <a:off x="361950" y="1231157"/>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93" name="Line 267"/>
          <p:cNvSpPr>
            <a:spLocks noChangeShapeType="1"/>
          </p:cNvSpPr>
          <p:nvPr/>
        </p:nvSpPr>
        <p:spPr bwMode="auto">
          <a:xfrm flipH="1">
            <a:off x="361950" y="1186707"/>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94" name="Line 268"/>
          <p:cNvSpPr>
            <a:spLocks noChangeShapeType="1"/>
          </p:cNvSpPr>
          <p:nvPr/>
        </p:nvSpPr>
        <p:spPr bwMode="auto">
          <a:xfrm flipH="1">
            <a:off x="361950" y="1140669"/>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95" name="Rectangle 269"/>
          <p:cNvSpPr>
            <a:spLocks noChangeArrowheads="1"/>
          </p:cNvSpPr>
          <p:nvPr/>
        </p:nvSpPr>
        <p:spPr bwMode="auto">
          <a:xfrm>
            <a:off x="103822" y="1039362"/>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dirty="0" smtClean="0">
                <a:ln>
                  <a:noFill/>
                </a:ln>
                <a:solidFill>
                  <a:srgbClr val="000000"/>
                </a:solidFill>
                <a:effectLst/>
                <a:latin typeface="Microsoft Sans Serif" pitchFamily="34" charset="0"/>
                <a:cs typeface="Arial" pitchFamily="34" charset="0"/>
              </a:rPr>
              <a:t>1150</a:t>
            </a:r>
            <a:endParaRPr kumimoji="0" lang="en-US" altLang="en-US" sz="800" b="0" i="0" u="none" strike="noStrike" cap="none" normalizeH="0" baseline="0" dirty="0" smtClean="0">
              <a:ln>
                <a:noFill/>
              </a:ln>
              <a:solidFill>
                <a:schemeClr val="tx1"/>
              </a:solidFill>
              <a:effectLst/>
              <a:cs typeface="Arial" pitchFamily="34" charset="0"/>
            </a:endParaRPr>
          </a:p>
        </p:txBody>
      </p:sp>
      <p:sp>
        <p:nvSpPr>
          <p:cNvPr id="6096" name="Line 270"/>
          <p:cNvSpPr>
            <a:spLocks noChangeShapeType="1"/>
          </p:cNvSpPr>
          <p:nvPr/>
        </p:nvSpPr>
        <p:spPr bwMode="auto">
          <a:xfrm flipH="1">
            <a:off x="352425" y="1094632"/>
            <a:ext cx="15875"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97" name="Line 271"/>
          <p:cNvSpPr>
            <a:spLocks noChangeShapeType="1"/>
          </p:cNvSpPr>
          <p:nvPr/>
        </p:nvSpPr>
        <p:spPr bwMode="auto">
          <a:xfrm flipH="1">
            <a:off x="361950" y="1050182"/>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98" name="Line 272"/>
          <p:cNvSpPr>
            <a:spLocks noChangeShapeType="1"/>
          </p:cNvSpPr>
          <p:nvPr/>
        </p:nvSpPr>
        <p:spPr bwMode="auto">
          <a:xfrm flipH="1">
            <a:off x="361950" y="1004144"/>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99" name="Line 273"/>
          <p:cNvSpPr>
            <a:spLocks noChangeShapeType="1"/>
          </p:cNvSpPr>
          <p:nvPr/>
        </p:nvSpPr>
        <p:spPr bwMode="auto">
          <a:xfrm flipH="1">
            <a:off x="361950" y="959694"/>
            <a:ext cx="635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09" name="Line 283"/>
          <p:cNvSpPr>
            <a:spLocks noChangeShapeType="1"/>
          </p:cNvSpPr>
          <p:nvPr/>
        </p:nvSpPr>
        <p:spPr bwMode="auto">
          <a:xfrm flipV="1">
            <a:off x="3825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10" name="Line 284"/>
          <p:cNvSpPr>
            <a:spLocks noChangeShapeType="1"/>
          </p:cNvSpPr>
          <p:nvPr/>
        </p:nvSpPr>
        <p:spPr bwMode="auto">
          <a:xfrm>
            <a:off x="3825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11" name="Line 285"/>
          <p:cNvSpPr>
            <a:spLocks noChangeShapeType="1"/>
          </p:cNvSpPr>
          <p:nvPr/>
        </p:nvSpPr>
        <p:spPr bwMode="auto">
          <a:xfrm flipV="1">
            <a:off x="3825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12" name="Line 286"/>
          <p:cNvSpPr>
            <a:spLocks noChangeShapeType="1"/>
          </p:cNvSpPr>
          <p:nvPr/>
        </p:nvSpPr>
        <p:spPr bwMode="auto">
          <a:xfrm flipV="1">
            <a:off x="3921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13" name="Line 287"/>
          <p:cNvSpPr>
            <a:spLocks noChangeShapeType="1"/>
          </p:cNvSpPr>
          <p:nvPr/>
        </p:nvSpPr>
        <p:spPr bwMode="auto">
          <a:xfrm>
            <a:off x="3825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14" name="Line 288"/>
          <p:cNvSpPr>
            <a:spLocks noChangeShapeType="1"/>
          </p:cNvSpPr>
          <p:nvPr/>
        </p:nvSpPr>
        <p:spPr bwMode="auto">
          <a:xfrm flipV="1">
            <a:off x="4064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15" name="Line 289"/>
          <p:cNvSpPr>
            <a:spLocks noChangeShapeType="1"/>
          </p:cNvSpPr>
          <p:nvPr/>
        </p:nvSpPr>
        <p:spPr bwMode="auto">
          <a:xfrm>
            <a:off x="3921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16" name="Line 290"/>
          <p:cNvSpPr>
            <a:spLocks noChangeShapeType="1"/>
          </p:cNvSpPr>
          <p:nvPr/>
        </p:nvSpPr>
        <p:spPr bwMode="auto">
          <a:xfrm flipV="1">
            <a:off x="4254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17" name="Line 291"/>
          <p:cNvSpPr>
            <a:spLocks noChangeShapeType="1"/>
          </p:cNvSpPr>
          <p:nvPr/>
        </p:nvSpPr>
        <p:spPr bwMode="auto">
          <a:xfrm>
            <a:off x="4064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18" name="Line 292"/>
          <p:cNvSpPr>
            <a:spLocks noChangeShapeType="1"/>
          </p:cNvSpPr>
          <p:nvPr/>
        </p:nvSpPr>
        <p:spPr bwMode="auto">
          <a:xfrm flipV="1">
            <a:off x="4508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19" name="Line 293"/>
          <p:cNvSpPr>
            <a:spLocks noChangeShapeType="1"/>
          </p:cNvSpPr>
          <p:nvPr/>
        </p:nvSpPr>
        <p:spPr bwMode="auto">
          <a:xfrm>
            <a:off x="4254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20" name="Line 294"/>
          <p:cNvSpPr>
            <a:spLocks noChangeShapeType="1"/>
          </p:cNvSpPr>
          <p:nvPr/>
        </p:nvSpPr>
        <p:spPr bwMode="auto">
          <a:xfrm flipV="1">
            <a:off x="4937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21" name="Line 295"/>
          <p:cNvSpPr>
            <a:spLocks noChangeShapeType="1"/>
          </p:cNvSpPr>
          <p:nvPr/>
        </p:nvSpPr>
        <p:spPr bwMode="auto">
          <a:xfrm>
            <a:off x="4508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22" name="Line 296"/>
          <p:cNvSpPr>
            <a:spLocks noChangeShapeType="1"/>
          </p:cNvSpPr>
          <p:nvPr/>
        </p:nvSpPr>
        <p:spPr bwMode="auto">
          <a:xfrm flipV="1">
            <a:off x="5127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23" name="Line 297"/>
          <p:cNvSpPr>
            <a:spLocks noChangeShapeType="1"/>
          </p:cNvSpPr>
          <p:nvPr/>
        </p:nvSpPr>
        <p:spPr bwMode="auto">
          <a:xfrm>
            <a:off x="4937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24" name="Line 298"/>
          <p:cNvSpPr>
            <a:spLocks noChangeShapeType="1"/>
          </p:cNvSpPr>
          <p:nvPr/>
        </p:nvSpPr>
        <p:spPr bwMode="auto">
          <a:xfrm flipV="1">
            <a:off x="5381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25" name="Line 299"/>
          <p:cNvSpPr>
            <a:spLocks noChangeShapeType="1"/>
          </p:cNvSpPr>
          <p:nvPr/>
        </p:nvSpPr>
        <p:spPr bwMode="auto">
          <a:xfrm>
            <a:off x="5127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26" name="Line 300"/>
          <p:cNvSpPr>
            <a:spLocks noChangeShapeType="1"/>
          </p:cNvSpPr>
          <p:nvPr/>
        </p:nvSpPr>
        <p:spPr bwMode="auto">
          <a:xfrm flipV="1">
            <a:off x="5572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27" name="Line 301"/>
          <p:cNvSpPr>
            <a:spLocks noChangeShapeType="1"/>
          </p:cNvSpPr>
          <p:nvPr/>
        </p:nvSpPr>
        <p:spPr bwMode="auto">
          <a:xfrm>
            <a:off x="5381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28" name="Line 302"/>
          <p:cNvSpPr>
            <a:spLocks noChangeShapeType="1"/>
          </p:cNvSpPr>
          <p:nvPr/>
        </p:nvSpPr>
        <p:spPr bwMode="auto">
          <a:xfrm flipV="1">
            <a:off x="557212" y="6254007"/>
            <a:ext cx="0" cy="460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29" name="Line 303"/>
          <p:cNvSpPr>
            <a:spLocks noChangeShapeType="1"/>
          </p:cNvSpPr>
          <p:nvPr/>
        </p:nvSpPr>
        <p:spPr bwMode="auto">
          <a:xfrm flipV="1">
            <a:off x="576262" y="6266707"/>
            <a:ext cx="0" cy="460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30" name="Line 304"/>
          <p:cNvSpPr>
            <a:spLocks noChangeShapeType="1"/>
          </p:cNvSpPr>
          <p:nvPr/>
        </p:nvSpPr>
        <p:spPr bwMode="auto">
          <a:xfrm>
            <a:off x="5572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31" name="Line 305"/>
          <p:cNvSpPr>
            <a:spLocks noChangeShapeType="1"/>
          </p:cNvSpPr>
          <p:nvPr/>
        </p:nvSpPr>
        <p:spPr bwMode="auto">
          <a:xfrm flipV="1">
            <a:off x="576262" y="6254007"/>
            <a:ext cx="4763"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32" name="Line 306"/>
          <p:cNvSpPr>
            <a:spLocks noChangeShapeType="1"/>
          </p:cNvSpPr>
          <p:nvPr/>
        </p:nvSpPr>
        <p:spPr bwMode="auto">
          <a:xfrm>
            <a:off x="581025" y="6254007"/>
            <a:ext cx="0" cy="460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33" name="Line 307"/>
          <p:cNvSpPr>
            <a:spLocks noChangeShapeType="1"/>
          </p:cNvSpPr>
          <p:nvPr/>
        </p:nvSpPr>
        <p:spPr bwMode="auto">
          <a:xfrm flipV="1">
            <a:off x="5810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34" name="Line 308"/>
          <p:cNvSpPr>
            <a:spLocks noChangeShapeType="1"/>
          </p:cNvSpPr>
          <p:nvPr/>
        </p:nvSpPr>
        <p:spPr bwMode="auto">
          <a:xfrm>
            <a:off x="5810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35" name="Line 309"/>
          <p:cNvSpPr>
            <a:spLocks noChangeShapeType="1"/>
          </p:cNvSpPr>
          <p:nvPr/>
        </p:nvSpPr>
        <p:spPr bwMode="auto">
          <a:xfrm flipV="1">
            <a:off x="5857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36" name="Line 310"/>
          <p:cNvSpPr>
            <a:spLocks noChangeShapeType="1"/>
          </p:cNvSpPr>
          <p:nvPr/>
        </p:nvSpPr>
        <p:spPr bwMode="auto">
          <a:xfrm>
            <a:off x="5810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37" name="Line 311"/>
          <p:cNvSpPr>
            <a:spLocks noChangeShapeType="1"/>
          </p:cNvSpPr>
          <p:nvPr/>
        </p:nvSpPr>
        <p:spPr bwMode="auto">
          <a:xfrm flipV="1">
            <a:off x="6000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38" name="Line 312"/>
          <p:cNvSpPr>
            <a:spLocks noChangeShapeType="1"/>
          </p:cNvSpPr>
          <p:nvPr/>
        </p:nvSpPr>
        <p:spPr bwMode="auto">
          <a:xfrm>
            <a:off x="5857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39" name="Line 313"/>
          <p:cNvSpPr>
            <a:spLocks noChangeShapeType="1"/>
          </p:cNvSpPr>
          <p:nvPr/>
        </p:nvSpPr>
        <p:spPr bwMode="auto">
          <a:xfrm flipV="1">
            <a:off x="6254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40" name="Line 314"/>
          <p:cNvSpPr>
            <a:spLocks noChangeShapeType="1"/>
          </p:cNvSpPr>
          <p:nvPr/>
        </p:nvSpPr>
        <p:spPr bwMode="auto">
          <a:xfrm>
            <a:off x="6000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41" name="Line 315"/>
          <p:cNvSpPr>
            <a:spLocks noChangeShapeType="1"/>
          </p:cNvSpPr>
          <p:nvPr/>
        </p:nvSpPr>
        <p:spPr bwMode="auto">
          <a:xfrm flipV="1">
            <a:off x="6302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42" name="Line 316"/>
          <p:cNvSpPr>
            <a:spLocks noChangeShapeType="1"/>
          </p:cNvSpPr>
          <p:nvPr/>
        </p:nvSpPr>
        <p:spPr bwMode="auto">
          <a:xfrm>
            <a:off x="6254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43" name="Line 317"/>
          <p:cNvSpPr>
            <a:spLocks noChangeShapeType="1"/>
          </p:cNvSpPr>
          <p:nvPr/>
        </p:nvSpPr>
        <p:spPr bwMode="auto">
          <a:xfrm flipV="1">
            <a:off x="6397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44" name="Line 318"/>
          <p:cNvSpPr>
            <a:spLocks noChangeShapeType="1"/>
          </p:cNvSpPr>
          <p:nvPr/>
        </p:nvSpPr>
        <p:spPr bwMode="auto">
          <a:xfrm>
            <a:off x="6302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45" name="Line 319"/>
          <p:cNvSpPr>
            <a:spLocks noChangeShapeType="1"/>
          </p:cNvSpPr>
          <p:nvPr/>
        </p:nvSpPr>
        <p:spPr bwMode="auto">
          <a:xfrm flipV="1">
            <a:off x="644525" y="6266707"/>
            <a:ext cx="0" cy="460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46" name="Line 320"/>
          <p:cNvSpPr>
            <a:spLocks noChangeShapeType="1"/>
          </p:cNvSpPr>
          <p:nvPr/>
        </p:nvSpPr>
        <p:spPr bwMode="auto">
          <a:xfrm>
            <a:off x="6397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47" name="Line 321"/>
          <p:cNvSpPr>
            <a:spLocks noChangeShapeType="1"/>
          </p:cNvSpPr>
          <p:nvPr/>
        </p:nvSpPr>
        <p:spPr bwMode="auto">
          <a:xfrm>
            <a:off x="644525" y="62667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48" name="Line 322"/>
          <p:cNvSpPr>
            <a:spLocks noChangeShapeType="1"/>
          </p:cNvSpPr>
          <p:nvPr/>
        </p:nvSpPr>
        <p:spPr bwMode="auto">
          <a:xfrm flipV="1">
            <a:off x="6540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49" name="Line 323"/>
          <p:cNvSpPr>
            <a:spLocks noChangeShapeType="1"/>
          </p:cNvSpPr>
          <p:nvPr/>
        </p:nvSpPr>
        <p:spPr bwMode="auto">
          <a:xfrm>
            <a:off x="6445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50" name="Line 324"/>
          <p:cNvSpPr>
            <a:spLocks noChangeShapeType="1"/>
          </p:cNvSpPr>
          <p:nvPr/>
        </p:nvSpPr>
        <p:spPr bwMode="auto">
          <a:xfrm flipV="1">
            <a:off x="6683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51" name="Line 325"/>
          <p:cNvSpPr>
            <a:spLocks noChangeShapeType="1"/>
          </p:cNvSpPr>
          <p:nvPr/>
        </p:nvSpPr>
        <p:spPr bwMode="auto">
          <a:xfrm>
            <a:off x="6540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52" name="Line 326"/>
          <p:cNvSpPr>
            <a:spLocks noChangeShapeType="1"/>
          </p:cNvSpPr>
          <p:nvPr/>
        </p:nvSpPr>
        <p:spPr bwMode="auto">
          <a:xfrm flipV="1">
            <a:off x="668337" y="6234957"/>
            <a:ext cx="0" cy="6508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53" name="Line 327"/>
          <p:cNvSpPr>
            <a:spLocks noChangeShapeType="1"/>
          </p:cNvSpPr>
          <p:nvPr/>
        </p:nvSpPr>
        <p:spPr bwMode="auto">
          <a:xfrm>
            <a:off x="668337" y="62667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54" name="Line 328"/>
          <p:cNvSpPr>
            <a:spLocks noChangeShapeType="1"/>
          </p:cNvSpPr>
          <p:nvPr/>
        </p:nvSpPr>
        <p:spPr bwMode="auto">
          <a:xfrm flipV="1">
            <a:off x="6778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55" name="Line 329"/>
          <p:cNvSpPr>
            <a:spLocks noChangeShapeType="1"/>
          </p:cNvSpPr>
          <p:nvPr/>
        </p:nvSpPr>
        <p:spPr bwMode="auto">
          <a:xfrm>
            <a:off x="6683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56" name="Line 330"/>
          <p:cNvSpPr>
            <a:spLocks noChangeShapeType="1"/>
          </p:cNvSpPr>
          <p:nvPr/>
        </p:nvSpPr>
        <p:spPr bwMode="auto">
          <a:xfrm flipV="1">
            <a:off x="6889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57" name="Line 331"/>
          <p:cNvSpPr>
            <a:spLocks noChangeShapeType="1"/>
          </p:cNvSpPr>
          <p:nvPr/>
        </p:nvSpPr>
        <p:spPr bwMode="auto">
          <a:xfrm>
            <a:off x="6778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58" name="Line 332"/>
          <p:cNvSpPr>
            <a:spLocks noChangeShapeType="1"/>
          </p:cNvSpPr>
          <p:nvPr/>
        </p:nvSpPr>
        <p:spPr bwMode="auto">
          <a:xfrm flipV="1">
            <a:off x="688975" y="6279407"/>
            <a:ext cx="0" cy="206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59" name="Line 333"/>
          <p:cNvSpPr>
            <a:spLocks noChangeShapeType="1"/>
          </p:cNvSpPr>
          <p:nvPr/>
        </p:nvSpPr>
        <p:spPr bwMode="auto">
          <a:xfrm flipV="1">
            <a:off x="6937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60" name="Line 334"/>
          <p:cNvSpPr>
            <a:spLocks noChangeShapeType="1"/>
          </p:cNvSpPr>
          <p:nvPr/>
        </p:nvSpPr>
        <p:spPr bwMode="auto">
          <a:xfrm>
            <a:off x="6889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61" name="Line 335"/>
          <p:cNvSpPr>
            <a:spLocks noChangeShapeType="1"/>
          </p:cNvSpPr>
          <p:nvPr/>
        </p:nvSpPr>
        <p:spPr bwMode="auto">
          <a:xfrm flipV="1">
            <a:off x="7080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62" name="Line 336"/>
          <p:cNvSpPr>
            <a:spLocks noChangeShapeType="1"/>
          </p:cNvSpPr>
          <p:nvPr/>
        </p:nvSpPr>
        <p:spPr bwMode="auto">
          <a:xfrm>
            <a:off x="6937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63" name="Line 337"/>
          <p:cNvSpPr>
            <a:spLocks noChangeShapeType="1"/>
          </p:cNvSpPr>
          <p:nvPr/>
        </p:nvSpPr>
        <p:spPr bwMode="auto">
          <a:xfrm flipV="1">
            <a:off x="708025" y="6279407"/>
            <a:ext cx="4763" cy="206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64" name="Line 338"/>
          <p:cNvSpPr>
            <a:spLocks noChangeShapeType="1"/>
          </p:cNvSpPr>
          <p:nvPr/>
        </p:nvSpPr>
        <p:spPr bwMode="auto">
          <a:xfrm flipV="1">
            <a:off x="7127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65" name="Line 339"/>
          <p:cNvSpPr>
            <a:spLocks noChangeShapeType="1"/>
          </p:cNvSpPr>
          <p:nvPr/>
        </p:nvSpPr>
        <p:spPr bwMode="auto">
          <a:xfrm>
            <a:off x="7127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66" name="Line 340"/>
          <p:cNvSpPr>
            <a:spLocks noChangeShapeType="1"/>
          </p:cNvSpPr>
          <p:nvPr/>
        </p:nvSpPr>
        <p:spPr bwMode="auto">
          <a:xfrm flipV="1">
            <a:off x="7223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67" name="Line 341"/>
          <p:cNvSpPr>
            <a:spLocks noChangeShapeType="1"/>
          </p:cNvSpPr>
          <p:nvPr/>
        </p:nvSpPr>
        <p:spPr bwMode="auto">
          <a:xfrm>
            <a:off x="7127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68" name="Line 342"/>
          <p:cNvSpPr>
            <a:spLocks noChangeShapeType="1"/>
          </p:cNvSpPr>
          <p:nvPr/>
        </p:nvSpPr>
        <p:spPr bwMode="auto">
          <a:xfrm flipV="1">
            <a:off x="7318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69" name="Line 343"/>
          <p:cNvSpPr>
            <a:spLocks noChangeShapeType="1"/>
          </p:cNvSpPr>
          <p:nvPr/>
        </p:nvSpPr>
        <p:spPr bwMode="auto">
          <a:xfrm>
            <a:off x="7223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70" name="Line 344"/>
          <p:cNvSpPr>
            <a:spLocks noChangeShapeType="1"/>
          </p:cNvSpPr>
          <p:nvPr/>
        </p:nvSpPr>
        <p:spPr bwMode="auto">
          <a:xfrm flipV="1">
            <a:off x="7413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71" name="Line 345"/>
          <p:cNvSpPr>
            <a:spLocks noChangeShapeType="1"/>
          </p:cNvSpPr>
          <p:nvPr/>
        </p:nvSpPr>
        <p:spPr bwMode="auto">
          <a:xfrm>
            <a:off x="7318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72" name="Line 346"/>
          <p:cNvSpPr>
            <a:spLocks noChangeShapeType="1"/>
          </p:cNvSpPr>
          <p:nvPr/>
        </p:nvSpPr>
        <p:spPr bwMode="auto">
          <a:xfrm flipV="1">
            <a:off x="7508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73" name="Line 347"/>
          <p:cNvSpPr>
            <a:spLocks noChangeShapeType="1"/>
          </p:cNvSpPr>
          <p:nvPr/>
        </p:nvSpPr>
        <p:spPr bwMode="auto">
          <a:xfrm>
            <a:off x="7413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74" name="Line 348"/>
          <p:cNvSpPr>
            <a:spLocks noChangeShapeType="1"/>
          </p:cNvSpPr>
          <p:nvPr/>
        </p:nvSpPr>
        <p:spPr bwMode="auto">
          <a:xfrm flipV="1">
            <a:off x="7556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75" name="Line 349"/>
          <p:cNvSpPr>
            <a:spLocks noChangeShapeType="1"/>
          </p:cNvSpPr>
          <p:nvPr/>
        </p:nvSpPr>
        <p:spPr bwMode="auto">
          <a:xfrm>
            <a:off x="7508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76" name="Line 350"/>
          <p:cNvSpPr>
            <a:spLocks noChangeShapeType="1"/>
          </p:cNvSpPr>
          <p:nvPr/>
        </p:nvSpPr>
        <p:spPr bwMode="auto">
          <a:xfrm flipV="1">
            <a:off x="7762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77" name="Line 351"/>
          <p:cNvSpPr>
            <a:spLocks noChangeShapeType="1"/>
          </p:cNvSpPr>
          <p:nvPr/>
        </p:nvSpPr>
        <p:spPr bwMode="auto">
          <a:xfrm>
            <a:off x="7556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78" name="Line 352"/>
          <p:cNvSpPr>
            <a:spLocks noChangeShapeType="1"/>
          </p:cNvSpPr>
          <p:nvPr/>
        </p:nvSpPr>
        <p:spPr bwMode="auto">
          <a:xfrm flipV="1">
            <a:off x="7858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79" name="Line 353"/>
          <p:cNvSpPr>
            <a:spLocks noChangeShapeType="1"/>
          </p:cNvSpPr>
          <p:nvPr/>
        </p:nvSpPr>
        <p:spPr bwMode="auto">
          <a:xfrm>
            <a:off x="7762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80" name="Line 354"/>
          <p:cNvSpPr>
            <a:spLocks noChangeShapeType="1"/>
          </p:cNvSpPr>
          <p:nvPr/>
        </p:nvSpPr>
        <p:spPr bwMode="auto">
          <a:xfrm flipV="1">
            <a:off x="7953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81" name="Line 355"/>
          <p:cNvSpPr>
            <a:spLocks noChangeShapeType="1"/>
          </p:cNvSpPr>
          <p:nvPr/>
        </p:nvSpPr>
        <p:spPr bwMode="auto">
          <a:xfrm>
            <a:off x="7858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82" name="Line 356"/>
          <p:cNvSpPr>
            <a:spLocks noChangeShapeType="1"/>
          </p:cNvSpPr>
          <p:nvPr/>
        </p:nvSpPr>
        <p:spPr bwMode="auto">
          <a:xfrm flipV="1">
            <a:off x="8001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83" name="Line 357"/>
          <p:cNvSpPr>
            <a:spLocks noChangeShapeType="1"/>
          </p:cNvSpPr>
          <p:nvPr/>
        </p:nvSpPr>
        <p:spPr bwMode="auto">
          <a:xfrm>
            <a:off x="7953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84" name="Line 358"/>
          <p:cNvSpPr>
            <a:spLocks noChangeShapeType="1"/>
          </p:cNvSpPr>
          <p:nvPr/>
        </p:nvSpPr>
        <p:spPr bwMode="auto">
          <a:xfrm flipV="1">
            <a:off x="8096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85" name="Line 359"/>
          <p:cNvSpPr>
            <a:spLocks noChangeShapeType="1"/>
          </p:cNvSpPr>
          <p:nvPr/>
        </p:nvSpPr>
        <p:spPr bwMode="auto">
          <a:xfrm>
            <a:off x="8001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86" name="Line 360"/>
          <p:cNvSpPr>
            <a:spLocks noChangeShapeType="1"/>
          </p:cNvSpPr>
          <p:nvPr/>
        </p:nvSpPr>
        <p:spPr bwMode="auto">
          <a:xfrm flipV="1">
            <a:off x="8191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87" name="Line 361"/>
          <p:cNvSpPr>
            <a:spLocks noChangeShapeType="1"/>
          </p:cNvSpPr>
          <p:nvPr/>
        </p:nvSpPr>
        <p:spPr bwMode="auto">
          <a:xfrm>
            <a:off x="8096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88" name="Line 362"/>
          <p:cNvSpPr>
            <a:spLocks noChangeShapeType="1"/>
          </p:cNvSpPr>
          <p:nvPr/>
        </p:nvSpPr>
        <p:spPr bwMode="auto">
          <a:xfrm flipV="1">
            <a:off x="8334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89" name="Line 363"/>
          <p:cNvSpPr>
            <a:spLocks noChangeShapeType="1"/>
          </p:cNvSpPr>
          <p:nvPr/>
        </p:nvSpPr>
        <p:spPr bwMode="auto">
          <a:xfrm>
            <a:off x="8191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90" name="Line 364"/>
          <p:cNvSpPr>
            <a:spLocks noChangeShapeType="1"/>
          </p:cNvSpPr>
          <p:nvPr/>
        </p:nvSpPr>
        <p:spPr bwMode="auto">
          <a:xfrm flipV="1">
            <a:off x="8382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91" name="Line 365"/>
          <p:cNvSpPr>
            <a:spLocks noChangeShapeType="1"/>
          </p:cNvSpPr>
          <p:nvPr/>
        </p:nvSpPr>
        <p:spPr bwMode="auto">
          <a:xfrm>
            <a:off x="8334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92" name="Line 366"/>
          <p:cNvSpPr>
            <a:spLocks noChangeShapeType="1"/>
          </p:cNvSpPr>
          <p:nvPr/>
        </p:nvSpPr>
        <p:spPr bwMode="auto">
          <a:xfrm flipV="1">
            <a:off x="8429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93" name="Line 367"/>
          <p:cNvSpPr>
            <a:spLocks noChangeShapeType="1"/>
          </p:cNvSpPr>
          <p:nvPr/>
        </p:nvSpPr>
        <p:spPr bwMode="auto">
          <a:xfrm>
            <a:off x="8382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94" name="Line 368"/>
          <p:cNvSpPr>
            <a:spLocks noChangeShapeType="1"/>
          </p:cNvSpPr>
          <p:nvPr/>
        </p:nvSpPr>
        <p:spPr bwMode="auto">
          <a:xfrm flipV="1">
            <a:off x="8636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95" name="Line 369"/>
          <p:cNvSpPr>
            <a:spLocks noChangeShapeType="1"/>
          </p:cNvSpPr>
          <p:nvPr/>
        </p:nvSpPr>
        <p:spPr bwMode="auto">
          <a:xfrm>
            <a:off x="8429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96" name="Line 370"/>
          <p:cNvSpPr>
            <a:spLocks noChangeShapeType="1"/>
          </p:cNvSpPr>
          <p:nvPr/>
        </p:nvSpPr>
        <p:spPr bwMode="auto">
          <a:xfrm flipV="1">
            <a:off x="8778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97" name="Line 371"/>
          <p:cNvSpPr>
            <a:spLocks noChangeShapeType="1"/>
          </p:cNvSpPr>
          <p:nvPr/>
        </p:nvSpPr>
        <p:spPr bwMode="auto">
          <a:xfrm>
            <a:off x="8636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98" name="Line 372"/>
          <p:cNvSpPr>
            <a:spLocks noChangeShapeType="1"/>
          </p:cNvSpPr>
          <p:nvPr/>
        </p:nvSpPr>
        <p:spPr bwMode="auto">
          <a:xfrm flipV="1">
            <a:off x="8826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99" name="Line 373"/>
          <p:cNvSpPr>
            <a:spLocks noChangeShapeType="1"/>
          </p:cNvSpPr>
          <p:nvPr/>
        </p:nvSpPr>
        <p:spPr bwMode="auto">
          <a:xfrm>
            <a:off x="8778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00" name="Line 374"/>
          <p:cNvSpPr>
            <a:spLocks noChangeShapeType="1"/>
          </p:cNvSpPr>
          <p:nvPr/>
        </p:nvSpPr>
        <p:spPr bwMode="auto">
          <a:xfrm flipV="1">
            <a:off x="887412"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01" name="Line 375"/>
          <p:cNvSpPr>
            <a:spLocks noChangeShapeType="1"/>
          </p:cNvSpPr>
          <p:nvPr/>
        </p:nvSpPr>
        <p:spPr bwMode="auto">
          <a:xfrm>
            <a:off x="8826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02" name="Line 376"/>
          <p:cNvSpPr>
            <a:spLocks noChangeShapeType="1"/>
          </p:cNvSpPr>
          <p:nvPr/>
        </p:nvSpPr>
        <p:spPr bwMode="auto">
          <a:xfrm flipV="1">
            <a:off x="8874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03" name="Line 377"/>
          <p:cNvSpPr>
            <a:spLocks noChangeShapeType="1"/>
          </p:cNvSpPr>
          <p:nvPr/>
        </p:nvSpPr>
        <p:spPr bwMode="auto">
          <a:xfrm>
            <a:off x="887412"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04" name="Line 378"/>
          <p:cNvSpPr>
            <a:spLocks noChangeShapeType="1"/>
          </p:cNvSpPr>
          <p:nvPr/>
        </p:nvSpPr>
        <p:spPr bwMode="auto">
          <a:xfrm flipV="1">
            <a:off x="8969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05" name="Line 379"/>
          <p:cNvSpPr>
            <a:spLocks noChangeShapeType="1"/>
          </p:cNvSpPr>
          <p:nvPr/>
        </p:nvSpPr>
        <p:spPr bwMode="auto">
          <a:xfrm>
            <a:off x="8874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06" name="Line 380"/>
          <p:cNvSpPr>
            <a:spLocks noChangeShapeType="1"/>
          </p:cNvSpPr>
          <p:nvPr/>
        </p:nvSpPr>
        <p:spPr bwMode="auto">
          <a:xfrm flipV="1">
            <a:off x="9064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07" name="Line 381"/>
          <p:cNvSpPr>
            <a:spLocks noChangeShapeType="1"/>
          </p:cNvSpPr>
          <p:nvPr/>
        </p:nvSpPr>
        <p:spPr bwMode="auto">
          <a:xfrm>
            <a:off x="8969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08" name="Line 382"/>
          <p:cNvSpPr>
            <a:spLocks noChangeShapeType="1"/>
          </p:cNvSpPr>
          <p:nvPr/>
        </p:nvSpPr>
        <p:spPr bwMode="auto">
          <a:xfrm flipV="1">
            <a:off x="9159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09" name="Line 383"/>
          <p:cNvSpPr>
            <a:spLocks noChangeShapeType="1"/>
          </p:cNvSpPr>
          <p:nvPr/>
        </p:nvSpPr>
        <p:spPr bwMode="auto">
          <a:xfrm>
            <a:off x="9064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10" name="Line 384"/>
          <p:cNvSpPr>
            <a:spLocks noChangeShapeType="1"/>
          </p:cNvSpPr>
          <p:nvPr/>
        </p:nvSpPr>
        <p:spPr bwMode="auto">
          <a:xfrm flipV="1">
            <a:off x="927100" y="6266707"/>
            <a:ext cx="0" cy="460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11" name="Line 385"/>
          <p:cNvSpPr>
            <a:spLocks noChangeShapeType="1"/>
          </p:cNvSpPr>
          <p:nvPr/>
        </p:nvSpPr>
        <p:spPr bwMode="auto">
          <a:xfrm>
            <a:off x="9159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12" name="Line 386"/>
          <p:cNvSpPr>
            <a:spLocks noChangeShapeType="1"/>
          </p:cNvSpPr>
          <p:nvPr/>
        </p:nvSpPr>
        <p:spPr bwMode="auto">
          <a:xfrm flipV="1">
            <a:off x="9271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13" name="Line 387"/>
          <p:cNvSpPr>
            <a:spLocks noChangeShapeType="1"/>
          </p:cNvSpPr>
          <p:nvPr/>
        </p:nvSpPr>
        <p:spPr bwMode="auto">
          <a:xfrm>
            <a:off x="927100" y="6266707"/>
            <a:ext cx="0" cy="460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14" name="Line 388"/>
          <p:cNvSpPr>
            <a:spLocks noChangeShapeType="1"/>
          </p:cNvSpPr>
          <p:nvPr/>
        </p:nvSpPr>
        <p:spPr bwMode="auto">
          <a:xfrm flipV="1">
            <a:off x="9318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15" name="Line 389"/>
          <p:cNvSpPr>
            <a:spLocks noChangeShapeType="1"/>
          </p:cNvSpPr>
          <p:nvPr/>
        </p:nvSpPr>
        <p:spPr bwMode="auto">
          <a:xfrm>
            <a:off x="9271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16" name="Line 390"/>
          <p:cNvSpPr>
            <a:spLocks noChangeShapeType="1"/>
          </p:cNvSpPr>
          <p:nvPr/>
        </p:nvSpPr>
        <p:spPr bwMode="auto">
          <a:xfrm flipV="1">
            <a:off x="9413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17" name="Line 391"/>
          <p:cNvSpPr>
            <a:spLocks noChangeShapeType="1"/>
          </p:cNvSpPr>
          <p:nvPr/>
        </p:nvSpPr>
        <p:spPr bwMode="auto">
          <a:xfrm>
            <a:off x="9318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18" name="Line 392"/>
          <p:cNvSpPr>
            <a:spLocks noChangeShapeType="1"/>
          </p:cNvSpPr>
          <p:nvPr/>
        </p:nvSpPr>
        <p:spPr bwMode="auto">
          <a:xfrm flipV="1">
            <a:off x="950912"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19" name="Line 393"/>
          <p:cNvSpPr>
            <a:spLocks noChangeShapeType="1"/>
          </p:cNvSpPr>
          <p:nvPr/>
        </p:nvSpPr>
        <p:spPr bwMode="auto">
          <a:xfrm>
            <a:off x="9413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20" name="Line 394"/>
          <p:cNvSpPr>
            <a:spLocks noChangeShapeType="1"/>
          </p:cNvSpPr>
          <p:nvPr/>
        </p:nvSpPr>
        <p:spPr bwMode="auto">
          <a:xfrm flipV="1">
            <a:off x="9509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21" name="Line 395"/>
          <p:cNvSpPr>
            <a:spLocks noChangeShapeType="1"/>
          </p:cNvSpPr>
          <p:nvPr/>
        </p:nvSpPr>
        <p:spPr bwMode="auto">
          <a:xfrm>
            <a:off x="950912"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22" name="Line 396"/>
          <p:cNvSpPr>
            <a:spLocks noChangeShapeType="1"/>
          </p:cNvSpPr>
          <p:nvPr/>
        </p:nvSpPr>
        <p:spPr bwMode="auto">
          <a:xfrm flipV="1">
            <a:off x="9699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23" name="Line 397"/>
          <p:cNvSpPr>
            <a:spLocks noChangeShapeType="1"/>
          </p:cNvSpPr>
          <p:nvPr/>
        </p:nvSpPr>
        <p:spPr bwMode="auto">
          <a:xfrm>
            <a:off x="9509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24" name="Line 398"/>
          <p:cNvSpPr>
            <a:spLocks noChangeShapeType="1"/>
          </p:cNvSpPr>
          <p:nvPr/>
        </p:nvSpPr>
        <p:spPr bwMode="auto">
          <a:xfrm flipV="1">
            <a:off x="9747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25" name="Line 399"/>
          <p:cNvSpPr>
            <a:spLocks noChangeShapeType="1"/>
          </p:cNvSpPr>
          <p:nvPr/>
        </p:nvSpPr>
        <p:spPr bwMode="auto">
          <a:xfrm>
            <a:off x="9699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26" name="Line 400"/>
          <p:cNvSpPr>
            <a:spLocks noChangeShapeType="1"/>
          </p:cNvSpPr>
          <p:nvPr/>
        </p:nvSpPr>
        <p:spPr bwMode="auto">
          <a:xfrm flipV="1">
            <a:off x="9794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27" name="Line 401"/>
          <p:cNvSpPr>
            <a:spLocks noChangeShapeType="1"/>
          </p:cNvSpPr>
          <p:nvPr/>
        </p:nvSpPr>
        <p:spPr bwMode="auto">
          <a:xfrm>
            <a:off x="9747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28" name="Line 402"/>
          <p:cNvSpPr>
            <a:spLocks noChangeShapeType="1"/>
          </p:cNvSpPr>
          <p:nvPr/>
        </p:nvSpPr>
        <p:spPr bwMode="auto">
          <a:xfrm flipV="1">
            <a:off x="9937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29" name="Line 403"/>
          <p:cNvSpPr>
            <a:spLocks noChangeShapeType="1"/>
          </p:cNvSpPr>
          <p:nvPr/>
        </p:nvSpPr>
        <p:spPr bwMode="auto">
          <a:xfrm>
            <a:off x="9794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30" name="Line 404"/>
          <p:cNvSpPr>
            <a:spLocks noChangeShapeType="1"/>
          </p:cNvSpPr>
          <p:nvPr/>
        </p:nvSpPr>
        <p:spPr bwMode="auto">
          <a:xfrm flipV="1">
            <a:off x="10144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31" name="Line 405"/>
          <p:cNvSpPr>
            <a:spLocks noChangeShapeType="1"/>
          </p:cNvSpPr>
          <p:nvPr/>
        </p:nvSpPr>
        <p:spPr bwMode="auto">
          <a:xfrm>
            <a:off x="9937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32" name="Line 407"/>
          <p:cNvSpPr>
            <a:spLocks noChangeShapeType="1"/>
          </p:cNvSpPr>
          <p:nvPr/>
        </p:nvSpPr>
        <p:spPr bwMode="auto">
          <a:xfrm flipV="1">
            <a:off x="1014412"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33" name="Line 408"/>
          <p:cNvSpPr>
            <a:spLocks noChangeShapeType="1"/>
          </p:cNvSpPr>
          <p:nvPr/>
        </p:nvSpPr>
        <p:spPr bwMode="auto">
          <a:xfrm>
            <a:off x="10144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34" name="Line 409"/>
          <p:cNvSpPr>
            <a:spLocks noChangeShapeType="1"/>
          </p:cNvSpPr>
          <p:nvPr/>
        </p:nvSpPr>
        <p:spPr bwMode="auto">
          <a:xfrm flipV="1">
            <a:off x="10191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35" name="Line 410"/>
          <p:cNvSpPr>
            <a:spLocks noChangeShapeType="1"/>
          </p:cNvSpPr>
          <p:nvPr/>
        </p:nvSpPr>
        <p:spPr bwMode="auto">
          <a:xfrm>
            <a:off x="10144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36" name="Line 411"/>
          <p:cNvSpPr>
            <a:spLocks noChangeShapeType="1"/>
          </p:cNvSpPr>
          <p:nvPr/>
        </p:nvSpPr>
        <p:spPr bwMode="auto">
          <a:xfrm flipV="1">
            <a:off x="10287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37" name="Line 412"/>
          <p:cNvSpPr>
            <a:spLocks noChangeShapeType="1"/>
          </p:cNvSpPr>
          <p:nvPr/>
        </p:nvSpPr>
        <p:spPr bwMode="auto">
          <a:xfrm>
            <a:off x="10191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38" name="Line 413"/>
          <p:cNvSpPr>
            <a:spLocks noChangeShapeType="1"/>
          </p:cNvSpPr>
          <p:nvPr/>
        </p:nvSpPr>
        <p:spPr bwMode="auto">
          <a:xfrm flipV="1">
            <a:off x="10382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39" name="Line 414"/>
          <p:cNvSpPr>
            <a:spLocks noChangeShapeType="1"/>
          </p:cNvSpPr>
          <p:nvPr/>
        </p:nvSpPr>
        <p:spPr bwMode="auto">
          <a:xfrm>
            <a:off x="10287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40" name="Line 415"/>
          <p:cNvSpPr>
            <a:spLocks noChangeShapeType="1"/>
          </p:cNvSpPr>
          <p:nvPr/>
        </p:nvSpPr>
        <p:spPr bwMode="auto">
          <a:xfrm flipV="1">
            <a:off x="1038225"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41" name="Line 416"/>
          <p:cNvSpPr>
            <a:spLocks noChangeShapeType="1"/>
          </p:cNvSpPr>
          <p:nvPr/>
        </p:nvSpPr>
        <p:spPr bwMode="auto">
          <a:xfrm>
            <a:off x="10382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42" name="Line 417"/>
          <p:cNvSpPr>
            <a:spLocks noChangeShapeType="1"/>
          </p:cNvSpPr>
          <p:nvPr/>
        </p:nvSpPr>
        <p:spPr bwMode="auto">
          <a:xfrm flipV="1">
            <a:off x="10572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43" name="Line 418"/>
          <p:cNvSpPr>
            <a:spLocks noChangeShapeType="1"/>
          </p:cNvSpPr>
          <p:nvPr/>
        </p:nvSpPr>
        <p:spPr bwMode="auto">
          <a:xfrm>
            <a:off x="1038225"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44" name="Line 419"/>
          <p:cNvSpPr>
            <a:spLocks noChangeShapeType="1"/>
          </p:cNvSpPr>
          <p:nvPr/>
        </p:nvSpPr>
        <p:spPr bwMode="auto">
          <a:xfrm flipV="1">
            <a:off x="1062037"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45" name="Line 420"/>
          <p:cNvSpPr>
            <a:spLocks noChangeShapeType="1"/>
          </p:cNvSpPr>
          <p:nvPr/>
        </p:nvSpPr>
        <p:spPr bwMode="auto">
          <a:xfrm>
            <a:off x="10572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46" name="Line 421"/>
          <p:cNvSpPr>
            <a:spLocks noChangeShapeType="1"/>
          </p:cNvSpPr>
          <p:nvPr/>
        </p:nvSpPr>
        <p:spPr bwMode="auto">
          <a:xfrm flipV="1">
            <a:off x="10620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47" name="Line 422"/>
          <p:cNvSpPr>
            <a:spLocks noChangeShapeType="1"/>
          </p:cNvSpPr>
          <p:nvPr/>
        </p:nvSpPr>
        <p:spPr bwMode="auto">
          <a:xfrm>
            <a:off x="1062037"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48" name="Line 423"/>
          <p:cNvSpPr>
            <a:spLocks noChangeShapeType="1"/>
          </p:cNvSpPr>
          <p:nvPr/>
        </p:nvSpPr>
        <p:spPr bwMode="auto">
          <a:xfrm flipV="1">
            <a:off x="10763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49" name="Line 424"/>
          <p:cNvSpPr>
            <a:spLocks noChangeShapeType="1"/>
          </p:cNvSpPr>
          <p:nvPr/>
        </p:nvSpPr>
        <p:spPr bwMode="auto">
          <a:xfrm>
            <a:off x="10620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50" name="Line 425"/>
          <p:cNvSpPr>
            <a:spLocks noChangeShapeType="1"/>
          </p:cNvSpPr>
          <p:nvPr/>
        </p:nvSpPr>
        <p:spPr bwMode="auto">
          <a:xfrm flipV="1">
            <a:off x="10810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51" name="Line 426"/>
          <p:cNvSpPr>
            <a:spLocks noChangeShapeType="1"/>
          </p:cNvSpPr>
          <p:nvPr/>
        </p:nvSpPr>
        <p:spPr bwMode="auto">
          <a:xfrm>
            <a:off x="10763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52" name="Line 427"/>
          <p:cNvSpPr>
            <a:spLocks noChangeShapeType="1"/>
          </p:cNvSpPr>
          <p:nvPr/>
        </p:nvSpPr>
        <p:spPr bwMode="auto">
          <a:xfrm flipV="1">
            <a:off x="11017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53" name="Line 428"/>
          <p:cNvSpPr>
            <a:spLocks noChangeShapeType="1"/>
          </p:cNvSpPr>
          <p:nvPr/>
        </p:nvSpPr>
        <p:spPr bwMode="auto">
          <a:xfrm>
            <a:off x="10810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54" name="Line 429"/>
          <p:cNvSpPr>
            <a:spLocks noChangeShapeType="1"/>
          </p:cNvSpPr>
          <p:nvPr/>
        </p:nvSpPr>
        <p:spPr bwMode="auto">
          <a:xfrm flipV="1">
            <a:off x="1106487"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55" name="Line 430"/>
          <p:cNvSpPr>
            <a:spLocks noChangeShapeType="1"/>
          </p:cNvSpPr>
          <p:nvPr/>
        </p:nvSpPr>
        <p:spPr bwMode="auto">
          <a:xfrm>
            <a:off x="11017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56" name="Line 431"/>
          <p:cNvSpPr>
            <a:spLocks noChangeShapeType="1"/>
          </p:cNvSpPr>
          <p:nvPr/>
        </p:nvSpPr>
        <p:spPr bwMode="auto">
          <a:xfrm flipV="1">
            <a:off x="11160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57" name="Line 432"/>
          <p:cNvSpPr>
            <a:spLocks noChangeShapeType="1"/>
          </p:cNvSpPr>
          <p:nvPr/>
        </p:nvSpPr>
        <p:spPr bwMode="auto">
          <a:xfrm>
            <a:off x="1106487"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58" name="Line 433"/>
          <p:cNvSpPr>
            <a:spLocks noChangeShapeType="1"/>
          </p:cNvSpPr>
          <p:nvPr/>
        </p:nvSpPr>
        <p:spPr bwMode="auto">
          <a:xfrm flipV="1">
            <a:off x="1116012" y="6144469"/>
            <a:ext cx="0" cy="155575"/>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59" name="Line 434"/>
          <p:cNvSpPr>
            <a:spLocks noChangeShapeType="1"/>
          </p:cNvSpPr>
          <p:nvPr/>
        </p:nvSpPr>
        <p:spPr bwMode="auto">
          <a:xfrm flipV="1">
            <a:off x="11255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60" name="Line 435"/>
          <p:cNvSpPr>
            <a:spLocks noChangeShapeType="1"/>
          </p:cNvSpPr>
          <p:nvPr/>
        </p:nvSpPr>
        <p:spPr bwMode="auto">
          <a:xfrm>
            <a:off x="11160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61" name="Line 436"/>
          <p:cNvSpPr>
            <a:spLocks noChangeShapeType="1"/>
          </p:cNvSpPr>
          <p:nvPr/>
        </p:nvSpPr>
        <p:spPr bwMode="auto">
          <a:xfrm flipV="1">
            <a:off x="1125537"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62" name="Line 437"/>
          <p:cNvSpPr>
            <a:spLocks noChangeShapeType="1"/>
          </p:cNvSpPr>
          <p:nvPr/>
        </p:nvSpPr>
        <p:spPr bwMode="auto">
          <a:xfrm>
            <a:off x="11255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63" name="Line 438"/>
          <p:cNvSpPr>
            <a:spLocks noChangeShapeType="1"/>
          </p:cNvSpPr>
          <p:nvPr/>
        </p:nvSpPr>
        <p:spPr bwMode="auto">
          <a:xfrm flipV="1">
            <a:off x="11303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64" name="Line 439"/>
          <p:cNvSpPr>
            <a:spLocks noChangeShapeType="1"/>
          </p:cNvSpPr>
          <p:nvPr/>
        </p:nvSpPr>
        <p:spPr bwMode="auto">
          <a:xfrm>
            <a:off x="11255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65" name="Line 440"/>
          <p:cNvSpPr>
            <a:spLocks noChangeShapeType="1"/>
          </p:cNvSpPr>
          <p:nvPr/>
        </p:nvSpPr>
        <p:spPr bwMode="auto">
          <a:xfrm flipV="1">
            <a:off x="11350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66" name="Line 441"/>
          <p:cNvSpPr>
            <a:spLocks noChangeShapeType="1"/>
          </p:cNvSpPr>
          <p:nvPr/>
        </p:nvSpPr>
        <p:spPr bwMode="auto">
          <a:xfrm>
            <a:off x="11303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67" name="Line 442"/>
          <p:cNvSpPr>
            <a:spLocks noChangeShapeType="1"/>
          </p:cNvSpPr>
          <p:nvPr/>
        </p:nvSpPr>
        <p:spPr bwMode="auto">
          <a:xfrm flipV="1">
            <a:off x="1135062"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68" name="Line 443"/>
          <p:cNvSpPr>
            <a:spLocks noChangeShapeType="1"/>
          </p:cNvSpPr>
          <p:nvPr/>
        </p:nvSpPr>
        <p:spPr bwMode="auto">
          <a:xfrm>
            <a:off x="11350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69" name="Line 444"/>
          <p:cNvSpPr>
            <a:spLocks noChangeShapeType="1"/>
          </p:cNvSpPr>
          <p:nvPr/>
        </p:nvSpPr>
        <p:spPr bwMode="auto">
          <a:xfrm flipV="1">
            <a:off x="11445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70" name="Line 445"/>
          <p:cNvSpPr>
            <a:spLocks noChangeShapeType="1"/>
          </p:cNvSpPr>
          <p:nvPr/>
        </p:nvSpPr>
        <p:spPr bwMode="auto">
          <a:xfrm>
            <a:off x="1135062"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71" name="Line 446"/>
          <p:cNvSpPr>
            <a:spLocks noChangeShapeType="1"/>
          </p:cNvSpPr>
          <p:nvPr/>
        </p:nvSpPr>
        <p:spPr bwMode="auto">
          <a:xfrm flipV="1">
            <a:off x="11493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72" name="Line 447"/>
          <p:cNvSpPr>
            <a:spLocks noChangeShapeType="1"/>
          </p:cNvSpPr>
          <p:nvPr/>
        </p:nvSpPr>
        <p:spPr bwMode="auto">
          <a:xfrm>
            <a:off x="11445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73" name="Line 448"/>
          <p:cNvSpPr>
            <a:spLocks noChangeShapeType="1"/>
          </p:cNvSpPr>
          <p:nvPr/>
        </p:nvSpPr>
        <p:spPr bwMode="auto">
          <a:xfrm flipV="1">
            <a:off x="11699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74" name="Line 449"/>
          <p:cNvSpPr>
            <a:spLocks noChangeShapeType="1"/>
          </p:cNvSpPr>
          <p:nvPr/>
        </p:nvSpPr>
        <p:spPr bwMode="auto">
          <a:xfrm>
            <a:off x="11493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75" name="Line 450"/>
          <p:cNvSpPr>
            <a:spLocks noChangeShapeType="1"/>
          </p:cNvSpPr>
          <p:nvPr/>
        </p:nvSpPr>
        <p:spPr bwMode="auto">
          <a:xfrm flipV="1">
            <a:off x="11795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76" name="Line 451"/>
          <p:cNvSpPr>
            <a:spLocks noChangeShapeType="1"/>
          </p:cNvSpPr>
          <p:nvPr/>
        </p:nvSpPr>
        <p:spPr bwMode="auto">
          <a:xfrm>
            <a:off x="11699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77" name="Line 452"/>
          <p:cNvSpPr>
            <a:spLocks noChangeShapeType="1"/>
          </p:cNvSpPr>
          <p:nvPr/>
        </p:nvSpPr>
        <p:spPr bwMode="auto">
          <a:xfrm flipV="1">
            <a:off x="1189037"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78" name="Line 453"/>
          <p:cNvSpPr>
            <a:spLocks noChangeShapeType="1"/>
          </p:cNvSpPr>
          <p:nvPr/>
        </p:nvSpPr>
        <p:spPr bwMode="auto">
          <a:xfrm>
            <a:off x="11795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79" name="Line 454"/>
          <p:cNvSpPr>
            <a:spLocks noChangeShapeType="1"/>
          </p:cNvSpPr>
          <p:nvPr/>
        </p:nvSpPr>
        <p:spPr bwMode="auto">
          <a:xfrm flipV="1">
            <a:off x="11890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80" name="Line 455"/>
          <p:cNvSpPr>
            <a:spLocks noChangeShapeType="1"/>
          </p:cNvSpPr>
          <p:nvPr/>
        </p:nvSpPr>
        <p:spPr bwMode="auto">
          <a:xfrm>
            <a:off x="1189037"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81" name="Line 456"/>
          <p:cNvSpPr>
            <a:spLocks noChangeShapeType="1"/>
          </p:cNvSpPr>
          <p:nvPr/>
        </p:nvSpPr>
        <p:spPr bwMode="auto">
          <a:xfrm flipV="1">
            <a:off x="11938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82" name="Line 457"/>
          <p:cNvSpPr>
            <a:spLocks noChangeShapeType="1"/>
          </p:cNvSpPr>
          <p:nvPr/>
        </p:nvSpPr>
        <p:spPr bwMode="auto">
          <a:xfrm>
            <a:off x="11890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83" name="Line 458"/>
          <p:cNvSpPr>
            <a:spLocks noChangeShapeType="1"/>
          </p:cNvSpPr>
          <p:nvPr/>
        </p:nvSpPr>
        <p:spPr bwMode="auto">
          <a:xfrm flipV="1">
            <a:off x="12128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84" name="Line 459"/>
          <p:cNvSpPr>
            <a:spLocks noChangeShapeType="1"/>
          </p:cNvSpPr>
          <p:nvPr/>
        </p:nvSpPr>
        <p:spPr bwMode="auto">
          <a:xfrm>
            <a:off x="11938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85" name="Line 460"/>
          <p:cNvSpPr>
            <a:spLocks noChangeShapeType="1"/>
          </p:cNvSpPr>
          <p:nvPr/>
        </p:nvSpPr>
        <p:spPr bwMode="auto">
          <a:xfrm flipV="1">
            <a:off x="1212850" y="6254007"/>
            <a:ext cx="0" cy="587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86" name="Line 461"/>
          <p:cNvSpPr>
            <a:spLocks noChangeShapeType="1"/>
          </p:cNvSpPr>
          <p:nvPr/>
        </p:nvSpPr>
        <p:spPr bwMode="auto">
          <a:xfrm>
            <a:off x="12128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87" name="Line 462"/>
          <p:cNvSpPr>
            <a:spLocks noChangeShapeType="1"/>
          </p:cNvSpPr>
          <p:nvPr/>
        </p:nvSpPr>
        <p:spPr bwMode="auto">
          <a:xfrm flipV="1">
            <a:off x="12223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88" name="Line 463"/>
          <p:cNvSpPr>
            <a:spLocks noChangeShapeType="1"/>
          </p:cNvSpPr>
          <p:nvPr/>
        </p:nvSpPr>
        <p:spPr bwMode="auto">
          <a:xfrm>
            <a:off x="12128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89" name="Line 464"/>
          <p:cNvSpPr>
            <a:spLocks noChangeShapeType="1"/>
          </p:cNvSpPr>
          <p:nvPr/>
        </p:nvSpPr>
        <p:spPr bwMode="auto">
          <a:xfrm flipV="1">
            <a:off x="12271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90" name="Line 465"/>
          <p:cNvSpPr>
            <a:spLocks noChangeShapeType="1"/>
          </p:cNvSpPr>
          <p:nvPr/>
        </p:nvSpPr>
        <p:spPr bwMode="auto">
          <a:xfrm>
            <a:off x="12223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91" name="Line 466"/>
          <p:cNvSpPr>
            <a:spLocks noChangeShapeType="1"/>
          </p:cNvSpPr>
          <p:nvPr/>
        </p:nvSpPr>
        <p:spPr bwMode="auto">
          <a:xfrm flipV="1">
            <a:off x="12319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92" name="Line 467"/>
          <p:cNvSpPr>
            <a:spLocks noChangeShapeType="1"/>
          </p:cNvSpPr>
          <p:nvPr/>
        </p:nvSpPr>
        <p:spPr bwMode="auto">
          <a:xfrm>
            <a:off x="12271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93" name="Line 468"/>
          <p:cNvSpPr>
            <a:spLocks noChangeShapeType="1"/>
          </p:cNvSpPr>
          <p:nvPr/>
        </p:nvSpPr>
        <p:spPr bwMode="auto">
          <a:xfrm flipV="1">
            <a:off x="12573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94" name="Line 469"/>
          <p:cNvSpPr>
            <a:spLocks noChangeShapeType="1"/>
          </p:cNvSpPr>
          <p:nvPr/>
        </p:nvSpPr>
        <p:spPr bwMode="auto">
          <a:xfrm>
            <a:off x="12319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95" name="Line 470"/>
          <p:cNvSpPr>
            <a:spLocks noChangeShapeType="1"/>
          </p:cNvSpPr>
          <p:nvPr/>
        </p:nvSpPr>
        <p:spPr bwMode="auto">
          <a:xfrm flipV="1">
            <a:off x="12763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96" name="Line 471"/>
          <p:cNvSpPr>
            <a:spLocks noChangeShapeType="1"/>
          </p:cNvSpPr>
          <p:nvPr/>
        </p:nvSpPr>
        <p:spPr bwMode="auto">
          <a:xfrm>
            <a:off x="12573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97" name="Line 472"/>
          <p:cNvSpPr>
            <a:spLocks noChangeShapeType="1"/>
          </p:cNvSpPr>
          <p:nvPr/>
        </p:nvSpPr>
        <p:spPr bwMode="auto">
          <a:xfrm flipV="1">
            <a:off x="12811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98" name="Line 473"/>
          <p:cNvSpPr>
            <a:spLocks noChangeShapeType="1"/>
          </p:cNvSpPr>
          <p:nvPr/>
        </p:nvSpPr>
        <p:spPr bwMode="auto">
          <a:xfrm>
            <a:off x="12763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99" name="Line 474"/>
          <p:cNvSpPr>
            <a:spLocks noChangeShapeType="1"/>
          </p:cNvSpPr>
          <p:nvPr/>
        </p:nvSpPr>
        <p:spPr bwMode="auto">
          <a:xfrm flipV="1">
            <a:off x="12906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00" name="Line 475"/>
          <p:cNvSpPr>
            <a:spLocks noChangeShapeType="1"/>
          </p:cNvSpPr>
          <p:nvPr/>
        </p:nvSpPr>
        <p:spPr bwMode="auto">
          <a:xfrm>
            <a:off x="12811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01" name="Line 476"/>
          <p:cNvSpPr>
            <a:spLocks noChangeShapeType="1"/>
          </p:cNvSpPr>
          <p:nvPr/>
        </p:nvSpPr>
        <p:spPr bwMode="auto">
          <a:xfrm flipV="1">
            <a:off x="13001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02" name="Line 477"/>
          <p:cNvSpPr>
            <a:spLocks noChangeShapeType="1"/>
          </p:cNvSpPr>
          <p:nvPr/>
        </p:nvSpPr>
        <p:spPr bwMode="auto">
          <a:xfrm>
            <a:off x="12906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03" name="Line 478"/>
          <p:cNvSpPr>
            <a:spLocks noChangeShapeType="1"/>
          </p:cNvSpPr>
          <p:nvPr/>
        </p:nvSpPr>
        <p:spPr bwMode="auto">
          <a:xfrm flipV="1">
            <a:off x="13049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04" name="Line 479"/>
          <p:cNvSpPr>
            <a:spLocks noChangeShapeType="1"/>
          </p:cNvSpPr>
          <p:nvPr/>
        </p:nvSpPr>
        <p:spPr bwMode="auto">
          <a:xfrm>
            <a:off x="13001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05" name="Line 480"/>
          <p:cNvSpPr>
            <a:spLocks noChangeShapeType="1"/>
          </p:cNvSpPr>
          <p:nvPr/>
        </p:nvSpPr>
        <p:spPr bwMode="auto">
          <a:xfrm flipV="1">
            <a:off x="13096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06" name="Line 481"/>
          <p:cNvSpPr>
            <a:spLocks noChangeShapeType="1"/>
          </p:cNvSpPr>
          <p:nvPr/>
        </p:nvSpPr>
        <p:spPr bwMode="auto">
          <a:xfrm>
            <a:off x="13049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07" name="Line 482"/>
          <p:cNvSpPr>
            <a:spLocks noChangeShapeType="1"/>
          </p:cNvSpPr>
          <p:nvPr/>
        </p:nvSpPr>
        <p:spPr bwMode="auto">
          <a:xfrm flipV="1">
            <a:off x="13192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08" name="Line 483"/>
          <p:cNvSpPr>
            <a:spLocks noChangeShapeType="1"/>
          </p:cNvSpPr>
          <p:nvPr/>
        </p:nvSpPr>
        <p:spPr bwMode="auto">
          <a:xfrm>
            <a:off x="13096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09" name="Line 484"/>
          <p:cNvSpPr>
            <a:spLocks noChangeShapeType="1"/>
          </p:cNvSpPr>
          <p:nvPr/>
        </p:nvSpPr>
        <p:spPr bwMode="auto">
          <a:xfrm flipV="1">
            <a:off x="13303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10" name="Line 485"/>
          <p:cNvSpPr>
            <a:spLocks noChangeShapeType="1"/>
          </p:cNvSpPr>
          <p:nvPr/>
        </p:nvSpPr>
        <p:spPr bwMode="auto">
          <a:xfrm>
            <a:off x="13192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11" name="Line 486"/>
          <p:cNvSpPr>
            <a:spLocks noChangeShapeType="1"/>
          </p:cNvSpPr>
          <p:nvPr/>
        </p:nvSpPr>
        <p:spPr bwMode="auto">
          <a:xfrm flipV="1">
            <a:off x="13350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12" name="Line 487"/>
          <p:cNvSpPr>
            <a:spLocks noChangeShapeType="1"/>
          </p:cNvSpPr>
          <p:nvPr/>
        </p:nvSpPr>
        <p:spPr bwMode="auto">
          <a:xfrm>
            <a:off x="13303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13" name="Line 488"/>
          <p:cNvSpPr>
            <a:spLocks noChangeShapeType="1"/>
          </p:cNvSpPr>
          <p:nvPr/>
        </p:nvSpPr>
        <p:spPr bwMode="auto">
          <a:xfrm flipV="1">
            <a:off x="13446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14" name="Line 489"/>
          <p:cNvSpPr>
            <a:spLocks noChangeShapeType="1"/>
          </p:cNvSpPr>
          <p:nvPr/>
        </p:nvSpPr>
        <p:spPr bwMode="auto">
          <a:xfrm>
            <a:off x="13350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15" name="Line 490"/>
          <p:cNvSpPr>
            <a:spLocks noChangeShapeType="1"/>
          </p:cNvSpPr>
          <p:nvPr/>
        </p:nvSpPr>
        <p:spPr bwMode="auto">
          <a:xfrm flipV="1">
            <a:off x="1344612"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16" name="Line 491"/>
          <p:cNvSpPr>
            <a:spLocks noChangeShapeType="1"/>
          </p:cNvSpPr>
          <p:nvPr/>
        </p:nvSpPr>
        <p:spPr bwMode="auto">
          <a:xfrm>
            <a:off x="13446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17" name="Line 492"/>
          <p:cNvSpPr>
            <a:spLocks noChangeShapeType="1"/>
          </p:cNvSpPr>
          <p:nvPr/>
        </p:nvSpPr>
        <p:spPr bwMode="auto">
          <a:xfrm flipV="1">
            <a:off x="13493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18" name="Line 493"/>
          <p:cNvSpPr>
            <a:spLocks noChangeShapeType="1"/>
          </p:cNvSpPr>
          <p:nvPr/>
        </p:nvSpPr>
        <p:spPr bwMode="auto">
          <a:xfrm>
            <a:off x="1344612"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19" name="Line 494"/>
          <p:cNvSpPr>
            <a:spLocks noChangeShapeType="1"/>
          </p:cNvSpPr>
          <p:nvPr/>
        </p:nvSpPr>
        <p:spPr bwMode="auto">
          <a:xfrm flipV="1">
            <a:off x="13541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20" name="Line 495"/>
          <p:cNvSpPr>
            <a:spLocks noChangeShapeType="1"/>
          </p:cNvSpPr>
          <p:nvPr/>
        </p:nvSpPr>
        <p:spPr bwMode="auto">
          <a:xfrm>
            <a:off x="13493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21" name="Line 496"/>
          <p:cNvSpPr>
            <a:spLocks noChangeShapeType="1"/>
          </p:cNvSpPr>
          <p:nvPr/>
        </p:nvSpPr>
        <p:spPr bwMode="auto">
          <a:xfrm flipV="1">
            <a:off x="13636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22" name="Line 497"/>
          <p:cNvSpPr>
            <a:spLocks noChangeShapeType="1"/>
          </p:cNvSpPr>
          <p:nvPr/>
        </p:nvSpPr>
        <p:spPr bwMode="auto">
          <a:xfrm>
            <a:off x="13541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23" name="Line 498"/>
          <p:cNvSpPr>
            <a:spLocks noChangeShapeType="1"/>
          </p:cNvSpPr>
          <p:nvPr/>
        </p:nvSpPr>
        <p:spPr bwMode="auto">
          <a:xfrm flipV="1">
            <a:off x="1363662" y="6279407"/>
            <a:ext cx="0" cy="206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24" name="Line 499"/>
          <p:cNvSpPr>
            <a:spLocks noChangeShapeType="1"/>
          </p:cNvSpPr>
          <p:nvPr/>
        </p:nvSpPr>
        <p:spPr bwMode="auto">
          <a:xfrm flipV="1">
            <a:off x="1368425" y="6254007"/>
            <a:ext cx="0" cy="587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25" name="Line 500"/>
          <p:cNvSpPr>
            <a:spLocks noChangeShapeType="1"/>
          </p:cNvSpPr>
          <p:nvPr/>
        </p:nvSpPr>
        <p:spPr bwMode="auto">
          <a:xfrm>
            <a:off x="13636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26" name="Line 501"/>
          <p:cNvSpPr>
            <a:spLocks noChangeShapeType="1"/>
          </p:cNvSpPr>
          <p:nvPr/>
        </p:nvSpPr>
        <p:spPr bwMode="auto">
          <a:xfrm flipV="1">
            <a:off x="13684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27" name="Line 502"/>
          <p:cNvSpPr>
            <a:spLocks noChangeShapeType="1"/>
          </p:cNvSpPr>
          <p:nvPr/>
        </p:nvSpPr>
        <p:spPr bwMode="auto">
          <a:xfrm>
            <a:off x="1368425" y="6254007"/>
            <a:ext cx="0" cy="587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28" name="Line 503"/>
          <p:cNvSpPr>
            <a:spLocks noChangeShapeType="1"/>
          </p:cNvSpPr>
          <p:nvPr/>
        </p:nvSpPr>
        <p:spPr bwMode="auto">
          <a:xfrm flipV="1">
            <a:off x="13731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29" name="Line 504"/>
          <p:cNvSpPr>
            <a:spLocks noChangeShapeType="1"/>
          </p:cNvSpPr>
          <p:nvPr/>
        </p:nvSpPr>
        <p:spPr bwMode="auto">
          <a:xfrm>
            <a:off x="13684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30" name="Line 505"/>
          <p:cNvSpPr>
            <a:spLocks noChangeShapeType="1"/>
          </p:cNvSpPr>
          <p:nvPr/>
        </p:nvSpPr>
        <p:spPr bwMode="auto">
          <a:xfrm flipV="1">
            <a:off x="13827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31" name="Line 506"/>
          <p:cNvSpPr>
            <a:spLocks noChangeShapeType="1"/>
          </p:cNvSpPr>
          <p:nvPr/>
        </p:nvSpPr>
        <p:spPr bwMode="auto">
          <a:xfrm>
            <a:off x="13731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32" name="Line 507"/>
          <p:cNvSpPr>
            <a:spLocks noChangeShapeType="1"/>
          </p:cNvSpPr>
          <p:nvPr/>
        </p:nvSpPr>
        <p:spPr bwMode="auto">
          <a:xfrm flipV="1">
            <a:off x="13874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33" name="Line 508"/>
          <p:cNvSpPr>
            <a:spLocks noChangeShapeType="1"/>
          </p:cNvSpPr>
          <p:nvPr/>
        </p:nvSpPr>
        <p:spPr bwMode="auto">
          <a:xfrm>
            <a:off x="13827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34" name="Line 509"/>
          <p:cNvSpPr>
            <a:spLocks noChangeShapeType="1"/>
          </p:cNvSpPr>
          <p:nvPr/>
        </p:nvSpPr>
        <p:spPr bwMode="auto">
          <a:xfrm flipV="1">
            <a:off x="13970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35" name="Line 510"/>
          <p:cNvSpPr>
            <a:spLocks noChangeShapeType="1"/>
          </p:cNvSpPr>
          <p:nvPr/>
        </p:nvSpPr>
        <p:spPr bwMode="auto">
          <a:xfrm>
            <a:off x="13874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36" name="Line 511"/>
          <p:cNvSpPr>
            <a:spLocks noChangeShapeType="1"/>
          </p:cNvSpPr>
          <p:nvPr/>
        </p:nvSpPr>
        <p:spPr bwMode="auto">
          <a:xfrm flipV="1">
            <a:off x="1408112"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37" name="Line 512"/>
          <p:cNvSpPr>
            <a:spLocks noChangeShapeType="1"/>
          </p:cNvSpPr>
          <p:nvPr/>
        </p:nvSpPr>
        <p:spPr bwMode="auto">
          <a:xfrm>
            <a:off x="13970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38" name="Line 513"/>
          <p:cNvSpPr>
            <a:spLocks noChangeShapeType="1"/>
          </p:cNvSpPr>
          <p:nvPr/>
        </p:nvSpPr>
        <p:spPr bwMode="auto">
          <a:xfrm flipV="1">
            <a:off x="14081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39" name="Line 514"/>
          <p:cNvSpPr>
            <a:spLocks noChangeShapeType="1"/>
          </p:cNvSpPr>
          <p:nvPr/>
        </p:nvSpPr>
        <p:spPr bwMode="auto">
          <a:xfrm>
            <a:off x="1408112"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40" name="Line 515"/>
          <p:cNvSpPr>
            <a:spLocks noChangeShapeType="1"/>
          </p:cNvSpPr>
          <p:nvPr/>
        </p:nvSpPr>
        <p:spPr bwMode="auto">
          <a:xfrm flipV="1">
            <a:off x="14128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41" name="Line 516"/>
          <p:cNvSpPr>
            <a:spLocks noChangeShapeType="1"/>
          </p:cNvSpPr>
          <p:nvPr/>
        </p:nvSpPr>
        <p:spPr bwMode="auto">
          <a:xfrm>
            <a:off x="14081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42" name="Line 517"/>
          <p:cNvSpPr>
            <a:spLocks noChangeShapeType="1"/>
          </p:cNvSpPr>
          <p:nvPr/>
        </p:nvSpPr>
        <p:spPr bwMode="auto">
          <a:xfrm flipV="1">
            <a:off x="14176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43" name="Line 518"/>
          <p:cNvSpPr>
            <a:spLocks noChangeShapeType="1"/>
          </p:cNvSpPr>
          <p:nvPr/>
        </p:nvSpPr>
        <p:spPr bwMode="auto">
          <a:xfrm>
            <a:off x="14128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44" name="Line 519"/>
          <p:cNvSpPr>
            <a:spLocks noChangeShapeType="1"/>
          </p:cNvSpPr>
          <p:nvPr/>
        </p:nvSpPr>
        <p:spPr bwMode="auto">
          <a:xfrm flipV="1">
            <a:off x="14224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45" name="Line 520"/>
          <p:cNvSpPr>
            <a:spLocks noChangeShapeType="1"/>
          </p:cNvSpPr>
          <p:nvPr/>
        </p:nvSpPr>
        <p:spPr bwMode="auto">
          <a:xfrm>
            <a:off x="14176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46" name="Line 521"/>
          <p:cNvSpPr>
            <a:spLocks noChangeShapeType="1"/>
          </p:cNvSpPr>
          <p:nvPr/>
        </p:nvSpPr>
        <p:spPr bwMode="auto">
          <a:xfrm flipV="1">
            <a:off x="14319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47" name="Line 522"/>
          <p:cNvSpPr>
            <a:spLocks noChangeShapeType="1"/>
          </p:cNvSpPr>
          <p:nvPr/>
        </p:nvSpPr>
        <p:spPr bwMode="auto">
          <a:xfrm>
            <a:off x="14224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48" name="Line 523"/>
          <p:cNvSpPr>
            <a:spLocks noChangeShapeType="1"/>
          </p:cNvSpPr>
          <p:nvPr/>
        </p:nvSpPr>
        <p:spPr bwMode="auto">
          <a:xfrm flipV="1">
            <a:off x="1431925" y="6279407"/>
            <a:ext cx="0" cy="206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49" name="Line 524"/>
          <p:cNvSpPr>
            <a:spLocks noChangeShapeType="1"/>
          </p:cNvSpPr>
          <p:nvPr/>
        </p:nvSpPr>
        <p:spPr bwMode="auto">
          <a:xfrm flipV="1">
            <a:off x="14319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50" name="Line 525"/>
          <p:cNvSpPr>
            <a:spLocks noChangeShapeType="1"/>
          </p:cNvSpPr>
          <p:nvPr/>
        </p:nvSpPr>
        <p:spPr bwMode="auto">
          <a:xfrm>
            <a:off x="1431925"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51" name="Line 526"/>
          <p:cNvSpPr>
            <a:spLocks noChangeShapeType="1"/>
          </p:cNvSpPr>
          <p:nvPr/>
        </p:nvSpPr>
        <p:spPr bwMode="auto">
          <a:xfrm flipV="1">
            <a:off x="14414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52" name="Line 527"/>
          <p:cNvSpPr>
            <a:spLocks noChangeShapeType="1"/>
          </p:cNvSpPr>
          <p:nvPr/>
        </p:nvSpPr>
        <p:spPr bwMode="auto">
          <a:xfrm>
            <a:off x="14319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53" name="Line 528"/>
          <p:cNvSpPr>
            <a:spLocks noChangeShapeType="1"/>
          </p:cNvSpPr>
          <p:nvPr/>
        </p:nvSpPr>
        <p:spPr bwMode="auto">
          <a:xfrm flipV="1">
            <a:off x="14509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54" name="Line 529"/>
          <p:cNvSpPr>
            <a:spLocks noChangeShapeType="1"/>
          </p:cNvSpPr>
          <p:nvPr/>
        </p:nvSpPr>
        <p:spPr bwMode="auto">
          <a:xfrm>
            <a:off x="14414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55" name="Line 530"/>
          <p:cNvSpPr>
            <a:spLocks noChangeShapeType="1"/>
          </p:cNvSpPr>
          <p:nvPr/>
        </p:nvSpPr>
        <p:spPr bwMode="auto">
          <a:xfrm flipV="1">
            <a:off x="1450975"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56" name="Line 531"/>
          <p:cNvSpPr>
            <a:spLocks noChangeShapeType="1"/>
          </p:cNvSpPr>
          <p:nvPr/>
        </p:nvSpPr>
        <p:spPr bwMode="auto">
          <a:xfrm>
            <a:off x="14509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57" name="Line 532"/>
          <p:cNvSpPr>
            <a:spLocks noChangeShapeType="1"/>
          </p:cNvSpPr>
          <p:nvPr/>
        </p:nvSpPr>
        <p:spPr bwMode="auto">
          <a:xfrm flipV="1">
            <a:off x="14700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58" name="Line 533"/>
          <p:cNvSpPr>
            <a:spLocks noChangeShapeType="1"/>
          </p:cNvSpPr>
          <p:nvPr/>
        </p:nvSpPr>
        <p:spPr bwMode="auto">
          <a:xfrm>
            <a:off x="14509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59" name="Line 534"/>
          <p:cNvSpPr>
            <a:spLocks noChangeShapeType="1"/>
          </p:cNvSpPr>
          <p:nvPr/>
        </p:nvSpPr>
        <p:spPr bwMode="auto">
          <a:xfrm flipV="1">
            <a:off x="14747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60" name="Line 535"/>
          <p:cNvSpPr>
            <a:spLocks noChangeShapeType="1"/>
          </p:cNvSpPr>
          <p:nvPr/>
        </p:nvSpPr>
        <p:spPr bwMode="auto">
          <a:xfrm>
            <a:off x="14700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61" name="Line 536"/>
          <p:cNvSpPr>
            <a:spLocks noChangeShapeType="1"/>
          </p:cNvSpPr>
          <p:nvPr/>
        </p:nvSpPr>
        <p:spPr bwMode="auto">
          <a:xfrm flipV="1">
            <a:off x="1474787"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62" name="Line 537"/>
          <p:cNvSpPr>
            <a:spLocks noChangeShapeType="1"/>
          </p:cNvSpPr>
          <p:nvPr/>
        </p:nvSpPr>
        <p:spPr bwMode="auto">
          <a:xfrm>
            <a:off x="14747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63" name="Line 538"/>
          <p:cNvSpPr>
            <a:spLocks noChangeShapeType="1"/>
          </p:cNvSpPr>
          <p:nvPr/>
        </p:nvSpPr>
        <p:spPr bwMode="auto">
          <a:xfrm flipV="1">
            <a:off x="14795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64" name="Line 539"/>
          <p:cNvSpPr>
            <a:spLocks noChangeShapeType="1"/>
          </p:cNvSpPr>
          <p:nvPr/>
        </p:nvSpPr>
        <p:spPr bwMode="auto">
          <a:xfrm>
            <a:off x="14747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65" name="Line 540"/>
          <p:cNvSpPr>
            <a:spLocks noChangeShapeType="1"/>
          </p:cNvSpPr>
          <p:nvPr/>
        </p:nvSpPr>
        <p:spPr bwMode="auto">
          <a:xfrm flipV="1">
            <a:off x="14843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66" name="Line 541"/>
          <p:cNvSpPr>
            <a:spLocks noChangeShapeType="1"/>
          </p:cNvSpPr>
          <p:nvPr/>
        </p:nvSpPr>
        <p:spPr bwMode="auto">
          <a:xfrm>
            <a:off x="14795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67" name="Line 542"/>
          <p:cNvSpPr>
            <a:spLocks noChangeShapeType="1"/>
          </p:cNvSpPr>
          <p:nvPr/>
        </p:nvSpPr>
        <p:spPr bwMode="auto">
          <a:xfrm flipV="1">
            <a:off x="14954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68" name="Line 543"/>
          <p:cNvSpPr>
            <a:spLocks noChangeShapeType="1"/>
          </p:cNvSpPr>
          <p:nvPr/>
        </p:nvSpPr>
        <p:spPr bwMode="auto">
          <a:xfrm>
            <a:off x="14843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69" name="Line 544"/>
          <p:cNvSpPr>
            <a:spLocks noChangeShapeType="1"/>
          </p:cNvSpPr>
          <p:nvPr/>
        </p:nvSpPr>
        <p:spPr bwMode="auto">
          <a:xfrm flipV="1">
            <a:off x="15001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70" name="Line 545"/>
          <p:cNvSpPr>
            <a:spLocks noChangeShapeType="1"/>
          </p:cNvSpPr>
          <p:nvPr/>
        </p:nvSpPr>
        <p:spPr bwMode="auto">
          <a:xfrm>
            <a:off x="14954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71" name="Line 546"/>
          <p:cNvSpPr>
            <a:spLocks noChangeShapeType="1"/>
          </p:cNvSpPr>
          <p:nvPr/>
        </p:nvSpPr>
        <p:spPr bwMode="auto">
          <a:xfrm flipV="1">
            <a:off x="1500187"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72" name="Line 547"/>
          <p:cNvSpPr>
            <a:spLocks noChangeShapeType="1"/>
          </p:cNvSpPr>
          <p:nvPr/>
        </p:nvSpPr>
        <p:spPr bwMode="auto">
          <a:xfrm>
            <a:off x="15001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73" name="Line 548"/>
          <p:cNvSpPr>
            <a:spLocks noChangeShapeType="1"/>
          </p:cNvSpPr>
          <p:nvPr/>
        </p:nvSpPr>
        <p:spPr bwMode="auto">
          <a:xfrm flipV="1">
            <a:off x="15049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74" name="Line 549"/>
          <p:cNvSpPr>
            <a:spLocks noChangeShapeType="1"/>
          </p:cNvSpPr>
          <p:nvPr/>
        </p:nvSpPr>
        <p:spPr bwMode="auto">
          <a:xfrm>
            <a:off x="15001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75" name="Line 550"/>
          <p:cNvSpPr>
            <a:spLocks noChangeShapeType="1"/>
          </p:cNvSpPr>
          <p:nvPr/>
        </p:nvSpPr>
        <p:spPr bwMode="auto">
          <a:xfrm flipV="1">
            <a:off x="15097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76" name="Line 551"/>
          <p:cNvSpPr>
            <a:spLocks noChangeShapeType="1"/>
          </p:cNvSpPr>
          <p:nvPr/>
        </p:nvSpPr>
        <p:spPr bwMode="auto">
          <a:xfrm>
            <a:off x="15049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77" name="Line 552"/>
          <p:cNvSpPr>
            <a:spLocks noChangeShapeType="1"/>
          </p:cNvSpPr>
          <p:nvPr/>
        </p:nvSpPr>
        <p:spPr bwMode="auto">
          <a:xfrm flipV="1">
            <a:off x="15192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78" name="Line 553"/>
          <p:cNvSpPr>
            <a:spLocks noChangeShapeType="1"/>
          </p:cNvSpPr>
          <p:nvPr/>
        </p:nvSpPr>
        <p:spPr bwMode="auto">
          <a:xfrm>
            <a:off x="15097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79" name="Line 554"/>
          <p:cNvSpPr>
            <a:spLocks noChangeShapeType="1"/>
          </p:cNvSpPr>
          <p:nvPr/>
        </p:nvSpPr>
        <p:spPr bwMode="auto">
          <a:xfrm flipV="1">
            <a:off x="15192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80" name="Line 555"/>
          <p:cNvSpPr>
            <a:spLocks noChangeShapeType="1"/>
          </p:cNvSpPr>
          <p:nvPr/>
        </p:nvSpPr>
        <p:spPr bwMode="auto">
          <a:xfrm>
            <a:off x="15192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81" name="Line 556"/>
          <p:cNvSpPr>
            <a:spLocks noChangeShapeType="1"/>
          </p:cNvSpPr>
          <p:nvPr/>
        </p:nvSpPr>
        <p:spPr bwMode="auto">
          <a:xfrm flipV="1">
            <a:off x="1519237"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82" name="Line 557"/>
          <p:cNvSpPr>
            <a:spLocks noChangeShapeType="1"/>
          </p:cNvSpPr>
          <p:nvPr/>
        </p:nvSpPr>
        <p:spPr bwMode="auto">
          <a:xfrm>
            <a:off x="15192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83" name="Line 558"/>
          <p:cNvSpPr>
            <a:spLocks noChangeShapeType="1"/>
          </p:cNvSpPr>
          <p:nvPr/>
        </p:nvSpPr>
        <p:spPr bwMode="auto">
          <a:xfrm flipV="1">
            <a:off x="15240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84" name="Line 559"/>
          <p:cNvSpPr>
            <a:spLocks noChangeShapeType="1"/>
          </p:cNvSpPr>
          <p:nvPr/>
        </p:nvSpPr>
        <p:spPr bwMode="auto">
          <a:xfrm>
            <a:off x="15192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85" name="Line 560"/>
          <p:cNvSpPr>
            <a:spLocks noChangeShapeType="1"/>
          </p:cNvSpPr>
          <p:nvPr/>
        </p:nvSpPr>
        <p:spPr bwMode="auto">
          <a:xfrm flipV="1">
            <a:off x="15287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86" name="Line 561"/>
          <p:cNvSpPr>
            <a:spLocks noChangeShapeType="1"/>
          </p:cNvSpPr>
          <p:nvPr/>
        </p:nvSpPr>
        <p:spPr bwMode="auto">
          <a:xfrm>
            <a:off x="15240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87" name="Line 562"/>
          <p:cNvSpPr>
            <a:spLocks noChangeShapeType="1"/>
          </p:cNvSpPr>
          <p:nvPr/>
        </p:nvSpPr>
        <p:spPr bwMode="auto">
          <a:xfrm flipV="1">
            <a:off x="15382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88" name="Line 563"/>
          <p:cNvSpPr>
            <a:spLocks noChangeShapeType="1"/>
          </p:cNvSpPr>
          <p:nvPr/>
        </p:nvSpPr>
        <p:spPr bwMode="auto">
          <a:xfrm>
            <a:off x="15287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89" name="Line 564"/>
          <p:cNvSpPr>
            <a:spLocks noChangeShapeType="1"/>
          </p:cNvSpPr>
          <p:nvPr/>
        </p:nvSpPr>
        <p:spPr bwMode="auto">
          <a:xfrm flipV="1">
            <a:off x="1538287"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90" name="Line 565"/>
          <p:cNvSpPr>
            <a:spLocks noChangeShapeType="1"/>
          </p:cNvSpPr>
          <p:nvPr/>
        </p:nvSpPr>
        <p:spPr bwMode="auto">
          <a:xfrm>
            <a:off x="15382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91" name="Line 566"/>
          <p:cNvSpPr>
            <a:spLocks noChangeShapeType="1"/>
          </p:cNvSpPr>
          <p:nvPr/>
        </p:nvSpPr>
        <p:spPr bwMode="auto">
          <a:xfrm flipV="1">
            <a:off x="15430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92" name="Line 567"/>
          <p:cNvSpPr>
            <a:spLocks noChangeShapeType="1"/>
          </p:cNvSpPr>
          <p:nvPr/>
        </p:nvSpPr>
        <p:spPr bwMode="auto">
          <a:xfrm>
            <a:off x="1538287"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93" name="Line 568"/>
          <p:cNvSpPr>
            <a:spLocks noChangeShapeType="1"/>
          </p:cNvSpPr>
          <p:nvPr/>
        </p:nvSpPr>
        <p:spPr bwMode="auto">
          <a:xfrm flipV="1">
            <a:off x="15478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94" name="Line 569"/>
          <p:cNvSpPr>
            <a:spLocks noChangeShapeType="1"/>
          </p:cNvSpPr>
          <p:nvPr/>
        </p:nvSpPr>
        <p:spPr bwMode="auto">
          <a:xfrm>
            <a:off x="15430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95" name="Line 570"/>
          <p:cNvSpPr>
            <a:spLocks noChangeShapeType="1"/>
          </p:cNvSpPr>
          <p:nvPr/>
        </p:nvSpPr>
        <p:spPr bwMode="auto">
          <a:xfrm flipV="1">
            <a:off x="15525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96" name="Line 571"/>
          <p:cNvSpPr>
            <a:spLocks noChangeShapeType="1"/>
          </p:cNvSpPr>
          <p:nvPr/>
        </p:nvSpPr>
        <p:spPr bwMode="auto">
          <a:xfrm>
            <a:off x="15478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97" name="Line 572"/>
          <p:cNvSpPr>
            <a:spLocks noChangeShapeType="1"/>
          </p:cNvSpPr>
          <p:nvPr/>
        </p:nvSpPr>
        <p:spPr bwMode="auto">
          <a:xfrm flipV="1">
            <a:off x="15573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98" name="Line 573"/>
          <p:cNvSpPr>
            <a:spLocks noChangeShapeType="1"/>
          </p:cNvSpPr>
          <p:nvPr/>
        </p:nvSpPr>
        <p:spPr bwMode="auto">
          <a:xfrm>
            <a:off x="15525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99" name="Line 574"/>
          <p:cNvSpPr>
            <a:spLocks noChangeShapeType="1"/>
          </p:cNvSpPr>
          <p:nvPr/>
        </p:nvSpPr>
        <p:spPr bwMode="auto">
          <a:xfrm flipV="1">
            <a:off x="15621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00" name="Line 575"/>
          <p:cNvSpPr>
            <a:spLocks noChangeShapeType="1"/>
          </p:cNvSpPr>
          <p:nvPr/>
        </p:nvSpPr>
        <p:spPr bwMode="auto">
          <a:xfrm>
            <a:off x="15573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01" name="Line 576"/>
          <p:cNvSpPr>
            <a:spLocks noChangeShapeType="1"/>
          </p:cNvSpPr>
          <p:nvPr/>
        </p:nvSpPr>
        <p:spPr bwMode="auto">
          <a:xfrm flipV="1">
            <a:off x="15684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02" name="Line 577"/>
          <p:cNvSpPr>
            <a:spLocks noChangeShapeType="1"/>
          </p:cNvSpPr>
          <p:nvPr/>
        </p:nvSpPr>
        <p:spPr bwMode="auto">
          <a:xfrm>
            <a:off x="15621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03" name="Line 578"/>
          <p:cNvSpPr>
            <a:spLocks noChangeShapeType="1"/>
          </p:cNvSpPr>
          <p:nvPr/>
        </p:nvSpPr>
        <p:spPr bwMode="auto">
          <a:xfrm flipV="1">
            <a:off x="15732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04" name="Line 579"/>
          <p:cNvSpPr>
            <a:spLocks noChangeShapeType="1"/>
          </p:cNvSpPr>
          <p:nvPr/>
        </p:nvSpPr>
        <p:spPr bwMode="auto">
          <a:xfrm>
            <a:off x="15684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05" name="Line 580"/>
          <p:cNvSpPr>
            <a:spLocks noChangeShapeType="1"/>
          </p:cNvSpPr>
          <p:nvPr/>
        </p:nvSpPr>
        <p:spPr bwMode="auto">
          <a:xfrm flipV="1">
            <a:off x="15827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06" name="Line 581"/>
          <p:cNvSpPr>
            <a:spLocks noChangeShapeType="1"/>
          </p:cNvSpPr>
          <p:nvPr/>
        </p:nvSpPr>
        <p:spPr bwMode="auto">
          <a:xfrm>
            <a:off x="15732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07" name="Line 582"/>
          <p:cNvSpPr>
            <a:spLocks noChangeShapeType="1"/>
          </p:cNvSpPr>
          <p:nvPr/>
        </p:nvSpPr>
        <p:spPr bwMode="auto">
          <a:xfrm flipV="1">
            <a:off x="1582737" y="6254007"/>
            <a:ext cx="0" cy="587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08" name="Line 583"/>
          <p:cNvSpPr>
            <a:spLocks noChangeShapeType="1"/>
          </p:cNvSpPr>
          <p:nvPr/>
        </p:nvSpPr>
        <p:spPr bwMode="auto">
          <a:xfrm>
            <a:off x="15827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09" name="Line 584"/>
          <p:cNvSpPr>
            <a:spLocks noChangeShapeType="1"/>
          </p:cNvSpPr>
          <p:nvPr/>
        </p:nvSpPr>
        <p:spPr bwMode="auto">
          <a:xfrm flipV="1">
            <a:off x="15875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10" name="Line 585"/>
          <p:cNvSpPr>
            <a:spLocks noChangeShapeType="1"/>
          </p:cNvSpPr>
          <p:nvPr/>
        </p:nvSpPr>
        <p:spPr bwMode="auto">
          <a:xfrm>
            <a:off x="15827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11" name="Line 586"/>
          <p:cNvSpPr>
            <a:spLocks noChangeShapeType="1"/>
          </p:cNvSpPr>
          <p:nvPr/>
        </p:nvSpPr>
        <p:spPr bwMode="auto">
          <a:xfrm flipV="1">
            <a:off x="15922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12" name="Line 587"/>
          <p:cNvSpPr>
            <a:spLocks noChangeShapeType="1"/>
          </p:cNvSpPr>
          <p:nvPr/>
        </p:nvSpPr>
        <p:spPr bwMode="auto">
          <a:xfrm>
            <a:off x="15875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13" name="Line 588"/>
          <p:cNvSpPr>
            <a:spLocks noChangeShapeType="1"/>
          </p:cNvSpPr>
          <p:nvPr/>
        </p:nvSpPr>
        <p:spPr bwMode="auto">
          <a:xfrm flipV="1">
            <a:off x="15970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14" name="Line 589"/>
          <p:cNvSpPr>
            <a:spLocks noChangeShapeType="1"/>
          </p:cNvSpPr>
          <p:nvPr/>
        </p:nvSpPr>
        <p:spPr bwMode="auto">
          <a:xfrm>
            <a:off x="15922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15" name="Line 590"/>
          <p:cNvSpPr>
            <a:spLocks noChangeShapeType="1"/>
          </p:cNvSpPr>
          <p:nvPr/>
        </p:nvSpPr>
        <p:spPr bwMode="auto">
          <a:xfrm flipV="1">
            <a:off x="16017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16" name="Line 591"/>
          <p:cNvSpPr>
            <a:spLocks noChangeShapeType="1"/>
          </p:cNvSpPr>
          <p:nvPr/>
        </p:nvSpPr>
        <p:spPr bwMode="auto">
          <a:xfrm>
            <a:off x="15970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17" name="Line 592"/>
          <p:cNvSpPr>
            <a:spLocks noChangeShapeType="1"/>
          </p:cNvSpPr>
          <p:nvPr/>
        </p:nvSpPr>
        <p:spPr bwMode="auto">
          <a:xfrm flipV="1">
            <a:off x="1606550"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18" name="Line 593"/>
          <p:cNvSpPr>
            <a:spLocks noChangeShapeType="1"/>
          </p:cNvSpPr>
          <p:nvPr/>
        </p:nvSpPr>
        <p:spPr bwMode="auto">
          <a:xfrm>
            <a:off x="16017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19" name="Line 594"/>
          <p:cNvSpPr>
            <a:spLocks noChangeShapeType="1"/>
          </p:cNvSpPr>
          <p:nvPr/>
        </p:nvSpPr>
        <p:spPr bwMode="auto">
          <a:xfrm flipV="1">
            <a:off x="16065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20" name="Line 595"/>
          <p:cNvSpPr>
            <a:spLocks noChangeShapeType="1"/>
          </p:cNvSpPr>
          <p:nvPr/>
        </p:nvSpPr>
        <p:spPr bwMode="auto">
          <a:xfrm>
            <a:off x="1606550"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21" name="Line 596"/>
          <p:cNvSpPr>
            <a:spLocks noChangeShapeType="1"/>
          </p:cNvSpPr>
          <p:nvPr/>
        </p:nvSpPr>
        <p:spPr bwMode="auto">
          <a:xfrm flipV="1">
            <a:off x="16160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22" name="Line 597"/>
          <p:cNvSpPr>
            <a:spLocks noChangeShapeType="1"/>
          </p:cNvSpPr>
          <p:nvPr/>
        </p:nvSpPr>
        <p:spPr bwMode="auto">
          <a:xfrm>
            <a:off x="16065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23" name="Line 598"/>
          <p:cNvSpPr>
            <a:spLocks noChangeShapeType="1"/>
          </p:cNvSpPr>
          <p:nvPr/>
        </p:nvSpPr>
        <p:spPr bwMode="auto">
          <a:xfrm flipV="1">
            <a:off x="1616075"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24" name="Line 599"/>
          <p:cNvSpPr>
            <a:spLocks noChangeShapeType="1"/>
          </p:cNvSpPr>
          <p:nvPr/>
        </p:nvSpPr>
        <p:spPr bwMode="auto">
          <a:xfrm>
            <a:off x="16160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25" name="Line 600"/>
          <p:cNvSpPr>
            <a:spLocks noChangeShapeType="1"/>
          </p:cNvSpPr>
          <p:nvPr/>
        </p:nvSpPr>
        <p:spPr bwMode="auto">
          <a:xfrm flipV="1">
            <a:off x="16256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26" name="Line 601"/>
          <p:cNvSpPr>
            <a:spLocks noChangeShapeType="1"/>
          </p:cNvSpPr>
          <p:nvPr/>
        </p:nvSpPr>
        <p:spPr bwMode="auto">
          <a:xfrm>
            <a:off x="16160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27" name="Line 602"/>
          <p:cNvSpPr>
            <a:spLocks noChangeShapeType="1"/>
          </p:cNvSpPr>
          <p:nvPr/>
        </p:nvSpPr>
        <p:spPr bwMode="auto">
          <a:xfrm flipV="1">
            <a:off x="1625600"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28" name="Line 603"/>
          <p:cNvSpPr>
            <a:spLocks noChangeShapeType="1"/>
          </p:cNvSpPr>
          <p:nvPr/>
        </p:nvSpPr>
        <p:spPr bwMode="auto">
          <a:xfrm>
            <a:off x="16256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29" name="Line 604"/>
          <p:cNvSpPr>
            <a:spLocks noChangeShapeType="1"/>
          </p:cNvSpPr>
          <p:nvPr/>
        </p:nvSpPr>
        <p:spPr bwMode="auto">
          <a:xfrm flipV="1">
            <a:off x="16303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30" name="Line 605"/>
          <p:cNvSpPr>
            <a:spLocks noChangeShapeType="1"/>
          </p:cNvSpPr>
          <p:nvPr/>
        </p:nvSpPr>
        <p:spPr bwMode="auto">
          <a:xfrm>
            <a:off x="16256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31" name="Line 606"/>
          <p:cNvSpPr>
            <a:spLocks noChangeShapeType="1"/>
          </p:cNvSpPr>
          <p:nvPr/>
        </p:nvSpPr>
        <p:spPr bwMode="auto">
          <a:xfrm flipV="1">
            <a:off x="16351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32" name="Line 608"/>
          <p:cNvSpPr>
            <a:spLocks noChangeShapeType="1"/>
          </p:cNvSpPr>
          <p:nvPr/>
        </p:nvSpPr>
        <p:spPr bwMode="auto">
          <a:xfrm>
            <a:off x="16303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33" name="Line 609"/>
          <p:cNvSpPr>
            <a:spLocks noChangeShapeType="1"/>
          </p:cNvSpPr>
          <p:nvPr/>
        </p:nvSpPr>
        <p:spPr bwMode="auto">
          <a:xfrm flipV="1">
            <a:off x="16398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34" name="Line 610"/>
          <p:cNvSpPr>
            <a:spLocks noChangeShapeType="1"/>
          </p:cNvSpPr>
          <p:nvPr/>
        </p:nvSpPr>
        <p:spPr bwMode="auto">
          <a:xfrm>
            <a:off x="16351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35" name="Line 611"/>
          <p:cNvSpPr>
            <a:spLocks noChangeShapeType="1"/>
          </p:cNvSpPr>
          <p:nvPr/>
        </p:nvSpPr>
        <p:spPr bwMode="auto">
          <a:xfrm flipV="1">
            <a:off x="16446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36" name="Line 612"/>
          <p:cNvSpPr>
            <a:spLocks noChangeShapeType="1"/>
          </p:cNvSpPr>
          <p:nvPr/>
        </p:nvSpPr>
        <p:spPr bwMode="auto">
          <a:xfrm>
            <a:off x="16398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37" name="Line 613"/>
          <p:cNvSpPr>
            <a:spLocks noChangeShapeType="1"/>
          </p:cNvSpPr>
          <p:nvPr/>
        </p:nvSpPr>
        <p:spPr bwMode="auto">
          <a:xfrm flipV="1">
            <a:off x="1651000" y="6254006"/>
            <a:ext cx="0" cy="587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38" name="Line 614"/>
          <p:cNvSpPr>
            <a:spLocks noChangeShapeType="1"/>
          </p:cNvSpPr>
          <p:nvPr/>
        </p:nvSpPr>
        <p:spPr bwMode="auto">
          <a:xfrm>
            <a:off x="16446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39" name="Line 615"/>
          <p:cNvSpPr>
            <a:spLocks noChangeShapeType="1"/>
          </p:cNvSpPr>
          <p:nvPr/>
        </p:nvSpPr>
        <p:spPr bwMode="auto">
          <a:xfrm flipV="1">
            <a:off x="16510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40" name="Line 616"/>
          <p:cNvSpPr>
            <a:spLocks noChangeShapeType="1"/>
          </p:cNvSpPr>
          <p:nvPr/>
        </p:nvSpPr>
        <p:spPr bwMode="auto">
          <a:xfrm>
            <a:off x="1651000" y="6254006"/>
            <a:ext cx="0" cy="587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41" name="Line 617"/>
          <p:cNvSpPr>
            <a:spLocks noChangeShapeType="1"/>
          </p:cNvSpPr>
          <p:nvPr/>
        </p:nvSpPr>
        <p:spPr bwMode="auto">
          <a:xfrm flipV="1">
            <a:off x="16605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42" name="Line 618"/>
          <p:cNvSpPr>
            <a:spLocks noChangeShapeType="1"/>
          </p:cNvSpPr>
          <p:nvPr/>
        </p:nvSpPr>
        <p:spPr bwMode="auto">
          <a:xfrm>
            <a:off x="16510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43" name="Line 619"/>
          <p:cNvSpPr>
            <a:spLocks noChangeShapeType="1"/>
          </p:cNvSpPr>
          <p:nvPr/>
        </p:nvSpPr>
        <p:spPr bwMode="auto">
          <a:xfrm flipV="1">
            <a:off x="16700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44" name="Line 620"/>
          <p:cNvSpPr>
            <a:spLocks noChangeShapeType="1"/>
          </p:cNvSpPr>
          <p:nvPr/>
        </p:nvSpPr>
        <p:spPr bwMode="auto">
          <a:xfrm>
            <a:off x="16605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45" name="Line 621"/>
          <p:cNvSpPr>
            <a:spLocks noChangeShapeType="1"/>
          </p:cNvSpPr>
          <p:nvPr/>
        </p:nvSpPr>
        <p:spPr bwMode="auto">
          <a:xfrm flipV="1">
            <a:off x="1670050"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46" name="Line 622"/>
          <p:cNvSpPr>
            <a:spLocks noChangeShapeType="1"/>
          </p:cNvSpPr>
          <p:nvPr/>
        </p:nvSpPr>
        <p:spPr bwMode="auto">
          <a:xfrm>
            <a:off x="16700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47" name="Line 623"/>
          <p:cNvSpPr>
            <a:spLocks noChangeShapeType="1"/>
          </p:cNvSpPr>
          <p:nvPr/>
        </p:nvSpPr>
        <p:spPr bwMode="auto">
          <a:xfrm flipV="1">
            <a:off x="16795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48" name="Line 624"/>
          <p:cNvSpPr>
            <a:spLocks noChangeShapeType="1"/>
          </p:cNvSpPr>
          <p:nvPr/>
        </p:nvSpPr>
        <p:spPr bwMode="auto">
          <a:xfrm>
            <a:off x="16700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49" name="Line 625"/>
          <p:cNvSpPr>
            <a:spLocks noChangeShapeType="1"/>
          </p:cNvSpPr>
          <p:nvPr/>
        </p:nvSpPr>
        <p:spPr bwMode="auto">
          <a:xfrm flipV="1">
            <a:off x="16843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50" name="Line 626"/>
          <p:cNvSpPr>
            <a:spLocks noChangeShapeType="1"/>
          </p:cNvSpPr>
          <p:nvPr/>
        </p:nvSpPr>
        <p:spPr bwMode="auto">
          <a:xfrm>
            <a:off x="16795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51" name="Line 627"/>
          <p:cNvSpPr>
            <a:spLocks noChangeShapeType="1"/>
          </p:cNvSpPr>
          <p:nvPr/>
        </p:nvSpPr>
        <p:spPr bwMode="auto">
          <a:xfrm flipV="1">
            <a:off x="16891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52" name="Line 628"/>
          <p:cNvSpPr>
            <a:spLocks noChangeShapeType="1"/>
          </p:cNvSpPr>
          <p:nvPr/>
        </p:nvSpPr>
        <p:spPr bwMode="auto">
          <a:xfrm>
            <a:off x="16843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53" name="Line 629"/>
          <p:cNvSpPr>
            <a:spLocks noChangeShapeType="1"/>
          </p:cNvSpPr>
          <p:nvPr/>
        </p:nvSpPr>
        <p:spPr bwMode="auto">
          <a:xfrm flipV="1">
            <a:off x="1689100"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54" name="Line 630"/>
          <p:cNvSpPr>
            <a:spLocks noChangeShapeType="1"/>
          </p:cNvSpPr>
          <p:nvPr/>
        </p:nvSpPr>
        <p:spPr bwMode="auto">
          <a:xfrm>
            <a:off x="16891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55" name="Line 631"/>
          <p:cNvSpPr>
            <a:spLocks noChangeShapeType="1"/>
          </p:cNvSpPr>
          <p:nvPr/>
        </p:nvSpPr>
        <p:spPr bwMode="auto">
          <a:xfrm flipV="1">
            <a:off x="16938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56" name="Line 632"/>
          <p:cNvSpPr>
            <a:spLocks noChangeShapeType="1"/>
          </p:cNvSpPr>
          <p:nvPr/>
        </p:nvSpPr>
        <p:spPr bwMode="auto">
          <a:xfrm>
            <a:off x="1689100"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57" name="Line 633"/>
          <p:cNvSpPr>
            <a:spLocks noChangeShapeType="1"/>
          </p:cNvSpPr>
          <p:nvPr/>
        </p:nvSpPr>
        <p:spPr bwMode="auto">
          <a:xfrm flipV="1">
            <a:off x="1703387"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58" name="Line 634"/>
          <p:cNvSpPr>
            <a:spLocks noChangeShapeType="1"/>
          </p:cNvSpPr>
          <p:nvPr/>
        </p:nvSpPr>
        <p:spPr bwMode="auto">
          <a:xfrm>
            <a:off x="16938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59" name="Line 635"/>
          <p:cNvSpPr>
            <a:spLocks noChangeShapeType="1"/>
          </p:cNvSpPr>
          <p:nvPr/>
        </p:nvSpPr>
        <p:spPr bwMode="auto">
          <a:xfrm flipV="1">
            <a:off x="17033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60" name="Line 636"/>
          <p:cNvSpPr>
            <a:spLocks noChangeShapeType="1"/>
          </p:cNvSpPr>
          <p:nvPr/>
        </p:nvSpPr>
        <p:spPr bwMode="auto">
          <a:xfrm>
            <a:off x="1703387"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61" name="Line 637"/>
          <p:cNvSpPr>
            <a:spLocks noChangeShapeType="1"/>
          </p:cNvSpPr>
          <p:nvPr/>
        </p:nvSpPr>
        <p:spPr bwMode="auto">
          <a:xfrm flipV="1">
            <a:off x="17129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62" name="Line 638"/>
          <p:cNvSpPr>
            <a:spLocks noChangeShapeType="1"/>
          </p:cNvSpPr>
          <p:nvPr/>
        </p:nvSpPr>
        <p:spPr bwMode="auto">
          <a:xfrm>
            <a:off x="17033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63" name="Line 639"/>
          <p:cNvSpPr>
            <a:spLocks noChangeShapeType="1"/>
          </p:cNvSpPr>
          <p:nvPr/>
        </p:nvSpPr>
        <p:spPr bwMode="auto">
          <a:xfrm flipV="1">
            <a:off x="1712912"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64" name="Line 640"/>
          <p:cNvSpPr>
            <a:spLocks noChangeShapeType="1"/>
          </p:cNvSpPr>
          <p:nvPr/>
        </p:nvSpPr>
        <p:spPr bwMode="auto">
          <a:xfrm>
            <a:off x="17129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65" name="Line 641"/>
          <p:cNvSpPr>
            <a:spLocks noChangeShapeType="1"/>
          </p:cNvSpPr>
          <p:nvPr/>
        </p:nvSpPr>
        <p:spPr bwMode="auto">
          <a:xfrm flipV="1">
            <a:off x="1717675"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66" name="Line 642"/>
          <p:cNvSpPr>
            <a:spLocks noChangeShapeType="1"/>
          </p:cNvSpPr>
          <p:nvPr/>
        </p:nvSpPr>
        <p:spPr bwMode="auto">
          <a:xfrm>
            <a:off x="17129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67" name="Line 643"/>
          <p:cNvSpPr>
            <a:spLocks noChangeShapeType="1"/>
          </p:cNvSpPr>
          <p:nvPr/>
        </p:nvSpPr>
        <p:spPr bwMode="auto">
          <a:xfrm flipV="1">
            <a:off x="17176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68" name="Line 644"/>
          <p:cNvSpPr>
            <a:spLocks noChangeShapeType="1"/>
          </p:cNvSpPr>
          <p:nvPr/>
        </p:nvSpPr>
        <p:spPr bwMode="auto">
          <a:xfrm>
            <a:off x="1717675"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69" name="Line 645"/>
          <p:cNvSpPr>
            <a:spLocks noChangeShapeType="1"/>
          </p:cNvSpPr>
          <p:nvPr/>
        </p:nvSpPr>
        <p:spPr bwMode="auto">
          <a:xfrm flipV="1">
            <a:off x="17224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70" name="Line 646"/>
          <p:cNvSpPr>
            <a:spLocks noChangeShapeType="1"/>
          </p:cNvSpPr>
          <p:nvPr/>
        </p:nvSpPr>
        <p:spPr bwMode="auto">
          <a:xfrm>
            <a:off x="17176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71" name="Line 647"/>
          <p:cNvSpPr>
            <a:spLocks noChangeShapeType="1"/>
          </p:cNvSpPr>
          <p:nvPr/>
        </p:nvSpPr>
        <p:spPr bwMode="auto">
          <a:xfrm flipV="1">
            <a:off x="1722437"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72" name="Line 648"/>
          <p:cNvSpPr>
            <a:spLocks noChangeShapeType="1"/>
          </p:cNvSpPr>
          <p:nvPr/>
        </p:nvSpPr>
        <p:spPr bwMode="auto">
          <a:xfrm>
            <a:off x="17224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73" name="Line 649"/>
          <p:cNvSpPr>
            <a:spLocks noChangeShapeType="1"/>
          </p:cNvSpPr>
          <p:nvPr/>
        </p:nvSpPr>
        <p:spPr bwMode="auto">
          <a:xfrm flipV="1">
            <a:off x="17287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74" name="Line 650"/>
          <p:cNvSpPr>
            <a:spLocks noChangeShapeType="1"/>
          </p:cNvSpPr>
          <p:nvPr/>
        </p:nvSpPr>
        <p:spPr bwMode="auto">
          <a:xfrm>
            <a:off x="1722437"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75" name="Line 651"/>
          <p:cNvSpPr>
            <a:spLocks noChangeShapeType="1"/>
          </p:cNvSpPr>
          <p:nvPr/>
        </p:nvSpPr>
        <p:spPr bwMode="auto">
          <a:xfrm flipV="1">
            <a:off x="1728787" y="6039694"/>
            <a:ext cx="0" cy="26035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76" name="Line 652"/>
          <p:cNvSpPr>
            <a:spLocks noChangeShapeType="1"/>
          </p:cNvSpPr>
          <p:nvPr/>
        </p:nvSpPr>
        <p:spPr bwMode="auto">
          <a:xfrm flipV="1">
            <a:off x="1733550" y="6266706"/>
            <a:ext cx="0" cy="460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77" name="Line 653"/>
          <p:cNvSpPr>
            <a:spLocks noChangeShapeType="1"/>
          </p:cNvSpPr>
          <p:nvPr/>
        </p:nvSpPr>
        <p:spPr bwMode="auto">
          <a:xfrm>
            <a:off x="1728787"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78" name="Line 654"/>
          <p:cNvSpPr>
            <a:spLocks noChangeShapeType="1"/>
          </p:cNvSpPr>
          <p:nvPr/>
        </p:nvSpPr>
        <p:spPr bwMode="auto">
          <a:xfrm flipV="1">
            <a:off x="17383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79" name="Line 655"/>
          <p:cNvSpPr>
            <a:spLocks noChangeShapeType="1"/>
          </p:cNvSpPr>
          <p:nvPr/>
        </p:nvSpPr>
        <p:spPr bwMode="auto">
          <a:xfrm>
            <a:off x="1733550" y="6266706"/>
            <a:ext cx="0" cy="460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80" name="Line 656"/>
          <p:cNvSpPr>
            <a:spLocks noChangeShapeType="1"/>
          </p:cNvSpPr>
          <p:nvPr/>
        </p:nvSpPr>
        <p:spPr bwMode="auto">
          <a:xfrm flipV="1">
            <a:off x="17383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81" name="Line 657"/>
          <p:cNvSpPr>
            <a:spLocks noChangeShapeType="1"/>
          </p:cNvSpPr>
          <p:nvPr/>
        </p:nvSpPr>
        <p:spPr bwMode="auto">
          <a:xfrm>
            <a:off x="17383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82" name="Line 658"/>
          <p:cNvSpPr>
            <a:spLocks noChangeShapeType="1"/>
          </p:cNvSpPr>
          <p:nvPr/>
        </p:nvSpPr>
        <p:spPr bwMode="auto">
          <a:xfrm flipV="1">
            <a:off x="1738312"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83" name="Line 659"/>
          <p:cNvSpPr>
            <a:spLocks noChangeShapeType="1"/>
          </p:cNvSpPr>
          <p:nvPr/>
        </p:nvSpPr>
        <p:spPr bwMode="auto">
          <a:xfrm>
            <a:off x="17383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84" name="Line 660"/>
          <p:cNvSpPr>
            <a:spLocks noChangeShapeType="1"/>
          </p:cNvSpPr>
          <p:nvPr/>
        </p:nvSpPr>
        <p:spPr bwMode="auto">
          <a:xfrm flipV="1">
            <a:off x="17478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85" name="Line 661"/>
          <p:cNvSpPr>
            <a:spLocks noChangeShapeType="1"/>
          </p:cNvSpPr>
          <p:nvPr/>
        </p:nvSpPr>
        <p:spPr bwMode="auto">
          <a:xfrm>
            <a:off x="17383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86" name="Line 662"/>
          <p:cNvSpPr>
            <a:spLocks noChangeShapeType="1"/>
          </p:cNvSpPr>
          <p:nvPr/>
        </p:nvSpPr>
        <p:spPr bwMode="auto">
          <a:xfrm flipV="1">
            <a:off x="17526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87" name="Line 663"/>
          <p:cNvSpPr>
            <a:spLocks noChangeShapeType="1"/>
          </p:cNvSpPr>
          <p:nvPr/>
        </p:nvSpPr>
        <p:spPr bwMode="auto">
          <a:xfrm>
            <a:off x="17478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88" name="Line 664"/>
          <p:cNvSpPr>
            <a:spLocks noChangeShapeType="1"/>
          </p:cNvSpPr>
          <p:nvPr/>
        </p:nvSpPr>
        <p:spPr bwMode="auto">
          <a:xfrm flipV="1">
            <a:off x="17573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89" name="Line 665"/>
          <p:cNvSpPr>
            <a:spLocks noChangeShapeType="1"/>
          </p:cNvSpPr>
          <p:nvPr/>
        </p:nvSpPr>
        <p:spPr bwMode="auto">
          <a:xfrm>
            <a:off x="17526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90" name="Line 666"/>
          <p:cNvSpPr>
            <a:spLocks noChangeShapeType="1"/>
          </p:cNvSpPr>
          <p:nvPr/>
        </p:nvSpPr>
        <p:spPr bwMode="auto">
          <a:xfrm flipV="1">
            <a:off x="17621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91" name="Line 667"/>
          <p:cNvSpPr>
            <a:spLocks noChangeShapeType="1"/>
          </p:cNvSpPr>
          <p:nvPr/>
        </p:nvSpPr>
        <p:spPr bwMode="auto">
          <a:xfrm>
            <a:off x="17573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92" name="Line 668"/>
          <p:cNvSpPr>
            <a:spLocks noChangeShapeType="1"/>
          </p:cNvSpPr>
          <p:nvPr/>
        </p:nvSpPr>
        <p:spPr bwMode="auto">
          <a:xfrm flipV="1">
            <a:off x="1762125"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93" name="Line 669"/>
          <p:cNvSpPr>
            <a:spLocks noChangeShapeType="1"/>
          </p:cNvSpPr>
          <p:nvPr/>
        </p:nvSpPr>
        <p:spPr bwMode="auto">
          <a:xfrm>
            <a:off x="17621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94" name="Line 670"/>
          <p:cNvSpPr>
            <a:spLocks noChangeShapeType="1"/>
          </p:cNvSpPr>
          <p:nvPr/>
        </p:nvSpPr>
        <p:spPr bwMode="auto">
          <a:xfrm flipV="1">
            <a:off x="17668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95" name="Line 671"/>
          <p:cNvSpPr>
            <a:spLocks noChangeShapeType="1"/>
          </p:cNvSpPr>
          <p:nvPr/>
        </p:nvSpPr>
        <p:spPr bwMode="auto">
          <a:xfrm>
            <a:off x="17621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96" name="Line 672"/>
          <p:cNvSpPr>
            <a:spLocks noChangeShapeType="1"/>
          </p:cNvSpPr>
          <p:nvPr/>
        </p:nvSpPr>
        <p:spPr bwMode="auto">
          <a:xfrm flipV="1">
            <a:off x="17716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97" name="Line 673"/>
          <p:cNvSpPr>
            <a:spLocks noChangeShapeType="1"/>
          </p:cNvSpPr>
          <p:nvPr/>
        </p:nvSpPr>
        <p:spPr bwMode="auto">
          <a:xfrm>
            <a:off x="17668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98" name="Line 674"/>
          <p:cNvSpPr>
            <a:spLocks noChangeShapeType="1"/>
          </p:cNvSpPr>
          <p:nvPr/>
        </p:nvSpPr>
        <p:spPr bwMode="auto">
          <a:xfrm flipV="1">
            <a:off x="17764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99" name="Line 675"/>
          <p:cNvSpPr>
            <a:spLocks noChangeShapeType="1"/>
          </p:cNvSpPr>
          <p:nvPr/>
        </p:nvSpPr>
        <p:spPr bwMode="auto">
          <a:xfrm>
            <a:off x="17716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00" name="Line 676"/>
          <p:cNvSpPr>
            <a:spLocks noChangeShapeType="1"/>
          </p:cNvSpPr>
          <p:nvPr/>
        </p:nvSpPr>
        <p:spPr bwMode="auto">
          <a:xfrm flipV="1">
            <a:off x="17811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01" name="Line 677"/>
          <p:cNvSpPr>
            <a:spLocks noChangeShapeType="1"/>
          </p:cNvSpPr>
          <p:nvPr/>
        </p:nvSpPr>
        <p:spPr bwMode="auto">
          <a:xfrm>
            <a:off x="17764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02" name="Line 678"/>
          <p:cNvSpPr>
            <a:spLocks noChangeShapeType="1"/>
          </p:cNvSpPr>
          <p:nvPr/>
        </p:nvSpPr>
        <p:spPr bwMode="auto">
          <a:xfrm flipV="1">
            <a:off x="1781175" y="6052394"/>
            <a:ext cx="0" cy="26035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03" name="Line 679"/>
          <p:cNvSpPr>
            <a:spLocks noChangeShapeType="1"/>
          </p:cNvSpPr>
          <p:nvPr/>
        </p:nvSpPr>
        <p:spPr bwMode="auto">
          <a:xfrm>
            <a:off x="17811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04" name="Line 680"/>
          <p:cNvSpPr>
            <a:spLocks noChangeShapeType="1"/>
          </p:cNvSpPr>
          <p:nvPr/>
        </p:nvSpPr>
        <p:spPr bwMode="auto">
          <a:xfrm flipV="1">
            <a:off x="17859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05" name="Line 681"/>
          <p:cNvSpPr>
            <a:spLocks noChangeShapeType="1"/>
          </p:cNvSpPr>
          <p:nvPr/>
        </p:nvSpPr>
        <p:spPr bwMode="auto">
          <a:xfrm>
            <a:off x="17811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06" name="Line 682"/>
          <p:cNvSpPr>
            <a:spLocks noChangeShapeType="1"/>
          </p:cNvSpPr>
          <p:nvPr/>
        </p:nvSpPr>
        <p:spPr bwMode="auto">
          <a:xfrm flipV="1">
            <a:off x="17907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07" name="Line 683"/>
          <p:cNvSpPr>
            <a:spLocks noChangeShapeType="1"/>
          </p:cNvSpPr>
          <p:nvPr/>
        </p:nvSpPr>
        <p:spPr bwMode="auto">
          <a:xfrm>
            <a:off x="17859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08" name="Line 684"/>
          <p:cNvSpPr>
            <a:spLocks noChangeShapeType="1"/>
          </p:cNvSpPr>
          <p:nvPr/>
        </p:nvSpPr>
        <p:spPr bwMode="auto">
          <a:xfrm flipV="1">
            <a:off x="1790700" y="6266706"/>
            <a:ext cx="0" cy="460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09" name="Line 685"/>
          <p:cNvSpPr>
            <a:spLocks noChangeShapeType="1"/>
          </p:cNvSpPr>
          <p:nvPr/>
        </p:nvSpPr>
        <p:spPr bwMode="auto">
          <a:xfrm>
            <a:off x="17907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10" name="Line 686"/>
          <p:cNvSpPr>
            <a:spLocks noChangeShapeType="1"/>
          </p:cNvSpPr>
          <p:nvPr/>
        </p:nvSpPr>
        <p:spPr bwMode="auto">
          <a:xfrm flipV="1">
            <a:off x="17954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11" name="Line 687"/>
          <p:cNvSpPr>
            <a:spLocks noChangeShapeType="1"/>
          </p:cNvSpPr>
          <p:nvPr/>
        </p:nvSpPr>
        <p:spPr bwMode="auto">
          <a:xfrm>
            <a:off x="17907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12" name="Line 688"/>
          <p:cNvSpPr>
            <a:spLocks noChangeShapeType="1"/>
          </p:cNvSpPr>
          <p:nvPr/>
        </p:nvSpPr>
        <p:spPr bwMode="auto">
          <a:xfrm flipV="1">
            <a:off x="18002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13" name="Line 689"/>
          <p:cNvSpPr>
            <a:spLocks noChangeShapeType="1"/>
          </p:cNvSpPr>
          <p:nvPr/>
        </p:nvSpPr>
        <p:spPr bwMode="auto">
          <a:xfrm>
            <a:off x="17954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14" name="Line 690"/>
          <p:cNvSpPr>
            <a:spLocks noChangeShapeType="1"/>
          </p:cNvSpPr>
          <p:nvPr/>
        </p:nvSpPr>
        <p:spPr bwMode="auto">
          <a:xfrm flipV="1">
            <a:off x="1800225"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15" name="Line 691"/>
          <p:cNvSpPr>
            <a:spLocks noChangeShapeType="1"/>
          </p:cNvSpPr>
          <p:nvPr/>
        </p:nvSpPr>
        <p:spPr bwMode="auto">
          <a:xfrm>
            <a:off x="18002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16" name="Line 692"/>
          <p:cNvSpPr>
            <a:spLocks noChangeShapeType="1"/>
          </p:cNvSpPr>
          <p:nvPr/>
        </p:nvSpPr>
        <p:spPr bwMode="auto">
          <a:xfrm flipV="1">
            <a:off x="18049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17" name="Line 693"/>
          <p:cNvSpPr>
            <a:spLocks noChangeShapeType="1"/>
          </p:cNvSpPr>
          <p:nvPr/>
        </p:nvSpPr>
        <p:spPr bwMode="auto">
          <a:xfrm>
            <a:off x="18002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18" name="Line 694"/>
          <p:cNvSpPr>
            <a:spLocks noChangeShapeType="1"/>
          </p:cNvSpPr>
          <p:nvPr/>
        </p:nvSpPr>
        <p:spPr bwMode="auto">
          <a:xfrm flipV="1">
            <a:off x="18113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19" name="Line 695"/>
          <p:cNvSpPr>
            <a:spLocks noChangeShapeType="1"/>
          </p:cNvSpPr>
          <p:nvPr/>
        </p:nvSpPr>
        <p:spPr bwMode="auto">
          <a:xfrm>
            <a:off x="18049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20" name="Line 696"/>
          <p:cNvSpPr>
            <a:spLocks noChangeShapeType="1"/>
          </p:cNvSpPr>
          <p:nvPr/>
        </p:nvSpPr>
        <p:spPr bwMode="auto">
          <a:xfrm flipV="1">
            <a:off x="1820862"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21" name="Line 697"/>
          <p:cNvSpPr>
            <a:spLocks noChangeShapeType="1"/>
          </p:cNvSpPr>
          <p:nvPr/>
        </p:nvSpPr>
        <p:spPr bwMode="auto">
          <a:xfrm>
            <a:off x="18113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22" name="Line 698"/>
          <p:cNvSpPr>
            <a:spLocks noChangeShapeType="1"/>
          </p:cNvSpPr>
          <p:nvPr/>
        </p:nvSpPr>
        <p:spPr bwMode="auto">
          <a:xfrm flipV="1">
            <a:off x="18208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23" name="Line 699"/>
          <p:cNvSpPr>
            <a:spLocks noChangeShapeType="1"/>
          </p:cNvSpPr>
          <p:nvPr/>
        </p:nvSpPr>
        <p:spPr bwMode="auto">
          <a:xfrm>
            <a:off x="1820862"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24" name="Line 700"/>
          <p:cNvSpPr>
            <a:spLocks noChangeShapeType="1"/>
          </p:cNvSpPr>
          <p:nvPr/>
        </p:nvSpPr>
        <p:spPr bwMode="auto">
          <a:xfrm flipV="1">
            <a:off x="18256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25" name="Line 701"/>
          <p:cNvSpPr>
            <a:spLocks noChangeShapeType="1"/>
          </p:cNvSpPr>
          <p:nvPr/>
        </p:nvSpPr>
        <p:spPr bwMode="auto">
          <a:xfrm>
            <a:off x="18208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26" name="Line 702"/>
          <p:cNvSpPr>
            <a:spLocks noChangeShapeType="1"/>
          </p:cNvSpPr>
          <p:nvPr/>
        </p:nvSpPr>
        <p:spPr bwMode="auto">
          <a:xfrm flipV="1">
            <a:off x="1825625"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27" name="Line 703"/>
          <p:cNvSpPr>
            <a:spLocks noChangeShapeType="1"/>
          </p:cNvSpPr>
          <p:nvPr/>
        </p:nvSpPr>
        <p:spPr bwMode="auto">
          <a:xfrm>
            <a:off x="18256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28" name="Line 704"/>
          <p:cNvSpPr>
            <a:spLocks noChangeShapeType="1"/>
          </p:cNvSpPr>
          <p:nvPr/>
        </p:nvSpPr>
        <p:spPr bwMode="auto">
          <a:xfrm flipV="1">
            <a:off x="18351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29" name="Line 705"/>
          <p:cNvSpPr>
            <a:spLocks noChangeShapeType="1"/>
          </p:cNvSpPr>
          <p:nvPr/>
        </p:nvSpPr>
        <p:spPr bwMode="auto">
          <a:xfrm>
            <a:off x="18256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30" name="Line 706"/>
          <p:cNvSpPr>
            <a:spLocks noChangeShapeType="1"/>
          </p:cNvSpPr>
          <p:nvPr/>
        </p:nvSpPr>
        <p:spPr bwMode="auto">
          <a:xfrm flipV="1">
            <a:off x="18399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31" name="Line 707"/>
          <p:cNvSpPr>
            <a:spLocks noChangeShapeType="1"/>
          </p:cNvSpPr>
          <p:nvPr/>
        </p:nvSpPr>
        <p:spPr bwMode="auto">
          <a:xfrm>
            <a:off x="18351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32" name="Line 708"/>
          <p:cNvSpPr>
            <a:spLocks noChangeShapeType="1"/>
          </p:cNvSpPr>
          <p:nvPr/>
        </p:nvSpPr>
        <p:spPr bwMode="auto">
          <a:xfrm flipV="1">
            <a:off x="18446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33" name="Line 709"/>
          <p:cNvSpPr>
            <a:spLocks noChangeShapeType="1"/>
          </p:cNvSpPr>
          <p:nvPr/>
        </p:nvSpPr>
        <p:spPr bwMode="auto">
          <a:xfrm>
            <a:off x="18399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34" name="Line 710"/>
          <p:cNvSpPr>
            <a:spLocks noChangeShapeType="1"/>
          </p:cNvSpPr>
          <p:nvPr/>
        </p:nvSpPr>
        <p:spPr bwMode="auto">
          <a:xfrm flipV="1">
            <a:off x="1844675"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35" name="Line 711"/>
          <p:cNvSpPr>
            <a:spLocks noChangeShapeType="1"/>
          </p:cNvSpPr>
          <p:nvPr/>
        </p:nvSpPr>
        <p:spPr bwMode="auto">
          <a:xfrm>
            <a:off x="18446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36" name="Line 712"/>
          <p:cNvSpPr>
            <a:spLocks noChangeShapeType="1"/>
          </p:cNvSpPr>
          <p:nvPr/>
        </p:nvSpPr>
        <p:spPr bwMode="auto">
          <a:xfrm flipV="1">
            <a:off x="18542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37" name="Line 713"/>
          <p:cNvSpPr>
            <a:spLocks noChangeShapeType="1"/>
          </p:cNvSpPr>
          <p:nvPr/>
        </p:nvSpPr>
        <p:spPr bwMode="auto">
          <a:xfrm>
            <a:off x="18446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38" name="Line 714"/>
          <p:cNvSpPr>
            <a:spLocks noChangeShapeType="1"/>
          </p:cNvSpPr>
          <p:nvPr/>
        </p:nvSpPr>
        <p:spPr bwMode="auto">
          <a:xfrm flipV="1">
            <a:off x="18589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39" name="Line 715"/>
          <p:cNvSpPr>
            <a:spLocks noChangeShapeType="1"/>
          </p:cNvSpPr>
          <p:nvPr/>
        </p:nvSpPr>
        <p:spPr bwMode="auto">
          <a:xfrm>
            <a:off x="18542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40" name="Line 716"/>
          <p:cNvSpPr>
            <a:spLocks noChangeShapeType="1"/>
          </p:cNvSpPr>
          <p:nvPr/>
        </p:nvSpPr>
        <p:spPr bwMode="auto">
          <a:xfrm flipV="1">
            <a:off x="18637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41" name="Line 717"/>
          <p:cNvSpPr>
            <a:spLocks noChangeShapeType="1"/>
          </p:cNvSpPr>
          <p:nvPr/>
        </p:nvSpPr>
        <p:spPr bwMode="auto">
          <a:xfrm>
            <a:off x="18589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42" name="Line 718"/>
          <p:cNvSpPr>
            <a:spLocks noChangeShapeType="1"/>
          </p:cNvSpPr>
          <p:nvPr/>
        </p:nvSpPr>
        <p:spPr bwMode="auto">
          <a:xfrm flipV="1">
            <a:off x="18684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43" name="Line 719"/>
          <p:cNvSpPr>
            <a:spLocks noChangeShapeType="1"/>
          </p:cNvSpPr>
          <p:nvPr/>
        </p:nvSpPr>
        <p:spPr bwMode="auto">
          <a:xfrm>
            <a:off x="18637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44" name="Line 720"/>
          <p:cNvSpPr>
            <a:spLocks noChangeShapeType="1"/>
          </p:cNvSpPr>
          <p:nvPr/>
        </p:nvSpPr>
        <p:spPr bwMode="auto">
          <a:xfrm flipV="1">
            <a:off x="18780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45" name="Line 721"/>
          <p:cNvSpPr>
            <a:spLocks noChangeShapeType="1"/>
          </p:cNvSpPr>
          <p:nvPr/>
        </p:nvSpPr>
        <p:spPr bwMode="auto">
          <a:xfrm>
            <a:off x="18684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46" name="Line 722"/>
          <p:cNvSpPr>
            <a:spLocks noChangeShapeType="1"/>
          </p:cNvSpPr>
          <p:nvPr/>
        </p:nvSpPr>
        <p:spPr bwMode="auto">
          <a:xfrm flipV="1">
            <a:off x="18891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47" name="Line 723"/>
          <p:cNvSpPr>
            <a:spLocks noChangeShapeType="1"/>
          </p:cNvSpPr>
          <p:nvPr/>
        </p:nvSpPr>
        <p:spPr bwMode="auto">
          <a:xfrm>
            <a:off x="18780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48" name="Line 724"/>
          <p:cNvSpPr>
            <a:spLocks noChangeShapeType="1"/>
          </p:cNvSpPr>
          <p:nvPr/>
        </p:nvSpPr>
        <p:spPr bwMode="auto">
          <a:xfrm flipV="1">
            <a:off x="18986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49" name="Line 725"/>
          <p:cNvSpPr>
            <a:spLocks noChangeShapeType="1"/>
          </p:cNvSpPr>
          <p:nvPr/>
        </p:nvSpPr>
        <p:spPr bwMode="auto">
          <a:xfrm>
            <a:off x="18891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50" name="Line 726"/>
          <p:cNvSpPr>
            <a:spLocks noChangeShapeType="1"/>
          </p:cNvSpPr>
          <p:nvPr/>
        </p:nvSpPr>
        <p:spPr bwMode="auto">
          <a:xfrm flipV="1">
            <a:off x="19081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51" name="Line 727"/>
          <p:cNvSpPr>
            <a:spLocks noChangeShapeType="1"/>
          </p:cNvSpPr>
          <p:nvPr/>
        </p:nvSpPr>
        <p:spPr bwMode="auto">
          <a:xfrm>
            <a:off x="18986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52" name="Line 728"/>
          <p:cNvSpPr>
            <a:spLocks noChangeShapeType="1"/>
          </p:cNvSpPr>
          <p:nvPr/>
        </p:nvSpPr>
        <p:spPr bwMode="auto">
          <a:xfrm flipV="1">
            <a:off x="19129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53" name="Line 729"/>
          <p:cNvSpPr>
            <a:spLocks noChangeShapeType="1"/>
          </p:cNvSpPr>
          <p:nvPr/>
        </p:nvSpPr>
        <p:spPr bwMode="auto">
          <a:xfrm>
            <a:off x="19081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54" name="Line 730"/>
          <p:cNvSpPr>
            <a:spLocks noChangeShapeType="1"/>
          </p:cNvSpPr>
          <p:nvPr/>
        </p:nvSpPr>
        <p:spPr bwMode="auto">
          <a:xfrm flipV="1">
            <a:off x="1912937"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55" name="Line 731"/>
          <p:cNvSpPr>
            <a:spLocks noChangeShapeType="1"/>
          </p:cNvSpPr>
          <p:nvPr/>
        </p:nvSpPr>
        <p:spPr bwMode="auto">
          <a:xfrm>
            <a:off x="19129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56" name="Line 732"/>
          <p:cNvSpPr>
            <a:spLocks noChangeShapeType="1"/>
          </p:cNvSpPr>
          <p:nvPr/>
        </p:nvSpPr>
        <p:spPr bwMode="auto">
          <a:xfrm flipV="1">
            <a:off x="19224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57" name="Line 733"/>
          <p:cNvSpPr>
            <a:spLocks noChangeShapeType="1"/>
          </p:cNvSpPr>
          <p:nvPr/>
        </p:nvSpPr>
        <p:spPr bwMode="auto">
          <a:xfrm>
            <a:off x="1912937"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58" name="Line 734"/>
          <p:cNvSpPr>
            <a:spLocks noChangeShapeType="1"/>
          </p:cNvSpPr>
          <p:nvPr/>
        </p:nvSpPr>
        <p:spPr bwMode="auto">
          <a:xfrm flipV="1">
            <a:off x="1922462"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59" name="Line 735"/>
          <p:cNvSpPr>
            <a:spLocks noChangeShapeType="1"/>
          </p:cNvSpPr>
          <p:nvPr/>
        </p:nvSpPr>
        <p:spPr bwMode="auto">
          <a:xfrm>
            <a:off x="19224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60" name="Line 736"/>
          <p:cNvSpPr>
            <a:spLocks noChangeShapeType="1"/>
          </p:cNvSpPr>
          <p:nvPr/>
        </p:nvSpPr>
        <p:spPr bwMode="auto">
          <a:xfrm flipV="1">
            <a:off x="19319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61" name="Line 737"/>
          <p:cNvSpPr>
            <a:spLocks noChangeShapeType="1"/>
          </p:cNvSpPr>
          <p:nvPr/>
        </p:nvSpPr>
        <p:spPr bwMode="auto">
          <a:xfrm>
            <a:off x="19224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62" name="Line 738"/>
          <p:cNvSpPr>
            <a:spLocks noChangeShapeType="1"/>
          </p:cNvSpPr>
          <p:nvPr/>
        </p:nvSpPr>
        <p:spPr bwMode="auto">
          <a:xfrm flipV="1">
            <a:off x="1941512" y="6266706"/>
            <a:ext cx="0" cy="460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63" name="Line 739"/>
          <p:cNvSpPr>
            <a:spLocks noChangeShapeType="1"/>
          </p:cNvSpPr>
          <p:nvPr/>
        </p:nvSpPr>
        <p:spPr bwMode="auto">
          <a:xfrm>
            <a:off x="19319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64" name="Line 740"/>
          <p:cNvSpPr>
            <a:spLocks noChangeShapeType="1"/>
          </p:cNvSpPr>
          <p:nvPr/>
        </p:nvSpPr>
        <p:spPr bwMode="auto">
          <a:xfrm>
            <a:off x="1941512" y="62667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65" name="Line 741"/>
          <p:cNvSpPr>
            <a:spLocks noChangeShapeType="1"/>
          </p:cNvSpPr>
          <p:nvPr/>
        </p:nvSpPr>
        <p:spPr bwMode="auto">
          <a:xfrm flipV="1">
            <a:off x="19462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66" name="Line 742"/>
          <p:cNvSpPr>
            <a:spLocks noChangeShapeType="1"/>
          </p:cNvSpPr>
          <p:nvPr/>
        </p:nvSpPr>
        <p:spPr bwMode="auto">
          <a:xfrm>
            <a:off x="19415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67" name="Line 743"/>
          <p:cNvSpPr>
            <a:spLocks noChangeShapeType="1"/>
          </p:cNvSpPr>
          <p:nvPr/>
        </p:nvSpPr>
        <p:spPr bwMode="auto">
          <a:xfrm flipV="1">
            <a:off x="19510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68" name="Line 744"/>
          <p:cNvSpPr>
            <a:spLocks noChangeShapeType="1"/>
          </p:cNvSpPr>
          <p:nvPr/>
        </p:nvSpPr>
        <p:spPr bwMode="auto">
          <a:xfrm>
            <a:off x="19462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69" name="Line 745"/>
          <p:cNvSpPr>
            <a:spLocks noChangeShapeType="1"/>
          </p:cNvSpPr>
          <p:nvPr/>
        </p:nvSpPr>
        <p:spPr bwMode="auto">
          <a:xfrm flipV="1">
            <a:off x="1951037"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70" name="Line 746"/>
          <p:cNvSpPr>
            <a:spLocks noChangeShapeType="1"/>
          </p:cNvSpPr>
          <p:nvPr/>
        </p:nvSpPr>
        <p:spPr bwMode="auto">
          <a:xfrm>
            <a:off x="19510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71" name="Line 747"/>
          <p:cNvSpPr>
            <a:spLocks noChangeShapeType="1"/>
          </p:cNvSpPr>
          <p:nvPr/>
        </p:nvSpPr>
        <p:spPr bwMode="auto">
          <a:xfrm flipV="1">
            <a:off x="19558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72" name="Line 748"/>
          <p:cNvSpPr>
            <a:spLocks noChangeShapeType="1"/>
          </p:cNvSpPr>
          <p:nvPr/>
        </p:nvSpPr>
        <p:spPr bwMode="auto">
          <a:xfrm>
            <a:off x="19510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73" name="Line 749"/>
          <p:cNvSpPr>
            <a:spLocks noChangeShapeType="1"/>
          </p:cNvSpPr>
          <p:nvPr/>
        </p:nvSpPr>
        <p:spPr bwMode="auto">
          <a:xfrm flipV="1">
            <a:off x="1955800"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74" name="Line 750"/>
          <p:cNvSpPr>
            <a:spLocks noChangeShapeType="1"/>
          </p:cNvSpPr>
          <p:nvPr/>
        </p:nvSpPr>
        <p:spPr bwMode="auto">
          <a:xfrm>
            <a:off x="19558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75" name="Line 751"/>
          <p:cNvSpPr>
            <a:spLocks noChangeShapeType="1"/>
          </p:cNvSpPr>
          <p:nvPr/>
        </p:nvSpPr>
        <p:spPr bwMode="auto">
          <a:xfrm flipV="1">
            <a:off x="19653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76" name="Line 752"/>
          <p:cNvSpPr>
            <a:spLocks noChangeShapeType="1"/>
          </p:cNvSpPr>
          <p:nvPr/>
        </p:nvSpPr>
        <p:spPr bwMode="auto">
          <a:xfrm>
            <a:off x="19558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77" name="Line 753"/>
          <p:cNvSpPr>
            <a:spLocks noChangeShapeType="1"/>
          </p:cNvSpPr>
          <p:nvPr/>
        </p:nvSpPr>
        <p:spPr bwMode="auto">
          <a:xfrm flipV="1">
            <a:off x="1965325" y="6234956"/>
            <a:ext cx="0" cy="6508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78" name="Line 754"/>
          <p:cNvSpPr>
            <a:spLocks noChangeShapeType="1"/>
          </p:cNvSpPr>
          <p:nvPr/>
        </p:nvSpPr>
        <p:spPr bwMode="auto">
          <a:xfrm>
            <a:off x="1965325" y="6300044"/>
            <a:ext cx="0" cy="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79" name="Line 755"/>
          <p:cNvSpPr>
            <a:spLocks noChangeShapeType="1"/>
          </p:cNvSpPr>
          <p:nvPr/>
        </p:nvSpPr>
        <p:spPr bwMode="auto">
          <a:xfrm flipV="1">
            <a:off x="19716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80" name="Line 756"/>
          <p:cNvSpPr>
            <a:spLocks noChangeShapeType="1"/>
          </p:cNvSpPr>
          <p:nvPr/>
        </p:nvSpPr>
        <p:spPr bwMode="auto">
          <a:xfrm>
            <a:off x="19653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81" name="Line 757"/>
          <p:cNvSpPr>
            <a:spLocks noChangeShapeType="1"/>
          </p:cNvSpPr>
          <p:nvPr/>
        </p:nvSpPr>
        <p:spPr bwMode="auto">
          <a:xfrm flipV="1">
            <a:off x="19764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82" name="Line 758"/>
          <p:cNvSpPr>
            <a:spLocks noChangeShapeType="1"/>
          </p:cNvSpPr>
          <p:nvPr/>
        </p:nvSpPr>
        <p:spPr bwMode="auto">
          <a:xfrm>
            <a:off x="19716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83" name="Line 759"/>
          <p:cNvSpPr>
            <a:spLocks noChangeShapeType="1"/>
          </p:cNvSpPr>
          <p:nvPr/>
        </p:nvSpPr>
        <p:spPr bwMode="auto">
          <a:xfrm flipV="1">
            <a:off x="1976437" y="6266706"/>
            <a:ext cx="0" cy="460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84" name="Line 760"/>
          <p:cNvSpPr>
            <a:spLocks noChangeShapeType="1"/>
          </p:cNvSpPr>
          <p:nvPr/>
        </p:nvSpPr>
        <p:spPr bwMode="auto">
          <a:xfrm>
            <a:off x="19764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85" name="Line 761"/>
          <p:cNvSpPr>
            <a:spLocks noChangeShapeType="1"/>
          </p:cNvSpPr>
          <p:nvPr/>
        </p:nvSpPr>
        <p:spPr bwMode="auto">
          <a:xfrm flipV="1">
            <a:off x="1985962"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86" name="Line 762"/>
          <p:cNvSpPr>
            <a:spLocks noChangeShapeType="1"/>
          </p:cNvSpPr>
          <p:nvPr/>
        </p:nvSpPr>
        <p:spPr bwMode="auto">
          <a:xfrm>
            <a:off x="19764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87" name="Line 763"/>
          <p:cNvSpPr>
            <a:spLocks noChangeShapeType="1"/>
          </p:cNvSpPr>
          <p:nvPr/>
        </p:nvSpPr>
        <p:spPr bwMode="auto">
          <a:xfrm flipV="1">
            <a:off x="19859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88" name="Line 764"/>
          <p:cNvSpPr>
            <a:spLocks noChangeShapeType="1"/>
          </p:cNvSpPr>
          <p:nvPr/>
        </p:nvSpPr>
        <p:spPr bwMode="auto">
          <a:xfrm>
            <a:off x="1985962"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89" name="Line 765"/>
          <p:cNvSpPr>
            <a:spLocks noChangeShapeType="1"/>
          </p:cNvSpPr>
          <p:nvPr/>
        </p:nvSpPr>
        <p:spPr bwMode="auto">
          <a:xfrm flipV="1">
            <a:off x="19954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90" name="Line 766"/>
          <p:cNvSpPr>
            <a:spLocks noChangeShapeType="1"/>
          </p:cNvSpPr>
          <p:nvPr/>
        </p:nvSpPr>
        <p:spPr bwMode="auto">
          <a:xfrm>
            <a:off x="19859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91" name="Line 767"/>
          <p:cNvSpPr>
            <a:spLocks noChangeShapeType="1"/>
          </p:cNvSpPr>
          <p:nvPr/>
        </p:nvSpPr>
        <p:spPr bwMode="auto">
          <a:xfrm flipV="1">
            <a:off x="20002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92" name="Line 768"/>
          <p:cNvSpPr>
            <a:spLocks noChangeShapeType="1"/>
          </p:cNvSpPr>
          <p:nvPr/>
        </p:nvSpPr>
        <p:spPr bwMode="auto">
          <a:xfrm>
            <a:off x="19954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93" name="Line 769"/>
          <p:cNvSpPr>
            <a:spLocks noChangeShapeType="1"/>
          </p:cNvSpPr>
          <p:nvPr/>
        </p:nvSpPr>
        <p:spPr bwMode="auto">
          <a:xfrm flipV="1">
            <a:off x="2000250" y="6266706"/>
            <a:ext cx="0" cy="460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94" name="Line 770"/>
          <p:cNvSpPr>
            <a:spLocks noChangeShapeType="1"/>
          </p:cNvSpPr>
          <p:nvPr/>
        </p:nvSpPr>
        <p:spPr bwMode="auto">
          <a:xfrm>
            <a:off x="20002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95" name="Line 771"/>
          <p:cNvSpPr>
            <a:spLocks noChangeShapeType="1"/>
          </p:cNvSpPr>
          <p:nvPr/>
        </p:nvSpPr>
        <p:spPr bwMode="auto">
          <a:xfrm flipV="1">
            <a:off x="20097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96" name="Line 772"/>
          <p:cNvSpPr>
            <a:spLocks noChangeShapeType="1"/>
          </p:cNvSpPr>
          <p:nvPr/>
        </p:nvSpPr>
        <p:spPr bwMode="auto">
          <a:xfrm>
            <a:off x="20002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97" name="Line 773"/>
          <p:cNvSpPr>
            <a:spLocks noChangeShapeType="1"/>
          </p:cNvSpPr>
          <p:nvPr/>
        </p:nvSpPr>
        <p:spPr bwMode="auto">
          <a:xfrm flipV="1">
            <a:off x="2009775"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98" name="Line 774"/>
          <p:cNvSpPr>
            <a:spLocks noChangeShapeType="1"/>
          </p:cNvSpPr>
          <p:nvPr/>
        </p:nvSpPr>
        <p:spPr bwMode="auto">
          <a:xfrm>
            <a:off x="20097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99" name="Line 775"/>
          <p:cNvSpPr>
            <a:spLocks noChangeShapeType="1"/>
          </p:cNvSpPr>
          <p:nvPr/>
        </p:nvSpPr>
        <p:spPr bwMode="auto">
          <a:xfrm flipV="1">
            <a:off x="20193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00" name="Line 776"/>
          <p:cNvSpPr>
            <a:spLocks noChangeShapeType="1"/>
          </p:cNvSpPr>
          <p:nvPr/>
        </p:nvSpPr>
        <p:spPr bwMode="auto">
          <a:xfrm>
            <a:off x="2009775"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01" name="Line 777"/>
          <p:cNvSpPr>
            <a:spLocks noChangeShapeType="1"/>
          </p:cNvSpPr>
          <p:nvPr/>
        </p:nvSpPr>
        <p:spPr bwMode="auto">
          <a:xfrm flipV="1">
            <a:off x="2019300"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02" name="Line 778"/>
          <p:cNvSpPr>
            <a:spLocks noChangeShapeType="1"/>
          </p:cNvSpPr>
          <p:nvPr/>
        </p:nvSpPr>
        <p:spPr bwMode="auto">
          <a:xfrm>
            <a:off x="20193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03" name="Line 779"/>
          <p:cNvSpPr>
            <a:spLocks noChangeShapeType="1"/>
          </p:cNvSpPr>
          <p:nvPr/>
        </p:nvSpPr>
        <p:spPr bwMode="auto">
          <a:xfrm flipV="1">
            <a:off x="20288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04" name="Line 780"/>
          <p:cNvSpPr>
            <a:spLocks noChangeShapeType="1"/>
          </p:cNvSpPr>
          <p:nvPr/>
        </p:nvSpPr>
        <p:spPr bwMode="auto">
          <a:xfrm>
            <a:off x="2019300"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05" name="Line 781"/>
          <p:cNvSpPr>
            <a:spLocks noChangeShapeType="1"/>
          </p:cNvSpPr>
          <p:nvPr/>
        </p:nvSpPr>
        <p:spPr bwMode="auto">
          <a:xfrm flipV="1">
            <a:off x="20335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06" name="Line 782"/>
          <p:cNvSpPr>
            <a:spLocks noChangeShapeType="1"/>
          </p:cNvSpPr>
          <p:nvPr/>
        </p:nvSpPr>
        <p:spPr bwMode="auto">
          <a:xfrm>
            <a:off x="20288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07" name="Line 783"/>
          <p:cNvSpPr>
            <a:spLocks noChangeShapeType="1"/>
          </p:cNvSpPr>
          <p:nvPr/>
        </p:nvSpPr>
        <p:spPr bwMode="auto">
          <a:xfrm flipV="1">
            <a:off x="20383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08" name="Line 784"/>
          <p:cNvSpPr>
            <a:spLocks noChangeShapeType="1"/>
          </p:cNvSpPr>
          <p:nvPr/>
        </p:nvSpPr>
        <p:spPr bwMode="auto">
          <a:xfrm>
            <a:off x="20335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09" name="Line 785"/>
          <p:cNvSpPr>
            <a:spLocks noChangeShapeType="1"/>
          </p:cNvSpPr>
          <p:nvPr/>
        </p:nvSpPr>
        <p:spPr bwMode="auto">
          <a:xfrm flipV="1">
            <a:off x="20431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10" name="Line 786"/>
          <p:cNvSpPr>
            <a:spLocks noChangeShapeType="1"/>
          </p:cNvSpPr>
          <p:nvPr/>
        </p:nvSpPr>
        <p:spPr bwMode="auto">
          <a:xfrm>
            <a:off x="20383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11" name="Line 787"/>
          <p:cNvSpPr>
            <a:spLocks noChangeShapeType="1"/>
          </p:cNvSpPr>
          <p:nvPr/>
        </p:nvSpPr>
        <p:spPr bwMode="auto">
          <a:xfrm flipV="1">
            <a:off x="2043112" y="6222256"/>
            <a:ext cx="0" cy="9048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12" name="Line 788"/>
          <p:cNvSpPr>
            <a:spLocks noChangeShapeType="1"/>
          </p:cNvSpPr>
          <p:nvPr/>
        </p:nvSpPr>
        <p:spPr bwMode="auto">
          <a:xfrm>
            <a:off x="20431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13" name="Line 789"/>
          <p:cNvSpPr>
            <a:spLocks noChangeShapeType="1"/>
          </p:cNvSpPr>
          <p:nvPr/>
        </p:nvSpPr>
        <p:spPr bwMode="auto">
          <a:xfrm flipV="1">
            <a:off x="20494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14" name="Line 790"/>
          <p:cNvSpPr>
            <a:spLocks noChangeShapeType="1"/>
          </p:cNvSpPr>
          <p:nvPr/>
        </p:nvSpPr>
        <p:spPr bwMode="auto">
          <a:xfrm>
            <a:off x="20431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15" name="Line 791"/>
          <p:cNvSpPr>
            <a:spLocks noChangeShapeType="1"/>
          </p:cNvSpPr>
          <p:nvPr/>
        </p:nvSpPr>
        <p:spPr bwMode="auto">
          <a:xfrm flipV="1">
            <a:off x="20542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16" name="Line 792"/>
          <p:cNvSpPr>
            <a:spLocks noChangeShapeType="1"/>
          </p:cNvSpPr>
          <p:nvPr/>
        </p:nvSpPr>
        <p:spPr bwMode="auto">
          <a:xfrm>
            <a:off x="20494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17" name="Line 793"/>
          <p:cNvSpPr>
            <a:spLocks noChangeShapeType="1"/>
          </p:cNvSpPr>
          <p:nvPr/>
        </p:nvSpPr>
        <p:spPr bwMode="auto">
          <a:xfrm flipV="1">
            <a:off x="2054225"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18" name="Line 794"/>
          <p:cNvSpPr>
            <a:spLocks noChangeShapeType="1"/>
          </p:cNvSpPr>
          <p:nvPr/>
        </p:nvSpPr>
        <p:spPr bwMode="auto">
          <a:xfrm>
            <a:off x="20542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19" name="Line 795"/>
          <p:cNvSpPr>
            <a:spLocks noChangeShapeType="1"/>
          </p:cNvSpPr>
          <p:nvPr/>
        </p:nvSpPr>
        <p:spPr bwMode="auto">
          <a:xfrm flipV="1">
            <a:off x="20589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20" name="Line 796"/>
          <p:cNvSpPr>
            <a:spLocks noChangeShapeType="1"/>
          </p:cNvSpPr>
          <p:nvPr/>
        </p:nvSpPr>
        <p:spPr bwMode="auto">
          <a:xfrm>
            <a:off x="2054225"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21" name="Line 797"/>
          <p:cNvSpPr>
            <a:spLocks noChangeShapeType="1"/>
          </p:cNvSpPr>
          <p:nvPr/>
        </p:nvSpPr>
        <p:spPr bwMode="auto">
          <a:xfrm flipV="1">
            <a:off x="2058987" y="6266706"/>
            <a:ext cx="0" cy="460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22" name="Line 798"/>
          <p:cNvSpPr>
            <a:spLocks noChangeShapeType="1"/>
          </p:cNvSpPr>
          <p:nvPr/>
        </p:nvSpPr>
        <p:spPr bwMode="auto">
          <a:xfrm>
            <a:off x="20589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23" name="Line 799"/>
          <p:cNvSpPr>
            <a:spLocks noChangeShapeType="1"/>
          </p:cNvSpPr>
          <p:nvPr/>
        </p:nvSpPr>
        <p:spPr bwMode="auto">
          <a:xfrm flipV="1">
            <a:off x="20637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24" name="Line 800"/>
          <p:cNvSpPr>
            <a:spLocks noChangeShapeType="1"/>
          </p:cNvSpPr>
          <p:nvPr/>
        </p:nvSpPr>
        <p:spPr bwMode="auto">
          <a:xfrm>
            <a:off x="20589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25" name="Line 801"/>
          <p:cNvSpPr>
            <a:spLocks noChangeShapeType="1"/>
          </p:cNvSpPr>
          <p:nvPr/>
        </p:nvSpPr>
        <p:spPr bwMode="auto">
          <a:xfrm flipV="1">
            <a:off x="2068512" y="4248994"/>
            <a:ext cx="0" cy="206375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26" name="Line 802"/>
          <p:cNvSpPr>
            <a:spLocks noChangeShapeType="1"/>
          </p:cNvSpPr>
          <p:nvPr/>
        </p:nvSpPr>
        <p:spPr bwMode="auto">
          <a:xfrm>
            <a:off x="20637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27" name="Line 803"/>
          <p:cNvSpPr>
            <a:spLocks noChangeShapeType="1"/>
          </p:cNvSpPr>
          <p:nvPr/>
        </p:nvSpPr>
        <p:spPr bwMode="auto">
          <a:xfrm flipV="1">
            <a:off x="2068512" y="3263156"/>
            <a:ext cx="0" cy="9858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28" name="Line 804"/>
          <p:cNvSpPr>
            <a:spLocks noChangeShapeType="1"/>
          </p:cNvSpPr>
          <p:nvPr/>
        </p:nvSpPr>
        <p:spPr bwMode="auto">
          <a:xfrm>
            <a:off x="2068512" y="3263156"/>
            <a:ext cx="0" cy="303688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29" name="Line 805"/>
          <p:cNvSpPr>
            <a:spLocks noChangeShapeType="1"/>
          </p:cNvSpPr>
          <p:nvPr/>
        </p:nvSpPr>
        <p:spPr bwMode="auto">
          <a:xfrm flipV="1">
            <a:off x="20732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30" name="Line 806"/>
          <p:cNvSpPr>
            <a:spLocks noChangeShapeType="1"/>
          </p:cNvSpPr>
          <p:nvPr/>
        </p:nvSpPr>
        <p:spPr bwMode="auto">
          <a:xfrm>
            <a:off x="20685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31" name="Line 807"/>
          <p:cNvSpPr>
            <a:spLocks noChangeShapeType="1"/>
          </p:cNvSpPr>
          <p:nvPr/>
        </p:nvSpPr>
        <p:spPr bwMode="auto">
          <a:xfrm flipV="1">
            <a:off x="20780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32" name="Line 809"/>
          <p:cNvSpPr>
            <a:spLocks noChangeShapeType="1"/>
          </p:cNvSpPr>
          <p:nvPr/>
        </p:nvSpPr>
        <p:spPr bwMode="auto">
          <a:xfrm>
            <a:off x="20732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33" name="Line 810"/>
          <p:cNvSpPr>
            <a:spLocks noChangeShapeType="1"/>
          </p:cNvSpPr>
          <p:nvPr/>
        </p:nvSpPr>
        <p:spPr bwMode="auto">
          <a:xfrm flipV="1">
            <a:off x="2078038" y="5806332"/>
            <a:ext cx="0" cy="506413"/>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34" name="Line 811"/>
          <p:cNvSpPr>
            <a:spLocks noChangeShapeType="1"/>
          </p:cNvSpPr>
          <p:nvPr/>
        </p:nvSpPr>
        <p:spPr bwMode="auto">
          <a:xfrm>
            <a:off x="20780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35" name="Line 812"/>
          <p:cNvSpPr>
            <a:spLocks noChangeShapeType="1"/>
          </p:cNvSpPr>
          <p:nvPr/>
        </p:nvSpPr>
        <p:spPr bwMode="auto">
          <a:xfrm flipV="1">
            <a:off x="20828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36" name="Line 813"/>
          <p:cNvSpPr>
            <a:spLocks noChangeShapeType="1"/>
          </p:cNvSpPr>
          <p:nvPr/>
        </p:nvSpPr>
        <p:spPr bwMode="auto">
          <a:xfrm>
            <a:off x="20780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37" name="Line 814"/>
          <p:cNvSpPr>
            <a:spLocks noChangeShapeType="1"/>
          </p:cNvSpPr>
          <p:nvPr/>
        </p:nvSpPr>
        <p:spPr bwMode="auto">
          <a:xfrm flipV="1">
            <a:off x="20875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38" name="Line 815"/>
          <p:cNvSpPr>
            <a:spLocks noChangeShapeType="1"/>
          </p:cNvSpPr>
          <p:nvPr/>
        </p:nvSpPr>
        <p:spPr bwMode="auto">
          <a:xfrm>
            <a:off x="20828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39" name="Line 816"/>
          <p:cNvSpPr>
            <a:spLocks noChangeShapeType="1"/>
          </p:cNvSpPr>
          <p:nvPr/>
        </p:nvSpPr>
        <p:spPr bwMode="auto">
          <a:xfrm flipV="1">
            <a:off x="2087563" y="6144469"/>
            <a:ext cx="0" cy="168275"/>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40" name="Line 817"/>
          <p:cNvSpPr>
            <a:spLocks noChangeShapeType="1"/>
          </p:cNvSpPr>
          <p:nvPr/>
        </p:nvSpPr>
        <p:spPr bwMode="auto">
          <a:xfrm>
            <a:off x="20875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41" name="Line 818"/>
          <p:cNvSpPr>
            <a:spLocks noChangeShapeType="1"/>
          </p:cNvSpPr>
          <p:nvPr/>
        </p:nvSpPr>
        <p:spPr bwMode="auto">
          <a:xfrm flipV="1">
            <a:off x="20970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42" name="Line 819"/>
          <p:cNvSpPr>
            <a:spLocks noChangeShapeType="1"/>
          </p:cNvSpPr>
          <p:nvPr/>
        </p:nvSpPr>
        <p:spPr bwMode="auto">
          <a:xfrm>
            <a:off x="20875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43" name="Line 820"/>
          <p:cNvSpPr>
            <a:spLocks noChangeShapeType="1"/>
          </p:cNvSpPr>
          <p:nvPr/>
        </p:nvSpPr>
        <p:spPr bwMode="auto">
          <a:xfrm flipV="1">
            <a:off x="2097088" y="6266707"/>
            <a:ext cx="0" cy="460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44" name="Line 821"/>
          <p:cNvSpPr>
            <a:spLocks noChangeShapeType="1"/>
          </p:cNvSpPr>
          <p:nvPr/>
        </p:nvSpPr>
        <p:spPr bwMode="auto">
          <a:xfrm>
            <a:off x="20970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45" name="Line 822"/>
          <p:cNvSpPr>
            <a:spLocks noChangeShapeType="1"/>
          </p:cNvSpPr>
          <p:nvPr/>
        </p:nvSpPr>
        <p:spPr bwMode="auto">
          <a:xfrm flipV="1">
            <a:off x="21018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46" name="Line 823"/>
          <p:cNvSpPr>
            <a:spLocks noChangeShapeType="1"/>
          </p:cNvSpPr>
          <p:nvPr/>
        </p:nvSpPr>
        <p:spPr bwMode="auto">
          <a:xfrm>
            <a:off x="20970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47" name="Line 824"/>
          <p:cNvSpPr>
            <a:spLocks noChangeShapeType="1"/>
          </p:cNvSpPr>
          <p:nvPr/>
        </p:nvSpPr>
        <p:spPr bwMode="auto">
          <a:xfrm flipV="1">
            <a:off x="2106613"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48" name="Line 825"/>
          <p:cNvSpPr>
            <a:spLocks noChangeShapeType="1"/>
          </p:cNvSpPr>
          <p:nvPr/>
        </p:nvSpPr>
        <p:spPr bwMode="auto">
          <a:xfrm>
            <a:off x="21018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49" name="Line 826"/>
          <p:cNvSpPr>
            <a:spLocks noChangeShapeType="1"/>
          </p:cNvSpPr>
          <p:nvPr/>
        </p:nvSpPr>
        <p:spPr bwMode="auto">
          <a:xfrm flipV="1">
            <a:off x="21066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50" name="Line 827"/>
          <p:cNvSpPr>
            <a:spLocks noChangeShapeType="1"/>
          </p:cNvSpPr>
          <p:nvPr/>
        </p:nvSpPr>
        <p:spPr bwMode="auto">
          <a:xfrm>
            <a:off x="2106613"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51" name="Line 828"/>
          <p:cNvSpPr>
            <a:spLocks noChangeShapeType="1"/>
          </p:cNvSpPr>
          <p:nvPr/>
        </p:nvSpPr>
        <p:spPr bwMode="auto">
          <a:xfrm flipV="1">
            <a:off x="2111375" y="6234957"/>
            <a:ext cx="0" cy="7778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52" name="Line 829"/>
          <p:cNvSpPr>
            <a:spLocks noChangeShapeType="1"/>
          </p:cNvSpPr>
          <p:nvPr/>
        </p:nvSpPr>
        <p:spPr bwMode="auto">
          <a:xfrm>
            <a:off x="21066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53" name="Line 830"/>
          <p:cNvSpPr>
            <a:spLocks noChangeShapeType="1"/>
          </p:cNvSpPr>
          <p:nvPr/>
        </p:nvSpPr>
        <p:spPr bwMode="auto">
          <a:xfrm flipV="1">
            <a:off x="2111375" y="6157169"/>
            <a:ext cx="0" cy="7778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54" name="Line 831"/>
          <p:cNvSpPr>
            <a:spLocks noChangeShapeType="1"/>
          </p:cNvSpPr>
          <p:nvPr/>
        </p:nvSpPr>
        <p:spPr bwMode="auto">
          <a:xfrm flipV="1">
            <a:off x="2111375" y="6144469"/>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55" name="Line 832"/>
          <p:cNvSpPr>
            <a:spLocks noChangeShapeType="1"/>
          </p:cNvSpPr>
          <p:nvPr/>
        </p:nvSpPr>
        <p:spPr bwMode="auto">
          <a:xfrm flipV="1">
            <a:off x="21113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56" name="Line 833"/>
          <p:cNvSpPr>
            <a:spLocks noChangeShapeType="1"/>
          </p:cNvSpPr>
          <p:nvPr/>
        </p:nvSpPr>
        <p:spPr bwMode="auto">
          <a:xfrm>
            <a:off x="2111375" y="6144469"/>
            <a:ext cx="0" cy="168275"/>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57" name="Line 834"/>
          <p:cNvSpPr>
            <a:spLocks noChangeShapeType="1"/>
          </p:cNvSpPr>
          <p:nvPr/>
        </p:nvSpPr>
        <p:spPr bwMode="auto">
          <a:xfrm flipV="1">
            <a:off x="21161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58" name="Line 835"/>
          <p:cNvSpPr>
            <a:spLocks noChangeShapeType="1"/>
          </p:cNvSpPr>
          <p:nvPr/>
        </p:nvSpPr>
        <p:spPr bwMode="auto">
          <a:xfrm>
            <a:off x="21113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59" name="Line 836"/>
          <p:cNvSpPr>
            <a:spLocks noChangeShapeType="1"/>
          </p:cNvSpPr>
          <p:nvPr/>
        </p:nvSpPr>
        <p:spPr bwMode="auto">
          <a:xfrm flipV="1">
            <a:off x="21209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60" name="Line 837"/>
          <p:cNvSpPr>
            <a:spLocks noChangeShapeType="1"/>
          </p:cNvSpPr>
          <p:nvPr/>
        </p:nvSpPr>
        <p:spPr bwMode="auto">
          <a:xfrm>
            <a:off x="21161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61" name="Line 838"/>
          <p:cNvSpPr>
            <a:spLocks noChangeShapeType="1"/>
          </p:cNvSpPr>
          <p:nvPr/>
        </p:nvSpPr>
        <p:spPr bwMode="auto">
          <a:xfrm flipV="1">
            <a:off x="2120900" y="62667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62" name="Line 839"/>
          <p:cNvSpPr>
            <a:spLocks noChangeShapeType="1"/>
          </p:cNvSpPr>
          <p:nvPr/>
        </p:nvSpPr>
        <p:spPr bwMode="auto">
          <a:xfrm flipV="1">
            <a:off x="21256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63" name="Line 840"/>
          <p:cNvSpPr>
            <a:spLocks noChangeShapeType="1"/>
          </p:cNvSpPr>
          <p:nvPr/>
        </p:nvSpPr>
        <p:spPr bwMode="auto">
          <a:xfrm>
            <a:off x="21209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64" name="Line 841"/>
          <p:cNvSpPr>
            <a:spLocks noChangeShapeType="1"/>
          </p:cNvSpPr>
          <p:nvPr/>
        </p:nvSpPr>
        <p:spPr bwMode="auto">
          <a:xfrm flipV="1">
            <a:off x="21320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65" name="Line 842"/>
          <p:cNvSpPr>
            <a:spLocks noChangeShapeType="1"/>
          </p:cNvSpPr>
          <p:nvPr/>
        </p:nvSpPr>
        <p:spPr bwMode="auto">
          <a:xfrm>
            <a:off x="21256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66" name="Line 843"/>
          <p:cNvSpPr>
            <a:spLocks noChangeShapeType="1"/>
          </p:cNvSpPr>
          <p:nvPr/>
        </p:nvSpPr>
        <p:spPr bwMode="auto">
          <a:xfrm flipV="1">
            <a:off x="21367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67" name="Line 844"/>
          <p:cNvSpPr>
            <a:spLocks noChangeShapeType="1"/>
          </p:cNvSpPr>
          <p:nvPr/>
        </p:nvSpPr>
        <p:spPr bwMode="auto">
          <a:xfrm>
            <a:off x="21320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68" name="Line 845"/>
          <p:cNvSpPr>
            <a:spLocks noChangeShapeType="1"/>
          </p:cNvSpPr>
          <p:nvPr/>
        </p:nvSpPr>
        <p:spPr bwMode="auto">
          <a:xfrm flipV="1">
            <a:off x="21415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69" name="Line 846"/>
          <p:cNvSpPr>
            <a:spLocks noChangeShapeType="1"/>
          </p:cNvSpPr>
          <p:nvPr/>
        </p:nvSpPr>
        <p:spPr bwMode="auto">
          <a:xfrm>
            <a:off x="21367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70" name="Line 847"/>
          <p:cNvSpPr>
            <a:spLocks noChangeShapeType="1"/>
          </p:cNvSpPr>
          <p:nvPr/>
        </p:nvSpPr>
        <p:spPr bwMode="auto">
          <a:xfrm flipV="1">
            <a:off x="21463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71" name="Line 848"/>
          <p:cNvSpPr>
            <a:spLocks noChangeShapeType="1"/>
          </p:cNvSpPr>
          <p:nvPr/>
        </p:nvSpPr>
        <p:spPr bwMode="auto">
          <a:xfrm>
            <a:off x="21415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72" name="Line 849"/>
          <p:cNvSpPr>
            <a:spLocks noChangeShapeType="1"/>
          </p:cNvSpPr>
          <p:nvPr/>
        </p:nvSpPr>
        <p:spPr bwMode="auto">
          <a:xfrm flipV="1">
            <a:off x="2151063"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73" name="Line 850"/>
          <p:cNvSpPr>
            <a:spLocks noChangeShapeType="1"/>
          </p:cNvSpPr>
          <p:nvPr/>
        </p:nvSpPr>
        <p:spPr bwMode="auto">
          <a:xfrm>
            <a:off x="21463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74" name="Line 851"/>
          <p:cNvSpPr>
            <a:spLocks noChangeShapeType="1"/>
          </p:cNvSpPr>
          <p:nvPr/>
        </p:nvSpPr>
        <p:spPr bwMode="auto">
          <a:xfrm flipV="1">
            <a:off x="21510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75" name="Line 852"/>
          <p:cNvSpPr>
            <a:spLocks noChangeShapeType="1"/>
          </p:cNvSpPr>
          <p:nvPr/>
        </p:nvSpPr>
        <p:spPr bwMode="auto">
          <a:xfrm>
            <a:off x="2151063"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76" name="Line 853"/>
          <p:cNvSpPr>
            <a:spLocks noChangeShapeType="1"/>
          </p:cNvSpPr>
          <p:nvPr/>
        </p:nvSpPr>
        <p:spPr bwMode="auto">
          <a:xfrm flipV="1">
            <a:off x="21605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77" name="Line 854"/>
          <p:cNvSpPr>
            <a:spLocks noChangeShapeType="1"/>
          </p:cNvSpPr>
          <p:nvPr/>
        </p:nvSpPr>
        <p:spPr bwMode="auto">
          <a:xfrm>
            <a:off x="21510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78" name="Line 855"/>
          <p:cNvSpPr>
            <a:spLocks noChangeShapeType="1"/>
          </p:cNvSpPr>
          <p:nvPr/>
        </p:nvSpPr>
        <p:spPr bwMode="auto">
          <a:xfrm flipV="1">
            <a:off x="21701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79" name="Line 856"/>
          <p:cNvSpPr>
            <a:spLocks noChangeShapeType="1"/>
          </p:cNvSpPr>
          <p:nvPr/>
        </p:nvSpPr>
        <p:spPr bwMode="auto">
          <a:xfrm>
            <a:off x="21605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80" name="Line 857"/>
          <p:cNvSpPr>
            <a:spLocks noChangeShapeType="1"/>
          </p:cNvSpPr>
          <p:nvPr/>
        </p:nvSpPr>
        <p:spPr bwMode="auto">
          <a:xfrm flipV="1">
            <a:off x="21748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81" name="Line 858"/>
          <p:cNvSpPr>
            <a:spLocks noChangeShapeType="1"/>
          </p:cNvSpPr>
          <p:nvPr/>
        </p:nvSpPr>
        <p:spPr bwMode="auto">
          <a:xfrm>
            <a:off x="21701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82" name="Line 859"/>
          <p:cNvSpPr>
            <a:spLocks noChangeShapeType="1"/>
          </p:cNvSpPr>
          <p:nvPr/>
        </p:nvSpPr>
        <p:spPr bwMode="auto">
          <a:xfrm flipV="1">
            <a:off x="2174875"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83" name="Line 860"/>
          <p:cNvSpPr>
            <a:spLocks noChangeShapeType="1"/>
          </p:cNvSpPr>
          <p:nvPr/>
        </p:nvSpPr>
        <p:spPr bwMode="auto">
          <a:xfrm>
            <a:off x="21748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84" name="Line 861"/>
          <p:cNvSpPr>
            <a:spLocks noChangeShapeType="1"/>
          </p:cNvSpPr>
          <p:nvPr/>
        </p:nvSpPr>
        <p:spPr bwMode="auto">
          <a:xfrm flipV="1">
            <a:off x="21796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85" name="Line 862"/>
          <p:cNvSpPr>
            <a:spLocks noChangeShapeType="1"/>
          </p:cNvSpPr>
          <p:nvPr/>
        </p:nvSpPr>
        <p:spPr bwMode="auto">
          <a:xfrm>
            <a:off x="2174875"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86" name="Line 863"/>
          <p:cNvSpPr>
            <a:spLocks noChangeShapeType="1"/>
          </p:cNvSpPr>
          <p:nvPr/>
        </p:nvSpPr>
        <p:spPr bwMode="auto">
          <a:xfrm flipV="1">
            <a:off x="21844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87" name="Line 864"/>
          <p:cNvSpPr>
            <a:spLocks noChangeShapeType="1"/>
          </p:cNvSpPr>
          <p:nvPr/>
        </p:nvSpPr>
        <p:spPr bwMode="auto">
          <a:xfrm>
            <a:off x="21796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88" name="Line 865"/>
          <p:cNvSpPr>
            <a:spLocks noChangeShapeType="1"/>
          </p:cNvSpPr>
          <p:nvPr/>
        </p:nvSpPr>
        <p:spPr bwMode="auto">
          <a:xfrm flipV="1">
            <a:off x="21891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89" name="Line 866"/>
          <p:cNvSpPr>
            <a:spLocks noChangeShapeType="1"/>
          </p:cNvSpPr>
          <p:nvPr/>
        </p:nvSpPr>
        <p:spPr bwMode="auto">
          <a:xfrm>
            <a:off x="21844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90" name="Line 867"/>
          <p:cNvSpPr>
            <a:spLocks noChangeShapeType="1"/>
          </p:cNvSpPr>
          <p:nvPr/>
        </p:nvSpPr>
        <p:spPr bwMode="auto">
          <a:xfrm flipV="1">
            <a:off x="2193925" y="6266707"/>
            <a:ext cx="0" cy="460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91" name="Line 868"/>
          <p:cNvSpPr>
            <a:spLocks noChangeShapeType="1"/>
          </p:cNvSpPr>
          <p:nvPr/>
        </p:nvSpPr>
        <p:spPr bwMode="auto">
          <a:xfrm>
            <a:off x="21891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92" name="Line 869"/>
          <p:cNvSpPr>
            <a:spLocks noChangeShapeType="1"/>
          </p:cNvSpPr>
          <p:nvPr/>
        </p:nvSpPr>
        <p:spPr bwMode="auto">
          <a:xfrm>
            <a:off x="2193925" y="62667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93" name="Line 870"/>
          <p:cNvSpPr>
            <a:spLocks noChangeShapeType="1"/>
          </p:cNvSpPr>
          <p:nvPr/>
        </p:nvSpPr>
        <p:spPr bwMode="auto">
          <a:xfrm flipV="1">
            <a:off x="2193925"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94" name="Line 871"/>
          <p:cNvSpPr>
            <a:spLocks noChangeShapeType="1"/>
          </p:cNvSpPr>
          <p:nvPr/>
        </p:nvSpPr>
        <p:spPr bwMode="auto">
          <a:xfrm>
            <a:off x="21939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95" name="Line 872"/>
          <p:cNvSpPr>
            <a:spLocks noChangeShapeType="1"/>
          </p:cNvSpPr>
          <p:nvPr/>
        </p:nvSpPr>
        <p:spPr bwMode="auto">
          <a:xfrm flipV="1">
            <a:off x="21986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96" name="Line 873"/>
          <p:cNvSpPr>
            <a:spLocks noChangeShapeType="1"/>
          </p:cNvSpPr>
          <p:nvPr/>
        </p:nvSpPr>
        <p:spPr bwMode="auto">
          <a:xfrm>
            <a:off x="21939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97" name="Line 874"/>
          <p:cNvSpPr>
            <a:spLocks noChangeShapeType="1"/>
          </p:cNvSpPr>
          <p:nvPr/>
        </p:nvSpPr>
        <p:spPr bwMode="auto">
          <a:xfrm flipV="1">
            <a:off x="22034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98" name="Line 875"/>
          <p:cNvSpPr>
            <a:spLocks noChangeShapeType="1"/>
          </p:cNvSpPr>
          <p:nvPr/>
        </p:nvSpPr>
        <p:spPr bwMode="auto">
          <a:xfrm>
            <a:off x="21986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99" name="Line 876"/>
          <p:cNvSpPr>
            <a:spLocks noChangeShapeType="1"/>
          </p:cNvSpPr>
          <p:nvPr/>
        </p:nvSpPr>
        <p:spPr bwMode="auto">
          <a:xfrm flipV="1">
            <a:off x="22098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00" name="Line 877"/>
          <p:cNvSpPr>
            <a:spLocks noChangeShapeType="1"/>
          </p:cNvSpPr>
          <p:nvPr/>
        </p:nvSpPr>
        <p:spPr bwMode="auto">
          <a:xfrm>
            <a:off x="22034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01" name="Line 878"/>
          <p:cNvSpPr>
            <a:spLocks noChangeShapeType="1"/>
          </p:cNvSpPr>
          <p:nvPr/>
        </p:nvSpPr>
        <p:spPr bwMode="auto">
          <a:xfrm flipV="1">
            <a:off x="22145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02" name="Line 879"/>
          <p:cNvSpPr>
            <a:spLocks noChangeShapeType="1"/>
          </p:cNvSpPr>
          <p:nvPr/>
        </p:nvSpPr>
        <p:spPr bwMode="auto">
          <a:xfrm>
            <a:off x="22098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03" name="Line 880"/>
          <p:cNvSpPr>
            <a:spLocks noChangeShapeType="1"/>
          </p:cNvSpPr>
          <p:nvPr/>
        </p:nvSpPr>
        <p:spPr bwMode="auto">
          <a:xfrm flipV="1">
            <a:off x="2214563" y="6157169"/>
            <a:ext cx="0" cy="142875"/>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04" name="Line 881"/>
          <p:cNvSpPr>
            <a:spLocks noChangeShapeType="1"/>
          </p:cNvSpPr>
          <p:nvPr/>
        </p:nvSpPr>
        <p:spPr bwMode="auto">
          <a:xfrm flipV="1">
            <a:off x="22193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05" name="Line 882"/>
          <p:cNvSpPr>
            <a:spLocks noChangeShapeType="1"/>
          </p:cNvSpPr>
          <p:nvPr/>
        </p:nvSpPr>
        <p:spPr bwMode="auto">
          <a:xfrm>
            <a:off x="22145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06" name="Line 883"/>
          <p:cNvSpPr>
            <a:spLocks noChangeShapeType="1"/>
          </p:cNvSpPr>
          <p:nvPr/>
        </p:nvSpPr>
        <p:spPr bwMode="auto">
          <a:xfrm flipV="1">
            <a:off x="22240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07" name="Line 884"/>
          <p:cNvSpPr>
            <a:spLocks noChangeShapeType="1"/>
          </p:cNvSpPr>
          <p:nvPr/>
        </p:nvSpPr>
        <p:spPr bwMode="auto">
          <a:xfrm>
            <a:off x="22193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08" name="Line 885"/>
          <p:cNvSpPr>
            <a:spLocks noChangeShapeType="1"/>
          </p:cNvSpPr>
          <p:nvPr/>
        </p:nvSpPr>
        <p:spPr bwMode="auto">
          <a:xfrm flipV="1">
            <a:off x="22288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09" name="Line 886"/>
          <p:cNvSpPr>
            <a:spLocks noChangeShapeType="1"/>
          </p:cNvSpPr>
          <p:nvPr/>
        </p:nvSpPr>
        <p:spPr bwMode="auto">
          <a:xfrm>
            <a:off x="22240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10" name="Line 887"/>
          <p:cNvSpPr>
            <a:spLocks noChangeShapeType="1"/>
          </p:cNvSpPr>
          <p:nvPr/>
        </p:nvSpPr>
        <p:spPr bwMode="auto">
          <a:xfrm flipV="1">
            <a:off x="22336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11" name="Line 888"/>
          <p:cNvSpPr>
            <a:spLocks noChangeShapeType="1"/>
          </p:cNvSpPr>
          <p:nvPr/>
        </p:nvSpPr>
        <p:spPr bwMode="auto">
          <a:xfrm>
            <a:off x="22288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12" name="Line 889"/>
          <p:cNvSpPr>
            <a:spLocks noChangeShapeType="1"/>
          </p:cNvSpPr>
          <p:nvPr/>
        </p:nvSpPr>
        <p:spPr bwMode="auto">
          <a:xfrm flipV="1">
            <a:off x="2238375" y="6266707"/>
            <a:ext cx="0" cy="460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13" name="Line 890"/>
          <p:cNvSpPr>
            <a:spLocks noChangeShapeType="1"/>
          </p:cNvSpPr>
          <p:nvPr/>
        </p:nvSpPr>
        <p:spPr bwMode="auto">
          <a:xfrm>
            <a:off x="22336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14" name="Line 891"/>
          <p:cNvSpPr>
            <a:spLocks noChangeShapeType="1"/>
          </p:cNvSpPr>
          <p:nvPr/>
        </p:nvSpPr>
        <p:spPr bwMode="auto">
          <a:xfrm flipV="1">
            <a:off x="22383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15" name="Line 892"/>
          <p:cNvSpPr>
            <a:spLocks noChangeShapeType="1"/>
          </p:cNvSpPr>
          <p:nvPr/>
        </p:nvSpPr>
        <p:spPr bwMode="auto">
          <a:xfrm>
            <a:off x="22383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16" name="Line 893"/>
          <p:cNvSpPr>
            <a:spLocks noChangeShapeType="1"/>
          </p:cNvSpPr>
          <p:nvPr/>
        </p:nvSpPr>
        <p:spPr bwMode="auto">
          <a:xfrm flipV="1">
            <a:off x="22479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17" name="Line 894"/>
          <p:cNvSpPr>
            <a:spLocks noChangeShapeType="1"/>
          </p:cNvSpPr>
          <p:nvPr/>
        </p:nvSpPr>
        <p:spPr bwMode="auto">
          <a:xfrm>
            <a:off x="22383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18" name="Line 895"/>
          <p:cNvSpPr>
            <a:spLocks noChangeShapeType="1"/>
          </p:cNvSpPr>
          <p:nvPr/>
        </p:nvSpPr>
        <p:spPr bwMode="auto">
          <a:xfrm flipV="1">
            <a:off x="22526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19" name="Line 896"/>
          <p:cNvSpPr>
            <a:spLocks noChangeShapeType="1"/>
          </p:cNvSpPr>
          <p:nvPr/>
        </p:nvSpPr>
        <p:spPr bwMode="auto">
          <a:xfrm>
            <a:off x="22479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20" name="Line 897"/>
          <p:cNvSpPr>
            <a:spLocks noChangeShapeType="1"/>
          </p:cNvSpPr>
          <p:nvPr/>
        </p:nvSpPr>
        <p:spPr bwMode="auto">
          <a:xfrm flipV="1">
            <a:off x="2257425"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21" name="Line 898"/>
          <p:cNvSpPr>
            <a:spLocks noChangeShapeType="1"/>
          </p:cNvSpPr>
          <p:nvPr/>
        </p:nvSpPr>
        <p:spPr bwMode="auto">
          <a:xfrm>
            <a:off x="22526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22" name="Line 899"/>
          <p:cNvSpPr>
            <a:spLocks noChangeShapeType="1"/>
          </p:cNvSpPr>
          <p:nvPr/>
        </p:nvSpPr>
        <p:spPr bwMode="auto">
          <a:xfrm flipV="1">
            <a:off x="22574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23" name="Line 900"/>
          <p:cNvSpPr>
            <a:spLocks noChangeShapeType="1"/>
          </p:cNvSpPr>
          <p:nvPr/>
        </p:nvSpPr>
        <p:spPr bwMode="auto">
          <a:xfrm>
            <a:off x="2257425"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24" name="Line 901"/>
          <p:cNvSpPr>
            <a:spLocks noChangeShapeType="1"/>
          </p:cNvSpPr>
          <p:nvPr/>
        </p:nvSpPr>
        <p:spPr bwMode="auto">
          <a:xfrm flipV="1">
            <a:off x="22621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25" name="Line 902"/>
          <p:cNvSpPr>
            <a:spLocks noChangeShapeType="1"/>
          </p:cNvSpPr>
          <p:nvPr/>
        </p:nvSpPr>
        <p:spPr bwMode="auto">
          <a:xfrm>
            <a:off x="22574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26" name="Line 903"/>
          <p:cNvSpPr>
            <a:spLocks noChangeShapeType="1"/>
          </p:cNvSpPr>
          <p:nvPr/>
        </p:nvSpPr>
        <p:spPr bwMode="auto">
          <a:xfrm flipV="1">
            <a:off x="22717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27" name="Line 904"/>
          <p:cNvSpPr>
            <a:spLocks noChangeShapeType="1"/>
          </p:cNvSpPr>
          <p:nvPr/>
        </p:nvSpPr>
        <p:spPr bwMode="auto">
          <a:xfrm>
            <a:off x="22621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28" name="Line 905"/>
          <p:cNvSpPr>
            <a:spLocks noChangeShapeType="1"/>
          </p:cNvSpPr>
          <p:nvPr/>
        </p:nvSpPr>
        <p:spPr bwMode="auto">
          <a:xfrm flipV="1">
            <a:off x="22812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29" name="Line 906"/>
          <p:cNvSpPr>
            <a:spLocks noChangeShapeType="1"/>
          </p:cNvSpPr>
          <p:nvPr/>
        </p:nvSpPr>
        <p:spPr bwMode="auto">
          <a:xfrm>
            <a:off x="22717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30" name="Line 907"/>
          <p:cNvSpPr>
            <a:spLocks noChangeShapeType="1"/>
          </p:cNvSpPr>
          <p:nvPr/>
        </p:nvSpPr>
        <p:spPr bwMode="auto">
          <a:xfrm flipV="1">
            <a:off x="2281238"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31" name="Line 908"/>
          <p:cNvSpPr>
            <a:spLocks noChangeShapeType="1"/>
          </p:cNvSpPr>
          <p:nvPr/>
        </p:nvSpPr>
        <p:spPr bwMode="auto">
          <a:xfrm>
            <a:off x="22812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32" name="Line 909"/>
          <p:cNvSpPr>
            <a:spLocks noChangeShapeType="1"/>
          </p:cNvSpPr>
          <p:nvPr/>
        </p:nvSpPr>
        <p:spPr bwMode="auto">
          <a:xfrm flipV="1">
            <a:off x="22923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33" name="Line 910"/>
          <p:cNvSpPr>
            <a:spLocks noChangeShapeType="1"/>
          </p:cNvSpPr>
          <p:nvPr/>
        </p:nvSpPr>
        <p:spPr bwMode="auto">
          <a:xfrm>
            <a:off x="22812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34" name="Line 911"/>
          <p:cNvSpPr>
            <a:spLocks noChangeShapeType="1"/>
          </p:cNvSpPr>
          <p:nvPr/>
        </p:nvSpPr>
        <p:spPr bwMode="auto">
          <a:xfrm flipV="1">
            <a:off x="22971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35" name="Line 912"/>
          <p:cNvSpPr>
            <a:spLocks noChangeShapeType="1"/>
          </p:cNvSpPr>
          <p:nvPr/>
        </p:nvSpPr>
        <p:spPr bwMode="auto">
          <a:xfrm>
            <a:off x="22923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36" name="Line 913"/>
          <p:cNvSpPr>
            <a:spLocks noChangeShapeType="1"/>
          </p:cNvSpPr>
          <p:nvPr/>
        </p:nvSpPr>
        <p:spPr bwMode="auto">
          <a:xfrm flipV="1">
            <a:off x="23018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37" name="Line 914"/>
          <p:cNvSpPr>
            <a:spLocks noChangeShapeType="1"/>
          </p:cNvSpPr>
          <p:nvPr/>
        </p:nvSpPr>
        <p:spPr bwMode="auto">
          <a:xfrm>
            <a:off x="22971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38" name="Line 915"/>
          <p:cNvSpPr>
            <a:spLocks noChangeShapeType="1"/>
          </p:cNvSpPr>
          <p:nvPr/>
        </p:nvSpPr>
        <p:spPr bwMode="auto">
          <a:xfrm flipV="1">
            <a:off x="2301875"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39" name="Line 916"/>
          <p:cNvSpPr>
            <a:spLocks noChangeShapeType="1"/>
          </p:cNvSpPr>
          <p:nvPr/>
        </p:nvSpPr>
        <p:spPr bwMode="auto">
          <a:xfrm>
            <a:off x="23018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40" name="Line 917"/>
          <p:cNvSpPr>
            <a:spLocks noChangeShapeType="1"/>
          </p:cNvSpPr>
          <p:nvPr/>
        </p:nvSpPr>
        <p:spPr bwMode="auto">
          <a:xfrm flipV="1">
            <a:off x="23066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41" name="Line 918"/>
          <p:cNvSpPr>
            <a:spLocks noChangeShapeType="1"/>
          </p:cNvSpPr>
          <p:nvPr/>
        </p:nvSpPr>
        <p:spPr bwMode="auto">
          <a:xfrm>
            <a:off x="23018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42" name="Line 919"/>
          <p:cNvSpPr>
            <a:spLocks noChangeShapeType="1"/>
          </p:cNvSpPr>
          <p:nvPr/>
        </p:nvSpPr>
        <p:spPr bwMode="auto">
          <a:xfrm flipV="1">
            <a:off x="23114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43" name="Line 920"/>
          <p:cNvSpPr>
            <a:spLocks noChangeShapeType="1"/>
          </p:cNvSpPr>
          <p:nvPr/>
        </p:nvSpPr>
        <p:spPr bwMode="auto">
          <a:xfrm>
            <a:off x="23066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44" name="Line 921"/>
          <p:cNvSpPr>
            <a:spLocks noChangeShapeType="1"/>
          </p:cNvSpPr>
          <p:nvPr/>
        </p:nvSpPr>
        <p:spPr bwMode="auto">
          <a:xfrm flipV="1">
            <a:off x="23161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45" name="Line 922"/>
          <p:cNvSpPr>
            <a:spLocks noChangeShapeType="1"/>
          </p:cNvSpPr>
          <p:nvPr/>
        </p:nvSpPr>
        <p:spPr bwMode="auto">
          <a:xfrm>
            <a:off x="23114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46" name="Line 923"/>
          <p:cNvSpPr>
            <a:spLocks noChangeShapeType="1"/>
          </p:cNvSpPr>
          <p:nvPr/>
        </p:nvSpPr>
        <p:spPr bwMode="auto">
          <a:xfrm flipV="1">
            <a:off x="23256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47" name="Line 924"/>
          <p:cNvSpPr>
            <a:spLocks noChangeShapeType="1"/>
          </p:cNvSpPr>
          <p:nvPr/>
        </p:nvSpPr>
        <p:spPr bwMode="auto">
          <a:xfrm>
            <a:off x="23161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48" name="Line 925"/>
          <p:cNvSpPr>
            <a:spLocks noChangeShapeType="1"/>
          </p:cNvSpPr>
          <p:nvPr/>
        </p:nvSpPr>
        <p:spPr bwMode="auto">
          <a:xfrm flipV="1">
            <a:off x="2325688" y="5884119"/>
            <a:ext cx="0" cy="428625"/>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49" name="Line 926"/>
          <p:cNvSpPr>
            <a:spLocks noChangeShapeType="1"/>
          </p:cNvSpPr>
          <p:nvPr/>
        </p:nvSpPr>
        <p:spPr bwMode="auto">
          <a:xfrm>
            <a:off x="23256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50" name="Line 927"/>
          <p:cNvSpPr>
            <a:spLocks noChangeShapeType="1"/>
          </p:cNvSpPr>
          <p:nvPr/>
        </p:nvSpPr>
        <p:spPr bwMode="auto">
          <a:xfrm flipV="1">
            <a:off x="23352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51" name="Line 928"/>
          <p:cNvSpPr>
            <a:spLocks noChangeShapeType="1"/>
          </p:cNvSpPr>
          <p:nvPr/>
        </p:nvSpPr>
        <p:spPr bwMode="auto">
          <a:xfrm>
            <a:off x="23256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52" name="Line 929"/>
          <p:cNvSpPr>
            <a:spLocks noChangeShapeType="1"/>
          </p:cNvSpPr>
          <p:nvPr/>
        </p:nvSpPr>
        <p:spPr bwMode="auto">
          <a:xfrm flipV="1">
            <a:off x="23399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53" name="Line 930"/>
          <p:cNvSpPr>
            <a:spLocks noChangeShapeType="1"/>
          </p:cNvSpPr>
          <p:nvPr/>
        </p:nvSpPr>
        <p:spPr bwMode="auto">
          <a:xfrm>
            <a:off x="23352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54" name="Line 931"/>
          <p:cNvSpPr>
            <a:spLocks noChangeShapeType="1"/>
          </p:cNvSpPr>
          <p:nvPr/>
        </p:nvSpPr>
        <p:spPr bwMode="auto">
          <a:xfrm flipV="1">
            <a:off x="2339975" y="6254007"/>
            <a:ext cx="0" cy="587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55" name="Line 932"/>
          <p:cNvSpPr>
            <a:spLocks noChangeShapeType="1"/>
          </p:cNvSpPr>
          <p:nvPr/>
        </p:nvSpPr>
        <p:spPr bwMode="auto">
          <a:xfrm>
            <a:off x="23399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56" name="Line 933"/>
          <p:cNvSpPr>
            <a:spLocks noChangeShapeType="1"/>
          </p:cNvSpPr>
          <p:nvPr/>
        </p:nvSpPr>
        <p:spPr bwMode="auto">
          <a:xfrm flipV="1">
            <a:off x="23447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57" name="Line 934"/>
          <p:cNvSpPr>
            <a:spLocks noChangeShapeType="1"/>
          </p:cNvSpPr>
          <p:nvPr/>
        </p:nvSpPr>
        <p:spPr bwMode="auto">
          <a:xfrm>
            <a:off x="23399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58" name="Line 935"/>
          <p:cNvSpPr>
            <a:spLocks noChangeShapeType="1"/>
          </p:cNvSpPr>
          <p:nvPr/>
        </p:nvSpPr>
        <p:spPr bwMode="auto">
          <a:xfrm flipV="1">
            <a:off x="23495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59" name="Line 936"/>
          <p:cNvSpPr>
            <a:spLocks noChangeShapeType="1"/>
          </p:cNvSpPr>
          <p:nvPr/>
        </p:nvSpPr>
        <p:spPr bwMode="auto">
          <a:xfrm>
            <a:off x="23447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60" name="Line 937"/>
          <p:cNvSpPr>
            <a:spLocks noChangeShapeType="1"/>
          </p:cNvSpPr>
          <p:nvPr/>
        </p:nvSpPr>
        <p:spPr bwMode="auto">
          <a:xfrm flipV="1">
            <a:off x="2349500" y="5507882"/>
            <a:ext cx="0" cy="804863"/>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61" name="Line 938"/>
          <p:cNvSpPr>
            <a:spLocks noChangeShapeType="1"/>
          </p:cNvSpPr>
          <p:nvPr/>
        </p:nvSpPr>
        <p:spPr bwMode="auto">
          <a:xfrm>
            <a:off x="23495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62" name="Line 939"/>
          <p:cNvSpPr>
            <a:spLocks noChangeShapeType="1"/>
          </p:cNvSpPr>
          <p:nvPr/>
        </p:nvSpPr>
        <p:spPr bwMode="auto">
          <a:xfrm flipV="1">
            <a:off x="23542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63" name="Line 940"/>
          <p:cNvSpPr>
            <a:spLocks noChangeShapeType="1"/>
          </p:cNvSpPr>
          <p:nvPr/>
        </p:nvSpPr>
        <p:spPr bwMode="auto">
          <a:xfrm>
            <a:off x="23495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64" name="Line 941"/>
          <p:cNvSpPr>
            <a:spLocks noChangeShapeType="1"/>
          </p:cNvSpPr>
          <p:nvPr/>
        </p:nvSpPr>
        <p:spPr bwMode="auto">
          <a:xfrm flipV="1">
            <a:off x="23590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65" name="Line 942"/>
          <p:cNvSpPr>
            <a:spLocks noChangeShapeType="1"/>
          </p:cNvSpPr>
          <p:nvPr/>
        </p:nvSpPr>
        <p:spPr bwMode="auto">
          <a:xfrm>
            <a:off x="23542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66" name="Line 943"/>
          <p:cNvSpPr>
            <a:spLocks noChangeShapeType="1"/>
          </p:cNvSpPr>
          <p:nvPr/>
        </p:nvSpPr>
        <p:spPr bwMode="auto">
          <a:xfrm flipV="1">
            <a:off x="2359025" y="6188919"/>
            <a:ext cx="0" cy="123825"/>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67" name="Line 944"/>
          <p:cNvSpPr>
            <a:spLocks noChangeShapeType="1"/>
          </p:cNvSpPr>
          <p:nvPr/>
        </p:nvSpPr>
        <p:spPr bwMode="auto">
          <a:xfrm>
            <a:off x="23590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68" name="Line 945"/>
          <p:cNvSpPr>
            <a:spLocks noChangeShapeType="1"/>
          </p:cNvSpPr>
          <p:nvPr/>
        </p:nvSpPr>
        <p:spPr bwMode="auto">
          <a:xfrm flipV="1">
            <a:off x="23637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69" name="Line 946"/>
          <p:cNvSpPr>
            <a:spLocks noChangeShapeType="1"/>
          </p:cNvSpPr>
          <p:nvPr/>
        </p:nvSpPr>
        <p:spPr bwMode="auto">
          <a:xfrm>
            <a:off x="2359025"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70" name="Line 947"/>
          <p:cNvSpPr>
            <a:spLocks noChangeShapeType="1"/>
          </p:cNvSpPr>
          <p:nvPr/>
        </p:nvSpPr>
        <p:spPr bwMode="auto">
          <a:xfrm flipV="1">
            <a:off x="2368550"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71" name="Line 948"/>
          <p:cNvSpPr>
            <a:spLocks noChangeShapeType="1"/>
          </p:cNvSpPr>
          <p:nvPr/>
        </p:nvSpPr>
        <p:spPr bwMode="auto">
          <a:xfrm>
            <a:off x="23637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72" name="Line 949"/>
          <p:cNvSpPr>
            <a:spLocks noChangeShapeType="1"/>
          </p:cNvSpPr>
          <p:nvPr/>
        </p:nvSpPr>
        <p:spPr bwMode="auto">
          <a:xfrm flipV="1">
            <a:off x="2368550"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73" name="Line 950"/>
          <p:cNvSpPr>
            <a:spLocks noChangeShapeType="1"/>
          </p:cNvSpPr>
          <p:nvPr/>
        </p:nvSpPr>
        <p:spPr bwMode="auto">
          <a:xfrm>
            <a:off x="2368550"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74" name="Line 951"/>
          <p:cNvSpPr>
            <a:spLocks noChangeShapeType="1"/>
          </p:cNvSpPr>
          <p:nvPr/>
        </p:nvSpPr>
        <p:spPr bwMode="auto">
          <a:xfrm flipV="1">
            <a:off x="23685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75" name="Line 952"/>
          <p:cNvSpPr>
            <a:spLocks noChangeShapeType="1"/>
          </p:cNvSpPr>
          <p:nvPr/>
        </p:nvSpPr>
        <p:spPr bwMode="auto">
          <a:xfrm>
            <a:off x="2368550"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76" name="Line 953"/>
          <p:cNvSpPr>
            <a:spLocks noChangeShapeType="1"/>
          </p:cNvSpPr>
          <p:nvPr/>
        </p:nvSpPr>
        <p:spPr bwMode="auto">
          <a:xfrm flipV="1">
            <a:off x="2368550" y="3652094"/>
            <a:ext cx="0" cy="266065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77" name="Line 954"/>
          <p:cNvSpPr>
            <a:spLocks noChangeShapeType="1"/>
          </p:cNvSpPr>
          <p:nvPr/>
        </p:nvSpPr>
        <p:spPr bwMode="auto">
          <a:xfrm>
            <a:off x="23685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78" name="Line 955"/>
          <p:cNvSpPr>
            <a:spLocks noChangeShapeType="1"/>
          </p:cNvSpPr>
          <p:nvPr/>
        </p:nvSpPr>
        <p:spPr bwMode="auto">
          <a:xfrm flipV="1">
            <a:off x="23749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79" name="Line 956"/>
          <p:cNvSpPr>
            <a:spLocks noChangeShapeType="1"/>
          </p:cNvSpPr>
          <p:nvPr/>
        </p:nvSpPr>
        <p:spPr bwMode="auto">
          <a:xfrm>
            <a:off x="2368550"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80" name="Line 957"/>
          <p:cNvSpPr>
            <a:spLocks noChangeShapeType="1"/>
          </p:cNvSpPr>
          <p:nvPr/>
        </p:nvSpPr>
        <p:spPr bwMode="auto">
          <a:xfrm flipV="1">
            <a:off x="23796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81" name="Line 958"/>
          <p:cNvSpPr>
            <a:spLocks noChangeShapeType="1"/>
          </p:cNvSpPr>
          <p:nvPr/>
        </p:nvSpPr>
        <p:spPr bwMode="auto">
          <a:xfrm>
            <a:off x="23749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82" name="Line 959"/>
          <p:cNvSpPr>
            <a:spLocks noChangeShapeType="1"/>
          </p:cNvSpPr>
          <p:nvPr/>
        </p:nvSpPr>
        <p:spPr bwMode="auto">
          <a:xfrm flipV="1">
            <a:off x="2379663"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83" name="Line 960"/>
          <p:cNvSpPr>
            <a:spLocks noChangeShapeType="1"/>
          </p:cNvSpPr>
          <p:nvPr/>
        </p:nvSpPr>
        <p:spPr bwMode="auto">
          <a:xfrm>
            <a:off x="23796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84" name="Line 961"/>
          <p:cNvSpPr>
            <a:spLocks noChangeShapeType="1"/>
          </p:cNvSpPr>
          <p:nvPr/>
        </p:nvSpPr>
        <p:spPr bwMode="auto">
          <a:xfrm flipV="1">
            <a:off x="23844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85" name="Line 962"/>
          <p:cNvSpPr>
            <a:spLocks noChangeShapeType="1"/>
          </p:cNvSpPr>
          <p:nvPr/>
        </p:nvSpPr>
        <p:spPr bwMode="auto">
          <a:xfrm>
            <a:off x="23796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86" name="Line 963"/>
          <p:cNvSpPr>
            <a:spLocks noChangeShapeType="1"/>
          </p:cNvSpPr>
          <p:nvPr/>
        </p:nvSpPr>
        <p:spPr bwMode="auto">
          <a:xfrm flipV="1">
            <a:off x="2384425" y="5896819"/>
            <a:ext cx="0" cy="415925"/>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87" name="Line 964"/>
          <p:cNvSpPr>
            <a:spLocks noChangeShapeType="1"/>
          </p:cNvSpPr>
          <p:nvPr/>
        </p:nvSpPr>
        <p:spPr bwMode="auto">
          <a:xfrm>
            <a:off x="23844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88" name="Line 965"/>
          <p:cNvSpPr>
            <a:spLocks noChangeShapeType="1"/>
          </p:cNvSpPr>
          <p:nvPr/>
        </p:nvSpPr>
        <p:spPr bwMode="auto">
          <a:xfrm flipV="1">
            <a:off x="23891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89" name="Line 966"/>
          <p:cNvSpPr>
            <a:spLocks noChangeShapeType="1"/>
          </p:cNvSpPr>
          <p:nvPr/>
        </p:nvSpPr>
        <p:spPr bwMode="auto">
          <a:xfrm>
            <a:off x="23844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90" name="Line 967"/>
          <p:cNvSpPr>
            <a:spLocks noChangeShapeType="1"/>
          </p:cNvSpPr>
          <p:nvPr/>
        </p:nvSpPr>
        <p:spPr bwMode="auto">
          <a:xfrm flipV="1">
            <a:off x="23939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91" name="Line 968"/>
          <p:cNvSpPr>
            <a:spLocks noChangeShapeType="1"/>
          </p:cNvSpPr>
          <p:nvPr/>
        </p:nvSpPr>
        <p:spPr bwMode="auto">
          <a:xfrm>
            <a:off x="23891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92" name="Line 969"/>
          <p:cNvSpPr>
            <a:spLocks noChangeShapeType="1"/>
          </p:cNvSpPr>
          <p:nvPr/>
        </p:nvSpPr>
        <p:spPr bwMode="auto">
          <a:xfrm flipV="1">
            <a:off x="2393950" y="6254007"/>
            <a:ext cx="0" cy="587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93" name="Line 970"/>
          <p:cNvSpPr>
            <a:spLocks noChangeShapeType="1"/>
          </p:cNvSpPr>
          <p:nvPr/>
        </p:nvSpPr>
        <p:spPr bwMode="auto">
          <a:xfrm>
            <a:off x="23939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94" name="Line 971"/>
          <p:cNvSpPr>
            <a:spLocks noChangeShapeType="1"/>
          </p:cNvSpPr>
          <p:nvPr/>
        </p:nvSpPr>
        <p:spPr bwMode="auto">
          <a:xfrm flipV="1">
            <a:off x="23987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95" name="Line 972"/>
          <p:cNvSpPr>
            <a:spLocks noChangeShapeType="1"/>
          </p:cNvSpPr>
          <p:nvPr/>
        </p:nvSpPr>
        <p:spPr bwMode="auto">
          <a:xfrm>
            <a:off x="23939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96" name="Line 973"/>
          <p:cNvSpPr>
            <a:spLocks noChangeShapeType="1"/>
          </p:cNvSpPr>
          <p:nvPr/>
        </p:nvSpPr>
        <p:spPr bwMode="auto">
          <a:xfrm flipV="1">
            <a:off x="24034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97" name="Line 974"/>
          <p:cNvSpPr>
            <a:spLocks noChangeShapeType="1"/>
          </p:cNvSpPr>
          <p:nvPr/>
        </p:nvSpPr>
        <p:spPr bwMode="auto">
          <a:xfrm>
            <a:off x="23987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98" name="Line 975"/>
          <p:cNvSpPr>
            <a:spLocks noChangeShapeType="1"/>
          </p:cNvSpPr>
          <p:nvPr/>
        </p:nvSpPr>
        <p:spPr bwMode="auto">
          <a:xfrm flipV="1">
            <a:off x="24082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99" name="Line 976"/>
          <p:cNvSpPr>
            <a:spLocks noChangeShapeType="1"/>
          </p:cNvSpPr>
          <p:nvPr/>
        </p:nvSpPr>
        <p:spPr bwMode="auto">
          <a:xfrm>
            <a:off x="24034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00" name="Line 977"/>
          <p:cNvSpPr>
            <a:spLocks noChangeShapeType="1"/>
          </p:cNvSpPr>
          <p:nvPr/>
        </p:nvSpPr>
        <p:spPr bwMode="auto">
          <a:xfrm flipV="1">
            <a:off x="24130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01" name="Line 978"/>
          <p:cNvSpPr>
            <a:spLocks noChangeShapeType="1"/>
          </p:cNvSpPr>
          <p:nvPr/>
        </p:nvSpPr>
        <p:spPr bwMode="auto">
          <a:xfrm>
            <a:off x="24082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02" name="Line 979"/>
          <p:cNvSpPr>
            <a:spLocks noChangeShapeType="1"/>
          </p:cNvSpPr>
          <p:nvPr/>
        </p:nvSpPr>
        <p:spPr bwMode="auto">
          <a:xfrm flipV="1">
            <a:off x="24225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03" name="Line 980"/>
          <p:cNvSpPr>
            <a:spLocks noChangeShapeType="1"/>
          </p:cNvSpPr>
          <p:nvPr/>
        </p:nvSpPr>
        <p:spPr bwMode="auto">
          <a:xfrm>
            <a:off x="24130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04" name="Line 981"/>
          <p:cNvSpPr>
            <a:spLocks noChangeShapeType="1"/>
          </p:cNvSpPr>
          <p:nvPr/>
        </p:nvSpPr>
        <p:spPr bwMode="auto">
          <a:xfrm flipV="1">
            <a:off x="24320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05" name="Line 982"/>
          <p:cNvSpPr>
            <a:spLocks noChangeShapeType="1"/>
          </p:cNvSpPr>
          <p:nvPr/>
        </p:nvSpPr>
        <p:spPr bwMode="auto">
          <a:xfrm>
            <a:off x="24225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06" name="Line 983"/>
          <p:cNvSpPr>
            <a:spLocks noChangeShapeType="1"/>
          </p:cNvSpPr>
          <p:nvPr/>
        </p:nvSpPr>
        <p:spPr bwMode="auto">
          <a:xfrm flipV="1">
            <a:off x="24368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07" name="Line 984"/>
          <p:cNvSpPr>
            <a:spLocks noChangeShapeType="1"/>
          </p:cNvSpPr>
          <p:nvPr/>
        </p:nvSpPr>
        <p:spPr bwMode="auto">
          <a:xfrm>
            <a:off x="24320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08" name="Line 985"/>
          <p:cNvSpPr>
            <a:spLocks noChangeShapeType="1"/>
          </p:cNvSpPr>
          <p:nvPr/>
        </p:nvSpPr>
        <p:spPr bwMode="auto">
          <a:xfrm flipV="1">
            <a:off x="2436813"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09" name="Line 986"/>
          <p:cNvSpPr>
            <a:spLocks noChangeShapeType="1"/>
          </p:cNvSpPr>
          <p:nvPr/>
        </p:nvSpPr>
        <p:spPr bwMode="auto">
          <a:xfrm>
            <a:off x="24368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10" name="Line 987"/>
          <p:cNvSpPr>
            <a:spLocks noChangeShapeType="1"/>
          </p:cNvSpPr>
          <p:nvPr/>
        </p:nvSpPr>
        <p:spPr bwMode="auto">
          <a:xfrm flipV="1">
            <a:off x="24415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11" name="Line 988"/>
          <p:cNvSpPr>
            <a:spLocks noChangeShapeType="1"/>
          </p:cNvSpPr>
          <p:nvPr/>
        </p:nvSpPr>
        <p:spPr bwMode="auto">
          <a:xfrm>
            <a:off x="24368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12" name="Line 989"/>
          <p:cNvSpPr>
            <a:spLocks noChangeShapeType="1"/>
          </p:cNvSpPr>
          <p:nvPr/>
        </p:nvSpPr>
        <p:spPr bwMode="auto">
          <a:xfrm flipV="1">
            <a:off x="2441575"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13" name="Line 990"/>
          <p:cNvSpPr>
            <a:spLocks noChangeShapeType="1"/>
          </p:cNvSpPr>
          <p:nvPr/>
        </p:nvSpPr>
        <p:spPr bwMode="auto">
          <a:xfrm>
            <a:off x="24415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14" name="Line 991"/>
          <p:cNvSpPr>
            <a:spLocks noChangeShapeType="1"/>
          </p:cNvSpPr>
          <p:nvPr/>
        </p:nvSpPr>
        <p:spPr bwMode="auto">
          <a:xfrm flipV="1">
            <a:off x="24463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15" name="Line 992"/>
          <p:cNvSpPr>
            <a:spLocks noChangeShapeType="1"/>
          </p:cNvSpPr>
          <p:nvPr/>
        </p:nvSpPr>
        <p:spPr bwMode="auto">
          <a:xfrm>
            <a:off x="2441575"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16" name="Line 993"/>
          <p:cNvSpPr>
            <a:spLocks noChangeShapeType="1"/>
          </p:cNvSpPr>
          <p:nvPr/>
        </p:nvSpPr>
        <p:spPr bwMode="auto">
          <a:xfrm flipV="1">
            <a:off x="24574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17" name="Line 994"/>
          <p:cNvSpPr>
            <a:spLocks noChangeShapeType="1"/>
          </p:cNvSpPr>
          <p:nvPr/>
        </p:nvSpPr>
        <p:spPr bwMode="auto">
          <a:xfrm>
            <a:off x="24463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18" name="Line 995"/>
          <p:cNvSpPr>
            <a:spLocks noChangeShapeType="1"/>
          </p:cNvSpPr>
          <p:nvPr/>
        </p:nvSpPr>
        <p:spPr bwMode="auto">
          <a:xfrm flipV="1">
            <a:off x="24574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19" name="Line 996"/>
          <p:cNvSpPr>
            <a:spLocks noChangeShapeType="1"/>
          </p:cNvSpPr>
          <p:nvPr/>
        </p:nvSpPr>
        <p:spPr bwMode="auto">
          <a:xfrm>
            <a:off x="24574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20" name="Line 997"/>
          <p:cNvSpPr>
            <a:spLocks noChangeShapeType="1"/>
          </p:cNvSpPr>
          <p:nvPr/>
        </p:nvSpPr>
        <p:spPr bwMode="auto">
          <a:xfrm flipV="1">
            <a:off x="24669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21" name="Line 998"/>
          <p:cNvSpPr>
            <a:spLocks noChangeShapeType="1"/>
          </p:cNvSpPr>
          <p:nvPr/>
        </p:nvSpPr>
        <p:spPr bwMode="auto">
          <a:xfrm>
            <a:off x="24574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22" name="Line 999"/>
          <p:cNvSpPr>
            <a:spLocks noChangeShapeType="1"/>
          </p:cNvSpPr>
          <p:nvPr/>
        </p:nvSpPr>
        <p:spPr bwMode="auto">
          <a:xfrm flipV="1">
            <a:off x="24765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23" name="Line 1000"/>
          <p:cNvSpPr>
            <a:spLocks noChangeShapeType="1"/>
          </p:cNvSpPr>
          <p:nvPr/>
        </p:nvSpPr>
        <p:spPr bwMode="auto">
          <a:xfrm>
            <a:off x="24669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24" name="Line 1001"/>
          <p:cNvSpPr>
            <a:spLocks noChangeShapeType="1"/>
          </p:cNvSpPr>
          <p:nvPr/>
        </p:nvSpPr>
        <p:spPr bwMode="auto">
          <a:xfrm flipV="1">
            <a:off x="2476500" y="6266707"/>
            <a:ext cx="0" cy="460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25" name="Line 1002"/>
          <p:cNvSpPr>
            <a:spLocks noChangeShapeType="1"/>
          </p:cNvSpPr>
          <p:nvPr/>
        </p:nvSpPr>
        <p:spPr bwMode="auto">
          <a:xfrm>
            <a:off x="24765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26" name="Line 1003"/>
          <p:cNvSpPr>
            <a:spLocks noChangeShapeType="1"/>
          </p:cNvSpPr>
          <p:nvPr/>
        </p:nvSpPr>
        <p:spPr bwMode="auto">
          <a:xfrm flipV="1">
            <a:off x="24812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27" name="Line 1004"/>
          <p:cNvSpPr>
            <a:spLocks noChangeShapeType="1"/>
          </p:cNvSpPr>
          <p:nvPr/>
        </p:nvSpPr>
        <p:spPr bwMode="auto">
          <a:xfrm>
            <a:off x="24765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28" name="Line 1005"/>
          <p:cNvSpPr>
            <a:spLocks noChangeShapeType="1"/>
          </p:cNvSpPr>
          <p:nvPr/>
        </p:nvSpPr>
        <p:spPr bwMode="auto">
          <a:xfrm flipV="1">
            <a:off x="24860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29" name="Line 1006"/>
          <p:cNvSpPr>
            <a:spLocks noChangeShapeType="1"/>
          </p:cNvSpPr>
          <p:nvPr/>
        </p:nvSpPr>
        <p:spPr bwMode="auto">
          <a:xfrm>
            <a:off x="24812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30" name="Line 1007"/>
          <p:cNvSpPr>
            <a:spLocks noChangeShapeType="1"/>
          </p:cNvSpPr>
          <p:nvPr/>
        </p:nvSpPr>
        <p:spPr bwMode="auto">
          <a:xfrm flipV="1">
            <a:off x="2486025" y="6266707"/>
            <a:ext cx="0" cy="460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31" name="Line 1008"/>
          <p:cNvSpPr>
            <a:spLocks noChangeShapeType="1"/>
          </p:cNvSpPr>
          <p:nvPr/>
        </p:nvSpPr>
        <p:spPr bwMode="auto">
          <a:xfrm>
            <a:off x="24860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32" name="Line 1010"/>
          <p:cNvSpPr>
            <a:spLocks noChangeShapeType="1"/>
          </p:cNvSpPr>
          <p:nvPr/>
        </p:nvSpPr>
        <p:spPr bwMode="auto">
          <a:xfrm flipV="1">
            <a:off x="25003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33" name="Line 1011"/>
          <p:cNvSpPr>
            <a:spLocks noChangeShapeType="1"/>
          </p:cNvSpPr>
          <p:nvPr/>
        </p:nvSpPr>
        <p:spPr bwMode="auto">
          <a:xfrm>
            <a:off x="2486025" y="6266707"/>
            <a:ext cx="0" cy="460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34" name="Line 1012"/>
          <p:cNvSpPr>
            <a:spLocks noChangeShapeType="1"/>
          </p:cNvSpPr>
          <p:nvPr/>
        </p:nvSpPr>
        <p:spPr bwMode="auto">
          <a:xfrm flipV="1">
            <a:off x="25003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35" name="Line 1013"/>
          <p:cNvSpPr>
            <a:spLocks noChangeShapeType="1"/>
          </p:cNvSpPr>
          <p:nvPr/>
        </p:nvSpPr>
        <p:spPr bwMode="auto">
          <a:xfrm>
            <a:off x="25003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36" name="Line 1014"/>
          <p:cNvSpPr>
            <a:spLocks noChangeShapeType="1"/>
          </p:cNvSpPr>
          <p:nvPr/>
        </p:nvSpPr>
        <p:spPr bwMode="auto">
          <a:xfrm flipV="1">
            <a:off x="2500313"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37" name="Line 1015"/>
          <p:cNvSpPr>
            <a:spLocks noChangeShapeType="1"/>
          </p:cNvSpPr>
          <p:nvPr/>
        </p:nvSpPr>
        <p:spPr bwMode="auto">
          <a:xfrm>
            <a:off x="25003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38" name="Line 1016"/>
          <p:cNvSpPr>
            <a:spLocks noChangeShapeType="1"/>
          </p:cNvSpPr>
          <p:nvPr/>
        </p:nvSpPr>
        <p:spPr bwMode="auto">
          <a:xfrm flipV="1">
            <a:off x="25050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39" name="Line 1017"/>
          <p:cNvSpPr>
            <a:spLocks noChangeShapeType="1"/>
          </p:cNvSpPr>
          <p:nvPr/>
        </p:nvSpPr>
        <p:spPr bwMode="auto">
          <a:xfrm>
            <a:off x="25003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40" name="Line 1018"/>
          <p:cNvSpPr>
            <a:spLocks noChangeShapeType="1"/>
          </p:cNvSpPr>
          <p:nvPr/>
        </p:nvSpPr>
        <p:spPr bwMode="auto">
          <a:xfrm flipV="1">
            <a:off x="25098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41" name="Line 1019"/>
          <p:cNvSpPr>
            <a:spLocks noChangeShapeType="1"/>
          </p:cNvSpPr>
          <p:nvPr/>
        </p:nvSpPr>
        <p:spPr bwMode="auto">
          <a:xfrm>
            <a:off x="25050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42" name="Line 1020"/>
          <p:cNvSpPr>
            <a:spLocks noChangeShapeType="1"/>
          </p:cNvSpPr>
          <p:nvPr/>
        </p:nvSpPr>
        <p:spPr bwMode="auto">
          <a:xfrm flipV="1">
            <a:off x="25146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43" name="Line 1021"/>
          <p:cNvSpPr>
            <a:spLocks noChangeShapeType="1"/>
          </p:cNvSpPr>
          <p:nvPr/>
        </p:nvSpPr>
        <p:spPr bwMode="auto">
          <a:xfrm>
            <a:off x="25098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44" name="Line 1022"/>
          <p:cNvSpPr>
            <a:spLocks noChangeShapeType="1"/>
          </p:cNvSpPr>
          <p:nvPr/>
        </p:nvSpPr>
        <p:spPr bwMode="auto">
          <a:xfrm flipV="1">
            <a:off x="25193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45" name="Line 1023"/>
          <p:cNvSpPr>
            <a:spLocks noChangeShapeType="1"/>
          </p:cNvSpPr>
          <p:nvPr/>
        </p:nvSpPr>
        <p:spPr bwMode="auto">
          <a:xfrm>
            <a:off x="25146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46" name="Line 1024"/>
          <p:cNvSpPr>
            <a:spLocks noChangeShapeType="1"/>
          </p:cNvSpPr>
          <p:nvPr/>
        </p:nvSpPr>
        <p:spPr bwMode="auto">
          <a:xfrm flipV="1">
            <a:off x="25241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47" name="Line 1025"/>
          <p:cNvSpPr>
            <a:spLocks noChangeShapeType="1"/>
          </p:cNvSpPr>
          <p:nvPr/>
        </p:nvSpPr>
        <p:spPr bwMode="auto">
          <a:xfrm>
            <a:off x="25193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48" name="Line 1026"/>
          <p:cNvSpPr>
            <a:spLocks noChangeShapeType="1"/>
          </p:cNvSpPr>
          <p:nvPr/>
        </p:nvSpPr>
        <p:spPr bwMode="auto">
          <a:xfrm flipV="1">
            <a:off x="2524125"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49" name="Line 1027"/>
          <p:cNvSpPr>
            <a:spLocks noChangeShapeType="1"/>
          </p:cNvSpPr>
          <p:nvPr/>
        </p:nvSpPr>
        <p:spPr bwMode="auto">
          <a:xfrm>
            <a:off x="25241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50" name="Line 1028"/>
          <p:cNvSpPr>
            <a:spLocks noChangeShapeType="1"/>
          </p:cNvSpPr>
          <p:nvPr/>
        </p:nvSpPr>
        <p:spPr bwMode="auto">
          <a:xfrm flipV="1">
            <a:off x="25288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51" name="Line 1029"/>
          <p:cNvSpPr>
            <a:spLocks noChangeShapeType="1"/>
          </p:cNvSpPr>
          <p:nvPr/>
        </p:nvSpPr>
        <p:spPr bwMode="auto">
          <a:xfrm>
            <a:off x="25241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52" name="Line 1030"/>
          <p:cNvSpPr>
            <a:spLocks noChangeShapeType="1"/>
          </p:cNvSpPr>
          <p:nvPr/>
        </p:nvSpPr>
        <p:spPr bwMode="auto">
          <a:xfrm flipV="1">
            <a:off x="25352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53" name="Line 1031"/>
          <p:cNvSpPr>
            <a:spLocks noChangeShapeType="1"/>
          </p:cNvSpPr>
          <p:nvPr/>
        </p:nvSpPr>
        <p:spPr bwMode="auto">
          <a:xfrm>
            <a:off x="25288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54" name="Line 1032"/>
          <p:cNvSpPr>
            <a:spLocks noChangeShapeType="1"/>
          </p:cNvSpPr>
          <p:nvPr/>
        </p:nvSpPr>
        <p:spPr bwMode="auto">
          <a:xfrm flipV="1">
            <a:off x="25447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55" name="Line 1033"/>
          <p:cNvSpPr>
            <a:spLocks noChangeShapeType="1"/>
          </p:cNvSpPr>
          <p:nvPr/>
        </p:nvSpPr>
        <p:spPr bwMode="auto">
          <a:xfrm>
            <a:off x="25352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56" name="Line 1034"/>
          <p:cNvSpPr>
            <a:spLocks noChangeShapeType="1"/>
          </p:cNvSpPr>
          <p:nvPr/>
        </p:nvSpPr>
        <p:spPr bwMode="auto">
          <a:xfrm flipV="1">
            <a:off x="2544763"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57" name="Line 1035"/>
          <p:cNvSpPr>
            <a:spLocks noChangeShapeType="1"/>
          </p:cNvSpPr>
          <p:nvPr/>
        </p:nvSpPr>
        <p:spPr bwMode="auto">
          <a:xfrm>
            <a:off x="25447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58" name="Line 1036"/>
          <p:cNvSpPr>
            <a:spLocks noChangeShapeType="1"/>
          </p:cNvSpPr>
          <p:nvPr/>
        </p:nvSpPr>
        <p:spPr bwMode="auto">
          <a:xfrm flipV="1">
            <a:off x="25590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59" name="Line 1037"/>
          <p:cNvSpPr>
            <a:spLocks noChangeShapeType="1"/>
          </p:cNvSpPr>
          <p:nvPr/>
        </p:nvSpPr>
        <p:spPr bwMode="auto">
          <a:xfrm>
            <a:off x="25447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60" name="Line 1038"/>
          <p:cNvSpPr>
            <a:spLocks noChangeShapeType="1"/>
          </p:cNvSpPr>
          <p:nvPr/>
        </p:nvSpPr>
        <p:spPr bwMode="auto">
          <a:xfrm flipV="1">
            <a:off x="2559050" y="6279407"/>
            <a:ext cx="0" cy="206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61" name="Line 1039"/>
          <p:cNvSpPr>
            <a:spLocks noChangeShapeType="1"/>
          </p:cNvSpPr>
          <p:nvPr/>
        </p:nvSpPr>
        <p:spPr bwMode="auto">
          <a:xfrm flipV="1">
            <a:off x="25638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62" name="Line 1040"/>
          <p:cNvSpPr>
            <a:spLocks noChangeShapeType="1"/>
          </p:cNvSpPr>
          <p:nvPr/>
        </p:nvSpPr>
        <p:spPr bwMode="auto">
          <a:xfrm>
            <a:off x="25590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63" name="Line 1041"/>
          <p:cNvSpPr>
            <a:spLocks noChangeShapeType="1"/>
          </p:cNvSpPr>
          <p:nvPr/>
        </p:nvSpPr>
        <p:spPr bwMode="auto">
          <a:xfrm flipV="1">
            <a:off x="25685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64" name="Line 1042"/>
          <p:cNvSpPr>
            <a:spLocks noChangeShapeType="1"/>
          </p:cNvSpPr>
          <p:nvPr/>
        </p:nvSpPr>
        <p:spPr bwMode="auto">
          <a:xfrm>
            <a:off x="25638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65" name="Line 1043"/>
          <p:cNvSpPr>
            <a:spLocks noChangeShapeType="1"/>
          </p:cNvSpPr>
          <p:nvPr/>
        </p:nvSpPr>
        <p:spPr bwMode="auto">
          <a:xfrm flipV="1">
            <a:off x="2568575" y="5747594"/>
            <a:ext cx="0" cy="56515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66" name="Line 1044"/>
          <p:cNvSpPr>
            <a:spLocks noChangeShapeType="1"/>
          </p:cNvSpPr>
          <p:nvPr/>
        </p:nvSpPr>
        <p:spPr bwMode="auto">
          <a:xfrm>
            <a:off x="25685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67" name="Line 1045"/>
          <p:cNvSpPr>
            <a:spLocks noChangeShapeType="1"/>
          </p:cNvSpPr>
          <p:nvPr/>
        </p:nvSpPr>
        <p:spPr bwMode="auto">
          <a:xfrm flipV="1">
            <a:off x="25733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68" name="Line 1046"/>
          <p:cNvSpPr>
            <a:spLocks noChangeShapeType="1"/>
          </p:cNvSpPr>
          <p:nvPr/>
        </p:nvSpPr>
        <p:spPr bwMode="auto">
          <a:xfrm>
            <a:off x="25685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69" name="Line 1047"/>
          <p:cNvSpPr>
            <a:spLocks noChangeShapeType="1"/>
          </p:cNvSpPr>
          <p:nvPr/>
        </p:nvSpPr>
        <p:spPr bwMode="auto">
          <a:xfrm flipV="1">
            <a:off x="2578100"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70" name="Line 1048"/>
          <p:cNvSpPr>
            <a:spLocks noChangeShapeType="1"/>
          </p:cNvSpPr>
          <p:nvPr/>
        </p:nvSpPr>
        <p:spPr bwMode="auto">
          <a:xfrm>
            <a:off x="25733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71" name="Line 1049"/>
          <p:cNvSpPr>
            <a:spLocks noChangeShapeType="1"/>
          </p:cNvSpPr>
          <p:nvPr/>
        </p:nvSpPr>
        <p:spPr bwMode="auto">
          <a:xfrm flipV="1">
            <a:off x="25781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72" name="Line 1050"/>
          <p:cNvSpPr>
            <a:spLocks noChangeShapeType="1"/>
          </p:cNvSpPr>
          <p:nvPr/>
        </p:nvSpPr>
        <p:spPr bwMode="auto">
          <a:xfrm>
            <a:off x="2578100"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73" name="Line 1051"/>
          <p:cNvSpPr>
            <a:spLocks noChangeShapeType="1"/>
          </p:cNvSpPr>
          <p:nvPr/>
        </p:nvSpPr>
        <p:spPr bwMode="auto">
          <a:xfrm flipV="1">
            <a:off x="2578100" y="6234957"/>
            <a:ext cx="0" cy="7778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74" name="Line 1052"/>
          <p:cNvSpPr>
            <a:spLocks noChangeShapeType="1"/>
          </p:cNvSpPr>
          <p:nvPr/>
        </p:nvSpPr>
        <p:spPr bwMode="auto">
          <a:xfrm>
            <a:off x="25781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75" name="Line 1053"/>
          <p:cNvSpPr>
            <a:spLocks noChangeShapeType="1"/>
          </p:cNvSpPr>
          <p:nvPr/>
        </p:nvSpPr>
        <p:spPr bwMode="auto">
          <a:xfrm flipV="1">
            <a:off x="25828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76" name="Line 1054"/>
          <p:cNvSpPr>
            <a:spLocks noChangeShapeType="1"/>
          </p:cNvSpPr>
          <p:nvPr/>
        </p:nvSpPr>
        <p:spPr bwMode="auto">
          <a:xfrm>
            <a:off x="25781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77" name="Line 1055"/>
          <p:cNvSpPr>
            <a:spLocks noChangeShapeType="1"/>
          </p:cNvSpPr>
          <p:nvPr/>
        </p:nvSpPr>
        <p:spPr bwMode="auto">
          <a:xfrm flipV="1">
            <a:off x="25876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78" name="Line 1056"/>
          <p:cNvSpPr>
            <a:spLocks noChangeShapeType="1"/>
          </p:cNvSpPr>
          <p:nvPr/>
        </p:nvSpPr>
        <p:spPr bwMode="auto">
          <a:xfrm>
            <a:off x="25828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79" name="Line 1057"/>
          <p:cNvSpPr>
            <a:spLocks noChangeShapeType="1"/>
          </p:cNvSpPr>
          <p:nvPr/>
        </p:nvSpPr>
        <p:spPr bwMode="auto">
          <a:xfrm flipV="1">
            <a:off x="2587625" y="3191719"/>
            <a:ext cx="0" cy="3121025"/>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80" name="Line 1058"/>
          <p:cNvSpPr>
            <a:spLocks noChangeShapeType="1"/>
          </p:cNvSpPr>
          <p:nvPr/>
        </p:nvSpPr>
        <p:spPr bwMode="auto">
          <a:xfrm>
            <a:off x="25876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81" name="Line 1059"/>
          <p:cNvSpPr>
            <a:spLocks noChangeShapeType="1"/>
          </p:cNvSpPr>
          <p:nvPr/>
        </p:nvSpPr>
        <p:spPr bwMode="auto">
          <a:xfrm flipV="1">
            <a:off x="25923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82" name="Line 1060"/>
          <p:cNvSpPr>
            <a:spLocks noChangeShapeType="1"/>
          </p:cNvSpPr>
          <p:nvPr/>
        </p:nvSpPr>
        <p:spPr bwMode="auto">
          <a:xfrm>
            <a:off x="25876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83" name="Line 1061"/>
          <p:cNvSpPr>
            <a:spLocks noChangeShapeType="1"/>
          </p:cNvSpPr>
          <p:nvPr/>
        </p:nvSpPr>
        <p:spPr bwMode="auto">
          <a:xfrm flipV="1">
            <a:off x="25971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84" name="Line 1062"/>
          <p:cNvSpPr>
            <a:spLocks noChangeShapeType="1"/>
          </p:cNvSpPr>
          <p:nvPr/>
        </p:nvSpPr>
        <p:spPr bwMode="auto">
          <a:xfrm>
            <a:off x="25923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85" name="Line 1063"/>
          <p:cNvSpPr>
            <a:spLocks noChangeShapeType="1"/>
          </p:cNvSpPr>
          <p:nvPr/>
        </p:nvSpPr>
        <p:spPr bwMode="auto">
          <a:xfrm flipV="1">
            <a:off x="2601913" y="6144469"/>
            <a:ext cx="0" cy="168275"/>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86" name="Line 1064"/>
          <p:cNvSpPr>
            <a:spLocks noChangeShapeType="1"/>
          </p:cNvSpPr>
          <p:nvPr/>
        </p:nvSpPr>
        <p:spPr bwMode="auto">
          <a:xfrm>
            <a:off x="25971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87" name="Line 1065"/>
          <p:cNvSpPr>
            <a:spLocks noChangeShapeType="1"/>
          </p:cNvSpPr>
          <p:nvPr/>
        </p:nvSpPr>
        <p:spPr bwMode="auto">
          <a:xfrm flipV="1">
            <a:off x="2601913" y="6098432"/>
            <a:ext cx="0" cy="460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88" name="Line 1066"/>
          <p:cNvSpPr>
            <a:spLocks noChangeShapeType="1"/>
          </p:cNvSpPr>
          <p:nvPr/>
        </p:nvSpPr>
        <p:spPr bwMode="auto">
          <a:xfrm>
            <a:off x="2601913" y="6098432"/>
            <a:ext cx="0" cy="201613"/>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89" name="Line 1067"/>
          <p:cNvSpPr>
            <a:spLocks noChangeShapeType="1"/>
          </p:cNvSpPr>
          <p:nvPr/>
        </p:nvSpPr>
        <p:spPr bwMode="auto">
          <a:xfrm flipV="1">
            <a:off x="26066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90" name="Line 1068"/>
          <p:cNvSpPr>
            <a:spLocks noChangeShapeType="1"/>
          </p:cNvSpPr>
          <p:nvPr/>
        </p:nvSpPr>
        <p:spPr bwMode="auto">
          <a:xfrm>
            <a:off x="26019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91" name="Line 1069"/>
          <p:cNvSpPr>
            <a:spLocks noChangeShapeType="1"/>
          </p:cNvSpPr>
          <p:nvPr/>
        </p:nvSpPr>
        <p:spPr bwMode="auto">
          <a:xfrm flipV="1">
            <a:off x="2606675"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92" name="Line 1070"/>
          <p:cNvSpPr>
            <a:spLocks noChangeShapeType="1"/>
          </p:cNvSpPr>
          <p:nvPr/>
        </p:nvSpPr>
        <p:spPr bwMode="auto">
          <a:xfrm>
            <a:off x="26066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93" name="Line 1071"/>
          <p:cNvSpPr>
            <a:spLocks noChangeShapeType="1"/>
          </p:cNvSpPr>
          <p:nvPr/>
        </p:nvSpPr>
        <p:spPr bwMode="auto">
          <a:xfrm flipV="1">
            <a:off x="26130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94" name="Line 1072"/>
          <p:cNvSpPr>
            <a:spLocks noChangeShapeType="1"/>
          </p:cNvSpPr>
          <p:nvPr/>
        </p:nvSpPr>
        <p:spPr bwMode="auto">
          <a:xfrm>
            <a:off x="26066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95" name="Line 1073"/>
          <p:cNvSpPr>
            <a:spLocks noChangeShapeType="1"/>
          </p:cNvSpPr>
          <p:nvPr/>
        </p:nvSpPr>
        <p:spPr bwMode="auto">
          <a:xfrm flipV="1">
            <a:off x="2613025" y="6209557"/>
            <a:ext cx="0" cy="9048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96" name="Line 1074"/>
          <p:cNvSpPr>
            <a:spLocks noChangeShapeType="1"/>
          </p:cNvSpPr>
          <p:nvPr/>
        </p:nvSpPr>
        <p:spPr bwMode="auto">
          <a:xfrm flipV="1">
            <a:off x="26177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97" name="Line 1075"/>
          <p:cNvSpPr>
            <a:spLocks noChangeShapeType="1"/>
          </p:cNvSpPr>
          <p:nvPr/>
        </p:nvSpPr>
        <p:spPr bwMode="auto">
          <a:xfrm>
            <a:off x="2613025"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98" name="Line 1076"/>
          <p:cNvSpPr>
            <a:spLocks noChangeShapeType="1"/>
          </p:cNvSpPr>
          <p:nvPr/>
        </p:nvSpPr>
        <p:spPr bwMode="auto">
          <a:xfrm flipV="1">
            <a:off x="26225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99" name="Line 1077"/>
          <p:cNvSpPr>
            <a:spLocks noChangeShapeType="1"/>
          </p:cNvSpPr>
          <p:nvPr/>
        </p:nvSpPr>
        <p:spPr bwMode="auto">
          <a:xfrm>
            <a:off x="26177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00" name="Line 1078"/>
          <p:cNvSpPr>
            <a:spLocks noChangeShapeType="1"/>
          </p:cNvSpPr>
          <p:nvPr/>
        </p:nvSpPr>
        <p:spPr bwMode="auto">
          <a:xfrm flipV="1">
            <a:off x="2627313"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01" name="Line 1079"/>
          <p:cNvSpPr>
            <a:spLocks noChangeShapeType="1"/>
          </p:cNvSpPr>
          <p:nvPr/>
        </p:nvSpPr>
        <p:spPr bwMode="auto">
          <a:xfrm>
            <a:off x="26225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02" name="Line 1080"/>
          <p:cNvSpPr>
            <a:spLocks noChangeShapeType="1"/>
          </p:cNvSpPr>
          <p:nvPr/>
        </p:nvSpPr>
        <p:spPr bwMode="auto">
          <a:xfrm flipV="1">
            <a:off x="26273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03" name="Line 1081"/>
          <p:cNvSpPr>
            <a:spLocks noChangeShapeType="1"/>
          </p:cNvSpPr>
          <p:nvPr/>
        </p:nvSpPr>
        <p:spPr bwMode="auto">
          <a:xfrm>
            <a:off x="2627313"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04" name="Line 1082"/>
          <p:cNvSpPr>
            <a:spLocks noChangeShapeType="1"/>
          </p:cNvSpPr>
          <p:nvPr/>
        </p:nvSpPr>
        <p:spPr bwMode="auto">
          <a:xfrm flipV="1">
            <a:off x="26320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05" name="Line 1083"/>
          <p:cNvSpPr>
            <a:spLocks noChangeShapeType="1"/>
          </p:cNvSpPr>
          <p:nvPr/>
        </p:nvSpPr>
        <p:spPr bwMode="auto">
          <a:xfrm>
            <a:off x="26273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06" name="Line 1084"/>
          <p:cNvSpPr>
            <a:spLocks noChangeShapeType="1"/>
          </p:cNvSpPr>
          <p:nvPr/>
        </p:nvSpPr>
        <p:spPr bwMode="auto">
          <a:xfrm flipV="1">
            <a:off x="26368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07" name="Line 1085"/>
          <p:cNvSpPr>
            <a:spLocks noChangeShapeType="1"/>
          </p:cNvSpPr>
          <p:nvPr/>
        </p:nvSpPr>
        <p:spPr bwMode="auto">
          <a:xfrm>
            <a:off x="26320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08" name="Line 1086"/>
          <p:cNvSpPr>
            <a:spLocks noChangeShapeType="1"/>
          </p:cNvSpPr>
          <p:nvPr/>
        </p:nvSpPr>
        <p:spPr bwMode="auto">
          <a:xfrm flipV="1">
            <a:off x="26416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09" name="Line 1087"/>
          <p:cNvSpPr>
            <a:spLocks noChangeShapeType="1"/>
          </p:cNvSpPr>
          <p:nvPr/>
        </p:nvSpPr>
        <p:spPr bwMode="auto">
          <a:xfrm>
            <a:off x="26368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10" name="Line 1088"/>
          <p:cNvSpPr>
            <a:spLocks noChangeShapeType="1"/>
          </p:cNvSpPr>
          <p:nvPr/>
        </p:nvSpPr>
        <p:spPr bwMode="auto">
          <a:xfrm flipV="1">
            <a:off x="26511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11" name="Line 1089"/>
          <p:cNvSpPr>
            <a:spLocks noChangeShapeType="1"/>
          </p:cNvSpPr>
          <p:nvPr/>
        </p:nvSpPr>
        <p:spPr bwMode="auto">
          <a:xfrm>
            <a:off x="26416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12" name="Line 1090"/>
          <p:cNvSpPr>
            <a:spLocks noChangeShapeType="1"/>
          </p:cNvSpPr>
          <p:nvPr/>
        </p:nvSpPr>
        <p:spPr bwMode="auto">
          <a:xfrm flipV="1">
            <a:off x="26558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13" name="Line 1091"/>
          <p:cNvSpPr>
            <a:spLocks noChangeShapeType="1"/>
          </p:cNvSpPr>
          <p:nvPr/>
        </p:nvSpPr>
        <p:spPr bwMode="auto">
          <a:xfrm>
            <a:off x="26511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14" name="Line 1092"/>
          <p:cNvSpPr>
            <a:spLocks noChangeShapeType="1"/>
          </p:cNvSpPr>
          <p:nvPr/>
        </p:nvSpPr>
        <p:spPr bwMode="auto">
          <a:xfrm flipV="1">
            <a:off x="2655888"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15" name="Line 1093"/>
          <p:cNvSpPr>
            <a:spLocks noChangeShapeType="1"/>
          </p:cNvSpPr>
          <p:nvPr/>
        </p:nvSpPr>
        <p:spPr bwMode="auto">
          <a:xfrm>
            <a:off x="26558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16" name="Line 1094"/>
          <p:cNvSpPr>
            <a:spLocks noChangeShapeType="1"/>
          </p:cNvSpPr>
          <p:nvPr/>
        </p:nvSpPr>
        <p:spPr bwMode="auto">
          <a:xfrm flipV="1">
            <a:off x="26654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17" name="Line 1095"/>
          <p:cNvSpPr>
            <a:spLocks noChangeShapeType="1"/>
          </p:cNvSpPr>
          <p:nvPr/>
        </p:nvSpPr>
        <p:spPr bwMode="auto">
          <a:xfrm>
            <a:off x="26558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18" name="Line 1096"/>
          <p:cNvSpPr>
            <a:spLocks noChangeShapeType="1"/>
          </p:cNvSpPr>
          <p:nvPr/>
        </p:nvSpPr>
        <p:spPr bwMode="auto">
          <a:xfrm flipV="1">
            <a:off x="26701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19" name="Line 1097"/>
          <p:cNvSpPr>
            <a:spLocks noChangeShapeType="1"/>
          </p:cNvSpPr>
          <p:nvPr/>
        </p:nvSpPr>
        <p:spPr bwMode="auto">
          <a:xfrm>
            <a:off x="26654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20" name="Line 1098"/>
          <p:cNvSpPr>
            <a:spLocks noChangeShapeType="1"/>
          </p:cNvSpPr>
          <p:nvPr/>
        </p:nvSpPr>
        <p:spPr bwMode="auto">
          <a:xfrm flipV="1">
            <a:off x="26749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21" name="Line 1099"/>
          <p:cNvSpPr>
            <a:spLocks noChangeShapeType="1"/>
          </p:cNvSpPr>
          <p:nvPr/>
        </p:nvSpPr>
        <p:spPr bwMode="auto">
          <a:xfrm>
            <a:off x="26701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22" name="Line 1100"/>
          <p:cNvSpPr>
            <a:spLocks noChangeShapeType="1"/>
          </p:cNvSpPr>
          <p:nvPr/>
        </p:nvSpPr>
        <p:spPr bwMode="auto">
          <a:xfrm flipV="1">
            <a:off x="2674938"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23" name="Line 1101"/>
          <p:cNvSpPr>
            <a:spLocks noChangeShapeType="1"/>
          </p:cNvSpPr>
          <p:nvPr/>
        </p:nvSpPr>
        <p:spPr bwMode="auto">
          <a:xfrm>
            <a:off x="26749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24" name="Line 1102"/>
          <p:cNvSpPr>
            <a:spLocks noChangeShapeType="1"/>
          </p:cNvSpPr>
          <p:nvPr/>
        </p:nvSpPr>
        <p:spPr bwMode="auto">
          <a:xfrm flipV="1">
            <a:off x="26844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25" name="Line 1103"/>
          <p:cNvSpPr>
            <a:spLocks noChangeShapeType="1"/>
          </p:cNvSpPr>
          <p:nvPr/>
        </p:nvSpPr>
        <p:spPr bwMode="auto">
          <a:xfrm>
            <a:off x="26749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26" name="Line 1104"/>
          <p:cNvSpPr>
            <a:spLocks noChangeShapeType="1"/>
          </p:cNvSpPr>
          <p:nvPr/>
        </p:nvSpPr>
        <p:spPr bwMode="auto">
          <a:xfrm flipV="1">
            <a:off x="26955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27" name="Line 1105"/>
          <p:cNvSpPr>
            <a:spLocks noChangeShapeType="1"/>
          </p:cNvSpPr>
          <p:nvPr/>
        </p:nvSpPr>
        <p:spPr bwMode="auto">
          <a:xfrm>
            <a:off x="26844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28" name="Line 1106"/>
          <p:cNvSpPr>
            <a:spLocks noChangeShapeType="1"/>
          </p:cNvSpPr>
          <p:nvPr/>
        </p:nvSpPr>
        <p:spPr bwMode="auto">
          <a:xfrm flipV="1">
            <a:off x="27003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29" name="Line 1107"/>
          <p:cNvSpPr>
            <a:spLocks noChangeShapeType="1"/>
          </p:cNvSpPr>
          <p:nvPr/>
        </p:nvSpPr>
        <p:spPr bwMode="auto">
          <a:xfrm>
            <a:off x="26955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30" name="Line 1108"/>
          <p:cNvSpPr>
            <a:spLocks noChangeShapeType="1"/>
          </p:cNvSpPr>
          <p:nvPr/>
        </p:nvSpPr>
        <p:spPr bwMode="auto">
          <a:xfrm flipV="1">
            <a:off x="27051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31" name="Line 1109"/>
          <p:cNvSpPr>
            <a:spLocks noChangeShapeType="1"/>
          </p:cNvSpPr>
          <p:nvPr/>
        </p:nvSpPr>
        <p:spPr bwMode="auto">
          <a:xfrm>
            <a:off x="27003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32" name="Line 1110"/>
          <p:cNvSpPr>
            <a:spLocks noChangeShapeType="1"/>
          </p:cNvSpPr>
          <p:nvPr/>
        </p:nvSpPr>
        <p:spPr bwMode="auto">
          <a:xfrm flipV="1">
            <a:off x="27098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33" name="Line 1111"/>
          <p:cNvSpPr>
            <a:spLocks noChangeShapeType="1"/>
          </p:cNvSpPr>
          <p:nvPr/>
        </p:nvSpPr>
        <p:spPr bwMode="auto">
          <a:xfrm>
            <a:off x="27051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34" name="Line 1112"/>
          <p:cNvSpPr>
            <a:spLocks noChangeShapeType="1"/>
          </p:cNvSpPr>
          <p:nvPr/>
        </p:nvSpPr>
        <p:spPr bwMode="auto">
          <a:xfrm flipV="1">
            <a:off x="27146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35" name="Line 1113"/>
          <p:cNvSpPr>
            <a:spLocks noChangeShapeType="1"/>
          </p:cNvSpPr>
          <p:nvPr/>
        </p:nvSpPr>
        <p:spPr bwMode="auto">
          <a:xfrm>
            <a:off x="27098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36" name="Line 1114"/>
          <p:cNvSpPr>
            <a:spLocks noChangeShapeType="1"/>
          </p:cNvSpPr>
          <p:nvPr/>
        </p:nvSpPr>
        <p:spPr bwMode="auto">
          <a:xfrm flipV="1">
            <a:off x="27193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37" name="Line 1115"/>
          <p:cNvSpPr>
            <a:spLocks noChangeShapeType="1"/>
          </p:cNvSpPr>
          <p:nvPr/>
        </p:nvSpPr>
        <p:spPr bwMode="auto">
          <a:xfrm>
            <a:off x="27146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38" name="Line 1116"/>
          <p:cNvSpPr>
            <a:spLocks noChangeShapeType="1"/>
          </p:cNvSpPr>
          <p:nvPr/>
        </p:nvSpPr>
        <p:spPr bwMode="auto">
          <a:xfrm flipV="1">
            <a:off x="27241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39" name="Line 1117"/>
          <p:cNvSpPr>
            <a:spLocks noChangeShapeType="1"/>
          </p:cNvSpPr>
          <p:nvPr/>
        </p:nvSpPr>
        <p:spPr bwMode="auto">
          <a:xfrm>
            <a:off x="27193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40" name="Line 1118"/>
          <p:cNvSpPr>
            <a:spLocks noChangeShapeType="1"/>
          </p:cNvSpPr>
          <p:nvPr/>
        </p:nvSpPr>
        <p:spPr bwMode="auto">
          <a:xfrm flipV="1">
            <a:off x="27289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41" name="Line 1119"/>
          <p:cNvSpPr>
            <a:spLocks noChangeShapeType="1"/>
          </p:cNvSpPr>
          <p:nvPr/>
        </p:nvSpPr>
        <p:spPr bwMode="auto">
          <a:xfrm>
            <a:off x="27241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42" name="Line 1120"/>
          <p:cNvSpPr>
            <a:spLocks noChangeShapeType="1"/>
          </p:cNvSpPr>
          <p:nvPr/>
        </p:nvSpPr>
        <p:spPr bwMode="auto">
          <a:xfrm flipV="1">
            <a:off x="27384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43" name="Line 1121"/>
          <p:cNvSpPr>
            <a:spLocks noChangeShapeType="1"/>
          </p:cNvSpPr>
          <p:nvPr/>
        </p:nvSpPr>
        <p:spPr bwMode="auto">
          <a:xfrm>
            <a:off x="27289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44" name="Line 1122"/>
          <p:cNvSpPr>
            <a:spLocks noChangeShapeType="1"/>
          </p:cNvSpPr>
          <p:nvPr/>
        </p:nvSpPr>
        <p:spPr bwMode="auto">
          <a:xfrm flipV="1">
            <a:off x="27432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45" name="Line 1123"/>
          <p:cNvSpPr>
            <a:spLocks noChangeShapeType="1"/>
          </p:cNvSpPr>
          <p:nvPr/>
        </p:nvSpPr>
        <p:spPr bwMode="auto">
          <a:xfrm>
            <a:off x="27384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46" name="Line 1124"/>
          <p:cNvSpPr>
            <a:spLocks noChangeShapeType="1"/>
          </p:cNvSpPr>
          <p:nvPr/>
        </p:nvSpPr>
        <p:spPr bwMode="auto">
          <a:xfrm flipV="1">
            <a:off x="27479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47" name="Line 1125"/>
          <p:cNvSpPr>
            <a:spLocks noChangeShapeType="1"/>
          </p:cNvSpPr>
          <p:nvPr/>
        </p:nvSpPr>
        <p:spPr bwMode="auto">
          <a:xfrm>
            <a:off x="27432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48" name="Line 1126"/>
          <p:cNvSpPr>
            <a:spLocks noChangeShapeType="1"/>
          </p:cNvSpPr>
          <p:nvPr/>
        </p:nvSpPr>
        <p:spPr bwMode="auto">
          <a:xfrm flipV="1">
            <a:off x="27527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49" name="Line 1127"/>
          <p:cNvSpPr>
            <a:spLocks noChangeShapeType="1"/>
          </p:cNvSpPr>
          <p:nvPr/>
        </p:nvSpPr>
        <p:spPr bwMode="auto">
          <a:xfrm>
            <a:off x="27479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50" name="Line 1128"/>
          <p:cNvSpPr>
            <a:spLocks noChangeShapeType="1"/>
          </p:cNvSpPr>
          <p:nvPr/>
        </p:nvSpPr>
        <p:spPr bwMode="auto">
          <a:xfrm flipV="1">
            <a:off x="27574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51" name="Line 1129"/>
          <p:cNvSpPr>
            <a:spLocks noChangeShapeType="1"/>
          </p:cNvSpPr>
          <p:nvPr/>
        </p:nvSpPr>
        <p:spPr bwMode="auto">
          <a:xfrm>
            <a:off x="27527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52" name="Line 1130"/>
          <p:cNvSpPr>
            <a:spLocks noChangeShapeType="1"/>
          </p:cNvSpPr>
          <p:nvPr/>
        </p:nvSpPr>
        <p:spPr bwMode="auto">
          <a:xfrm flipV="1">
            <a:off x="2762250"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53" name="Line 1131"/>
          <p:cNvSpPr>
            <a:spLocks noChangeShapeType="1"/>
          </p:cNvSpPr>
          <p:nvPr/>
        </p:nvSpPr>
        <p:spPr bwMode="auto">
          <a:xfrm>
            <a:off x="27574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54" name="Line 1132"/>
          <p:cNvSpPr>
            <a:spLocks noChangeShapeType="1"/>
          </p:cNvSpPr>
          <p:nvPr/>
        </p:nvSpPr>
        <p:spPr bwMode="auto">
          <a:xfrm flipV="1">
            <a:off x="27622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55" name="Line 1133"/>
          <p:cNvSpPr>
            <a:spLocks noChangeShapeType="1"/>
          </p:cNvSpPr>
          <p:nvPr/>
        </p:nvSpPr>
        <p:spPr bwMode="auto">
          <a:xfrm>
            <a:off x="2762250"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56" name="Line 1134"/>
          <p:cNvSpPr>
            <a:spLocks noChangeShapeType="1"/>
          </p:cNvSpPr>
          <p:nvPr/>
        </p:nvSpPr>
        <p:spPr bwMode="auto">
          <a:xfrm flipV="1">
            <a:off x="2762250"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57" name="Line 1135"/>
          <p:cNvSpPr>
            <a:spLocks noChangeShapeType="1"/>
          </p:cNvSpPr>
          <p:nvPr/>
        </p:nvSpPr>
        <p:spPr bwMode="auto">
          <a:xfrm>
            <a:off x="27622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58" name="Line 1136"/>
          <p:cNvSpPr>
            <a:spLocks noChangeShapeType="1"/>
          </p:cNvSpPr>
          <p:nvPr/>
        </p:nvSpPr>
        <p:spPr bwMode="auto">
          <a:xfrm flipV="1">
            <a:off x="27733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59" name="Line 1137"/>
          <p:cNvSpPr>
            <a:spLocks noChangeShapeType="1"/>
          </p:cNvSpPr>
          <p:nvPr/>
        </p:nvSpPr>
        <p:spPr bwMode="auto">
          <a:xfrm>
            <a:off x="27622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60" name="Line 1138"/>
          <p:cNvSpPr>
            <a:spLocks noChangeShapeType="1"/>
          </p:cNvSpPr>
          <p:nvPr/>
        </p:nvSpPr>
        <p:spPr bwMode="auto">
          <a:xfrm flipV="1">
            <a:off x="27781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61" name="Line 1139"/>
          <p:cNvSpPr>
            <a:spLocks noChangeShapeType="1"/>
          </p:cNvSpPr>
          <p:nvPr/>
        </p:nvSpPr>
        <p:spPr bwMode="auto">
          <a:xfrm>
            <a:off x="27733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62" name="Line 1140"/>
          <p:cNvSpPr>
            <a:spLocks noChangeShapeType="1"/>
          </p:cNvSpPr>
          <p:nvPr/>
        </p:nvSpPr>
        <p:spPr bwMode="auto">
          <a:xfrm flipV="1">
            <a:off x="27828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63" name="Line 1141"/>
          <p:cNvSpPr>
            <a:spLocks noChangeShapeType="1"/>
          </p:cNvSpPr>
          <p:nvPr/>
        </p:nvSpPr>
        <p:spPr bwMode="auto">
          <a:xfrm>
            <a:off x="27781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64" name="Line 1142"/>
          <p:cNvSpPr>
            <a:spLocks noChangeShapeType="1"/>
          </p:cNvSpPr>
          <p:nvPr/>
        </p:nvSpPr>
        <p:spPr bwMode="auto">
          <a:xfrm flipV="1">
            <a:off x="27876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65" name="Line 1143"/>
          <p:cNvSpPr>
            <a:spLocks noChangeShapeType="1"/>
          </p:cNvSpPr>
          <p:nvPr/>
        </p:nvSpPr>
        <p:spPr bwMode="auto">
          <a:xfrm>
            <a:off x="27828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66" name="Line 1144"/>
          <p:cNvSpPr>
            <a:spLocks noChangeShapeType="1"/>
          </p:cNvSpPr>
          <p:nvPr/>
        </p:nvSpPr>
        <p:spPr bwMode="auto">
          <a:xfrm flipV="1">
            <a:off x="27924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67" name="Line 1145"/>
          <p:cNvSpPr>
            <a:spLocks noChangeShapeType="1"/>
          </p:cNvSpPr>
          <p:nvPr/>
        </p:nvSpPr>
        <p:spPr bwMode="auto">
          <a:xfrm>
            <a:off x="27876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68" name="Line 1146"/>
          <p:cNvSpPr>
            <a:spLocks noChangeShapeType="1"/>
          </p:cNvSpPr>
          <p:nvPr/>
        </p:nvSpPr>
        <p:spPr bwMode="auto">
          <a:xfrm flipV="1">
            <a:off x="27971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69" name="Line 1147"/>
          <p:cNvSpPr>
            <a:spLocks noChangeShapeType="1"/>
          </p:cNvSpPr>
          <p:nvPr/>
        </p:nvSpPr>
        <p:spPr bwMode="auto">
          <a:xfrm>
            <a:off x="27924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70" name="Line 1148"/>
          <p:cNvSpPr>
            <a:spLocks noChangeShapeType="1"/>
          </p:cNvSpPr>
          <p:nvPr/>
        </p:nvSpPr>
        <p:spPr bwMode="auto">
          <a:xfrm flipV="1">
            <a:off x="28019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71" name="Line 1149"/>
          <p:cNvSpPr>
            <a:spLocks noChangeShapeType="1"/>
          </p:cNvSpPr>
          <p:nvPr/>
        </p:nvSpPr>
        <p:spPr bwMode="auto">
          <a:xfrm>
            <a:off x="27971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72" name="Line 1150"/>
          <p:cNvSpPr>
            <a:spLocks noChangeShapeType="1"/>
          </p:cNvSpPr>
          <p:nvPr/>
        </p:nvSpPr>
        <p:spPr bwMode="auto">
          <a:xfrm flipV="1">
            <a:off x="28067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73" name="Line 1151"/>
          <p:cNvSpPr>
            <a:spLocks noChangeShapeType="1"/>
          </p:cNvSpPr>
          <p:nvPr/>
        </p:nvSpPr>
        <p:spPr bwMode="auto">
          <a:xfrm>
            <a:off x="28019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74" name="Line 1152"/>
          <p:cNvSpPr>
            <a:spLocks noChangeShapeType="1"/>
          </p:cNvSpPr>
          <p:nvPr/>
        </p:nvSpPr>
        <p:spPr bwMode="auto">
          <a:xfrm flipV="1">
            <a:off x="28162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75" name="Line 1153"/>
          <p:cNvSpPr>
            <a:spLocks noChangeShapeType="1"/>
          </p:cNvSpPr>
          <p:nvPr/>
        </p:nvSpPr>
        <p:spPr bwMode="auto">
          <a:xfrm>
            <a:off x="28067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76" name="Line 1154"/>
          <p:cNvSpPr>
            <a:spLocks noChangeShapeType="1"/>
          </p:cNvSpPr>
          <p:nvPr/>
        </p:nvSpPr>
        <p:spPr bwMode="auto">
          <a:xfrm flipV="1">
            <a:off x="28209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77" name="Line 1155"/>
          <p:cNvSpPr>
            <a:spLocks noChangeShapeType="1"/>
          </p:cNvSpPr>
          <p:nvPr/>
        </p:nvSpPr>
        <p:spPr bwMode="auto">
          <a:xfrm>
            <a:off x="28162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78" name="Line 1156"/>
          <p:cNvSpPr>
            <a:spLocks noChangeShapeType="1"/>
          </p:cNvSpPr>
          <p:nvPr/>
        </p:nvSpPr>
        <p:spPr bwMode="auto">
          <a:xfrm flipV="1">
            <a:off x="28257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79" name="Line 1157"/>
          <p:cNvSpPr>
            <a:spLocks noChangeShapeType="1"/>
          </p:cNvSpPr>
          <p:nvPr/>
        </p:nvSpPr>
        <p:spPr bwMode="auto">
          <a:xfrm>
            <a:off x="28209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80" name="Line 1158"/>
          <p:cNvSpPr>
            <a:spLocks noChangeShapeType="1"/>
          </p:cNvSpPr>
          <p:nvPr/>
        </p:nvSpPr>
        <p:spPr bwMode="auto">
          <a:xfrm flipV="1">
            <a:off x="2830513"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81" name="Line 1159"/>
          <p:cNvSpPr>
            <a:spLocks noChangeShapeType="1"/>
          </p:cNvSpPr>
          <p:nvPr/>
        </p:nvSpPr>
        <p:spPr bwMode="auto">
          <a:xfrm>
            <a:off x="28257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82" name="Line 1160"/>
          <p:cNvSpPr>
            <a:spLocks noChangeShapeType="1"/>
          </p:cNvSpPr>
          <p:nvPr/>
        </p:nvSpPr>
        <p:spPr bwMode="auto">
          <a:xfrm flipV="1">
            <a:off x="28305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83" name="Line 1161"/>
          <p:cNvSpPr>
            <a:spLocks noChangeShapeType="1"/>
          </p:cNvSpPr>
          <p:nvPr/>
        </p:nvSpPr>
        <p:spPr bwMode="auto">
          <a:xfrm>
            <a:off x="2830513"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84" name="Line 1162"/>
          <p:cNvSpPr>
            <a:spLocks noChangeShapeType="1"/>
          </p:cNvSpPr>
          <p:nvPr/>
        </p:nvSpPr>
        <p:spPr bwMode="auto">
          <a:xfrm flipV="1">
            <a:off x="28352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85" name="Line 1163"/>
          <p:cNvSpPr>
            <a:spLocks noChangeShapeType="1"/>
          </p:cNvSpPr>
          <p:nvPr/>
        </p:nvSpPr>
        <p:spPr bwMode="auto">
          <a:xfrm>
            <a:off x="28305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86" name="Line 1164"/>
          <p:cNvSpPr>
            <a:spLocks noChangeShapeType="1"/>
          </p:cNvSpPr>
          <p:nvPr/>
        </p:nvSpPr>
        <p:spPr bwMode="auto">
          <a:xfrm flipV="1">
            <a:off x="28400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87" name="Line 1165"/>
          <p:cNvSpPr>
            <a:spLocks noChangeShapeType="1"/>
          </p:cNvSpPr>
          <p:nvPr/>
        </p:nvSpPr>
        <p:spPr bwMode="auto">
          <a:xfrm>
            <a:off x="28352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88" name="Line 1166"/>
          <p:cNvSpPr>
            <a:spLocks noChangeShapeType="1"/>
          </p:cNvSpPr>
          <p:nvPr/>
        </p:nvSpPr>
        <p:spPr bwMode="auto">
          <a:xfrm flipV="1">
            <a:off x="2840038" y="6254007"/>
            <a:ext cx="0" cy="587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89" name="Line 1167"/>
          <p:cNvSpPr>
            <a:spLocks noChangeShapeType="1"/>
          </p:cNvSpPr>
          <p:nvPr/>
        </p:nvSpPr>
        <p:spPr bwMode="auto">
          <a:xfrm>
            <a:off x="28400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90" name="Line 1168"/>
          <p:cNvSpPr>
            <a:spLocks noChangeShapeType="1"/>
          </p:cNvSpPr>
          <p:nvPr/>
        </p:nvSpPr>
        <p:spPr bwMode="auto">
          <a:xfrm flipV="1">
            <a:off x="28448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91" name="Line 1169"/>
          <p:cNvSpPr>
            <a:spLocks noChangeShapeType="1"/>
          </p:cNvSpPr>
          <p:nvPr/>
        </p:nvSpPr>
        <p:spPr bwMode="auto">
          <a:xfrm>
            <a:off x="28400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92" name="Line 1170"/>
          <p:cNvSpPr>
            <a:spLocks noChangeShapeType="1"/>
          </p:cNvSpPr>
          <p:nvPr/>
        </p:nvSpPr>
        <p:spPr bwMode="auto">
          <a:xfrm flipV="1">
            <a:off x="2844800" y="6266707"/>
            <a:ext cx="0" cy="460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93" name="Line 1171"/>
          <p:cNvSpPr>
            <a:spLocks noChangeShapeType="1"/>
          </p:cNvSpPr>
          <p:nvPr/>
        </p:nvSpPr>
        <p:spPr bwMode="auto">
          <a:xfrm>
            <a:off x="28448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94" name="Line 1172"/>
          <p:cNvSpPr>
            <a:spLocks noChangeShapeType="1"/>
          </p:cNvSpPr>
          <p:nvPr/>
        </p:nvSpPr>
        <p:spPr bwMode="auto">
          <a:xfrm flipV="1">
            <a:off x="28495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95" name="Line 1173"/>
          <p:cNvSpPr>
            <a:spLocks noChangeShapeType="1"/>
          </p:cNvSpPr>
          <p:nvPr/>
        </p:nvSpPr>
        <p:spPr bwMode="auto">
          <a:xfrm>
            <a:off x="28448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96" name="Line 1174"/>
          <p:cNvSpPr>
            <a:spLocks noChangeShapeType="1"/>
          </p:cNvSpPr>
          <p:nvPr/>
        </p:nvSpPr>
        <p:spPr bwMode="auto">
          <a:xfrm flipV="1">
            <a:off x="2849563" y="1991569"/>
            <a:ext cx="0" cy="4321175"/>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97" name="Line 1175"/>
          <p:cNvSpPr>
            <a:spLocks noChangeShapeType="1"/>
          </p:cNvSpPr>
          <p:nvPr/>
        </p:nvSpPr>
        <p:spPr bwMode="auto">
          <a:xfrm>
            <a:off x="28495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98" name="Line 1176"/>
          <p:cNvSpPr>
            <a:spLocks noChangeShapeType="1"/>
          </p:cNvSpPr>
          <p:nvPr/>
        </p:nvSpPr>
        <p:spPr bwMode="auto">
          <a:xfrm flipV="1">
            <a:off x="28559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99" name="Line 1177"/>
          <p:cNvSpPr>
            <a:spLocks noChangeShapeType="1"/>
          </p:cNvSpPr>
          <p:nvPr/>
        </p:nvSpPr>
        <p:spPr bwMode="auto">
          <a:xfrm>
            <a:off x="28495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00" name="Line 1178"/>
          <p:cNvSpPr>
            <a:spLocks noChangeShapeType="1"/>
          </p:cNvSpPr>
          <p:nvPr/>
        </p:nvSpPr>
        <p:spPr bwMode="auto">
          <a:xfrm flipV="1">
            <a:off x="2855913" y="6293694"/>
            <a:ext cx="0" cy="1905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01" name="Line 1179"/>
          <p:cNvSpPr>
            <a:spLocks noChangeShapeType="1"/>
          </p:cNvSpPr>
          <p:nvPr/>
        </p:nvSpPr>
        <p:spPr bwMode="auto">
          <a:xfrm>
            <a:off x="28559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02" name="Line 1180"/>
          <p:cNvSpPr>
            <a:spLocks noChangeShapeType="1"/>
          </p:cNvSpPr>
          <p:nvPr/>
        </p:nvSpPr>
        <p:spPr bwMode="auto">
          <a:xfrm flipV="1">
            <a:off x="28606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03" name="Line 1181"/>
          <p:cNvSpPr>
            <a:spLocks noChangeShapeType="1"/>
          </p:cNvSpPr>
          <p:nvPr/>
        </p:nvSpPr>
        <p:spPr bwMode="auto">
          <a:xfrm>
            <a:off x="28559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04" name="Line 1182"/>
          <p:cNvSpPr>
            <a:spLocks noChangeShapeType="1"/>
          </p:cNvSpPr>
          <p:nvPr/>
        </p:nvSpPr>
        <p:spPr bwMode="auto">
          <a:xfrm flipV="1">
            <a:off x="2860675" y="5326907"/>
            <a:ext cx="0" cy="9858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05" name="Line 1183"/>
          <p:cNvSpPr>
            <a:spLocks noChangeShapeType="1"/>
          </p:cNvSpPr>
          <p:nvPr/>
        </p:nvSpPr>
        <p:spPr bwMode="auto">
          <a:xfrm>
            <a:off x="28606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06" name="Line 1184"/>
          <p:cNvSpPr>
            <a:spLocks noChangeShapeType="1"/>
          </p:cNvSpPr>
          <p:nvPr/>
        </p:nvSpPr>
        <p:spPr bwMode="auto">
          <a:xfrm flipV="1">
            <a:off x="28654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07" name="Line 1185"/>
          <p:cNvSpPr>
            <a:spLocks noChangeShapeType="1"/>
          </p:cNvSpPr>
          <p:nvPr/>
        </p:nvSpPr>
        <p:spPr bwMode="auto">
          <a:xfrm>
            <a:off x="2860675"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08" name="Line 1186"/>
          <p:cNvSpPr>
            <a:spLocks noChangeShapeType="1"/>
          </p:cNvSpPr>
          <p:nvPr/>
        </p:nvSpPr>
        <p:spPr bwMode="auto">
          <a:xfrm flipV="1">
            <a:off x="2865438" y="6279407"/>
            <a:ext cx="0" cy="206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09" name="Line 1187"/>
          <p:cNvSpPr>
            <a:spLocks noChangeShapeType="1"/>
          </p:cNvSpPr>
          <p:nvPr/>
        </p:nvSpPr>
        <p:spPr bwMode="auto">
          <a:xfrm flipV="1">
            <a:off x="28702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10" name="Line 1188"/>
          <p:cNvSpPr>
            <a:spLocks noChangeShapeType="1"/>
          </p:cNvSpPr>
          <p:nvPr/>
        </p:nvSpPr>
        <p:spPr bwMode="auto">
          <a:xfrm>
            <a:off x="28654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11" name="Line 1189"/>
          <p:cNvSpPr>
            <a:spLocks noChangeShapeType="1"/>
          </p:cNvSpPr>
          <p:nvPr/>
        </p:nvSpPr>
        <p:spPr bwMode="auto">
          <a:xfrm flipV="1">
            <a:off x="2870200" y="6266707"/>
            <a:ext cx="0" cy="460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12" name="Line 1190"/>
          <p:cNvSpPr>
            <a:spLocks noChangeShapeType="1"/>
          </p:cNvSpPr>
          <p:nvPr/>
        </p:nvSpPr>
        <p:spPr bwMode="auto">
          <a:xfrm>
            <a:off x="28702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13" name="Line 1191"/>
          <p:cNvSpPr>
            <a:spLocks noChangeShapeType="1"/>
          </p:cNvSpPr>
          <p:nvPr/>
        </p:nvSpPr>
        <p:spPr bwMode="auto">
          <a:xfrm flipV="1">
            <a:off x="28749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14" name="Line 1192"/>
          <p:cNvSpPr>
            <a:spLocks noChangeShapeType="1"/>
          </p:cNvSpPr>
          <p:nvPr/>
        </p:nvSpPr>
        <p:spPr bwMode="auto">
          <a:xfrm>
            <a:off x="28702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15" name="Line 1193"/>
          <p:cNvSpPr>
            <a:spLocks noChangeShapeType="1"/>
          </p:cNvSpPr>
          <p:nvPr/>
        </p:nvSpPr>
        <p:spPr bwMode="auto">
          <a:xfrm flipV="1">
            <a:off x="2874963" y="6098432"/>
            <a:ext cx="0" cy="214313"/>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16" name="Line 1194"/>
          <p:cNvSpPr>
            <a:spLocks noChangeShapeType="1"/>
          </p:cNvSpPr>
          <p:nvPr/>
        </p:nvSpPr>
        <p:spPr bwMode="auto">
          <a:xfrm>
            <a:off x="28749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17" name="Line 1195"/>
          <p:cNvSpPr>
            <a:spLocks noChangeShapeType="1"/>
          </p:cNvSpPr>
          <p:nvPr/>
        </p:nvSpPr>
        <p:spPr bwMode="auto">
          <a:xfrm flipV="1">
            <a:off x="28797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18" name="Line 1196"/>
          <p:cNvSpPr>
            <a:spLocks noChangeShapeType="1"/>
          </p:cNvSpPr>
          <p:nvPr/>
        </p:nvSpPr>
        <p:spPr bwMode="auto">
          <a:xfrm>
            <a:off x="28749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19" name="Line 1197"/>
          <p:cNvSpPr>
            <a:spLocks noChangeShapeType="1"/>
          </p:cNvSpPr>
          <p:nvPr/>
        </p:nvSpPr>
        <p:spPr bwMode="auto">
          <a:xfrm flipV="1">
            <a:off x="2879725"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20" name="Line 1198"/>
          <p:cNvSpPr>
            <a:spLocks noChangeShapeType="1"/>
          </p:cNvSpPr>
          <p:nvPr/>
        </p:nvSpPr>
        <p:spPr bwMode="auto">
          <a:xfrm>
            <a:off x="28797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21" name="Line 1199"/>
          <p:cNvSpPr>
            <a:spLocks noChangeShapeType="1"/>
          </p:cNvSpPr>
          <p:nvPr/>
        </p:nvSpPr>
        <p:spPr bwMode="auto">
          <a:xfrm flipV="1">
            <a:off x="28844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22" name="Line 1200"/>
          <p:cNvSpPr>
            <a:spLocks noChangeShapeType="1"/>
          </p:cNvSpPr>
          <p:nvPr/>
        </p:nvSpPr>
        <p:spPr bwMode="auto">
          <a:xfrm>
            <a:off x="28797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23" name="Line 1201"/>
          <p:cNvSpPr>
            <a:spLocks noChangeShapeType="1"/>
          </p:cNvSpPr>
          <p:nvPr/>
        </p:nvSpPr>
        <p:spPr bwMode="auto">
          <a:xfrm flipV="1">
            <a:off x="28892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24" name="Line 1202"/>
          <p:cNvSpPr>
            <a:spLocks noChangeShapeType="1"/>
          </p:cNvSpPr>
          <p:nvPr/>
        </p:nvSpPr>
        <p:spPr bwMode="auto">
          <a:xfrm>
            <a:off x="28844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25" name="Line 1203"/>
          <p:cNvSpPr>
            <a:spLocks noChangeShapeType="1"/>
          </p:cNvSpPr>
          <p:nvPr/>
        </p:nvSpPr>
        <p:spPr bwMode="auto">
          <a:xfrm flipV="1">
            <a:off x="28940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26" name="Line 1204"/>
          <p:cNvSpPr>
            <a:spLocks noChangeShapeType="1"/>
          </p:cNvSpPr>
          <p:nvPr/>
        </p:nvSpPr>
        <p:spPr bwMode="auto">
          <a:xfrm>
            <a:off x="28892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27" name="Line 1205"/>
          <p:cNvSpPr>
            <a:spLocks noChangeShapeType="1"/>
          </p:cNvSpPr>
          <p:nvPr/>
        </p:nvSpPr>
        <p:spPr bwMode="auto">
          <a:xfrm flipV="1">
            <a:off x="2894013" y="6266707"/>
            <a:ext cx="0" cy="460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28" name="Line 1206"/>
          <p:cNvSpPr>
            <a:spLocks noChangeShapeType="1"/>
          </p:cNvSpPr>
          <p:nvPr/>
        </p:nvSpPr>
        <p:spPr bwMode="auto">
          <a:xfrm>
            <a:off x="28940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29" name="Line 1207"/>
          <p:cNvSpPr>
            <a:spLocks noChangeShapeType="1"/>
          </p:cNvSpPr>
          <p:nvPr/>
        </p:nvSpPr>
        <p:spPr bwMode="auto">
          <a:xfrm flipV="1">
            <a:off x="28987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30" name="Line 1208"/>
          <p:cNvSpPr>
            <a:spLocks noChangeShapeType="1"/>
          </p:cNvSpPr>
          <p:nvPr/>
        </p:nvSpPr>
        <p:spPr bwMode="auto">
          <a:xfrm>
            <a:off x="2894013" y="6266707"/>
            <a:ext cx="0" cy="460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31" name="Line 1209"/>
          <p:cNvSpPr>
            <a:spLocks noChangeShapeType="1"/>
          </p:cNvSpPr>
          <p:nvPr/>
        </p:nvSpPr>
        <p:spPr bwMode="auto">
          <a:xfrm flipV="1">
            <a:off x="29035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32" name="Line 1211"/>
          <p:cNvSpPr>
            <a:spLocks noChangeShapeType="1"/>
          </p:cNvSpPr>
          <p:nvPr/>
        </p:nvSpPr>
        <p:spPr bwMode="auto">
          <a:xfrm>
            <a:off x="28987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33" name="Line 1212"/>
          <p:cNvSpPr>
            <a:spLocks noChangeShapeType="1"/>
          </p:cNvSpPr>
          <p:nvPr/>
        </p:nvSpPr>
        <p:spPr bwMode="auto">
          <a:xfrm flipV="1">
            <a:off x="29130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34" name="Line 1213"/>
          <p:cNvSpPr>
            <a:spLocks noChangeShapeType="1"/>
          </p:cNvSpPr>
          <p:nvPr/>
        </p:nvSpPr>
        <p:spPr bwMode="auto">
          <a:xfrm>
            <a:off x="29035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35" name="Line 1214"/>
          <p:cNvSpPr>
            <a:spLocks noChangeShapeType="1"/>
          </p:cNvSpPr>
          <p:nvPr/>
        </p:nvSpPr>
        <p:spPr bwMode="auto">
          <a:xfrm flipV="1">
            <a:off x="2913063"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36" name="Line 1215"/>
          <p:cNvSpPr>
            <a:spLocks noChangeShapeType="1"/>
          </p:cNvSpPr>
          <p:nvPr/>
        </p:nvSpPr>
        <p:spPr bwMode="auto">
          <a:xfrm>
            <a:off x="29130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37" name="Line 1216"/>
          <p:cNvSpPr>
            <a:spLocks noChangeShapeType="1"/>
          </p:cNvSpPr>
          <p:nvPr/>
        </p:nvSpPr>
        <p:spPr bwMode="auto">
          <a:xfrm flipV="1">
            <a:off x="29178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38" name="Line 1217"/>
          <p:cNvSpPr>
            <a:spLocks noChangeShapeType="1"/>
          </p:cNvSpPr>
          <p:nvPr/>
        </p:nvSpPr>
        <p:spPr bwMode="auto">
          <a:xfrm>
            <a:off x="29130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39" name="Line 1218"/>
          <p:cNvSpPr>
            <a:spLocks noChangeShapeType="1"/>
          </p:cNvSpPr>
          <p:nvPr/>
        </p:nvSpPr>
        <p:spPr bwMode="auto">
          <a:xfrm flipV="1">
            <a:off x="29225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40" name="Line 1219"/>
          <p:cNvSpPr>
            <a:spLocks noChangeShapeType="1"/>
          </p:cNvSpPr>
          <p:nvPr/>
        </p:nvSpPr>
        <p:spPr bwMode="auto">
          <a:xfrm>
            <a:off x="29178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41" name="Line 1220"/>
          <p:cNvSpPr>
            <a:spLocks noChangeShapeType="1"/>
          </p:cNvSpPr>
          <p:nvPr/>
        </p:nvSpPr>
        <p:spPr bwMode="auto">
          <a:xfrm flipV="1">
            <a:off x="29273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42" name="Line 1221"/>
          <p:cNvSpPr>
            <a:spLocks noChangeShapeType="1"/>
          </p:cNvSpPr>
          <p:nvPr/>
        </p:nvSpPr>
        <p:spPr bwMode="auto">
          <a:xfrm>
            <a:off x="29225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43" name="Line 1222"/>
          <p:cNvSpPr>
            <a:spLocks noChangeShapeType="1"/>
          </p:cNvSpPr>
          <p:nvPr/>
        </p:nvSpPr>
        <p:spPr bwMode="auto">
          <a:xfrm flipV="1">
            <a:off x="29337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44" name="Line 1223"/>
          <p:cNvSpPr>
            <a:spLocks noChangeShapeType="1"/>
          </p:cNvSpPr>
          <p:nvPr/>
        </p:nvSpPr>
        <p:spPr bwMode="auto">
          <a:xfrm>
            <a:off x="29273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45" name="Line 1224"/>
          <p:cNvSpPr>
            <a:spLocks noChangeShapeType="1"/>
          </p:cNvSpPr>
          <p:nvPr/>
        </p:nvSpPr>
        <p:spPr bwMode="auto">
          <a:xfrm flipV="1">
            <a:off x="29384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46" name="Line 1225"/>
          <p:cNvSpPr>
            <a:spLocks noChangeShapeType="1"/>
          </p:cNvSpPr>
          <p:nvPr/>
        </p:nvSpPr>
        <p:spPr bwMode="auto">
          <a:xfrm>
            <a:off x="29337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47" name="Line 1226"/>
          <p:cNvSpPr>
            <a:spLocks noChangeShapeType="1"/>
          </p:cNvSpPr>
          <p:nvPr/>
        </p:nvSpPr>
        <p:spPr bwMode="auto">
          <a:xfrm flipV="1">
            <a:off x="29479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48" name="Line 1227"/>
          <p:cNvSpPr>
            <a:spLocks noChangeShapeType="1"/>
          </p:cNvSpPr>
          <p:nvPr/>
        </p:nvSpPr>
        <p:spPr bwMode="auto">
          <a:xfrm>
            <a:off x="29384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49" name="Line 1228"/>
          <p:cNvSpPr>
            <a:spLocks noChangeShapeType="1"/>
          </p:cNvSpPr>
          <p:nvPr/>
        </p:nvSpPr>
        <p:spPr bwMode="auto">
          <a:xfrm flipV="1">
            <a:off x="2957513"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50" name="Line 1229"/>
          <p:cNvSpPr>
            <a:spLocks noChangeShapeType="1"/>
          </p:cNvSpPr>
          <p:nvPr/>
        </p:nvSpPr>
        <p:spPr bwMode="auto">
          <a:xfrm>
            <a:off x="29479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51" name="Line 1230"/>
          <p:cNvSpPr>
            <a:spLocks noChangeShapeType="1"/>
          </p:cNvSpPr>
          <p:nvPr/>
        </p:nvSpPr>
        <p:spPr bwMode="auto">
          <a:xfrm flipV="1">
            <a:off x="29575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52" name="Line 1231"/>
          <p:cNvSpPr>
            <a:spLocks noChangeShapeType="1"/>
          </p:cNvSpPr>
          <p:nvPr/>
        </p:nvSpPr>
        <p:spPr bwMode="auto">
          <a:xfrm>
            <a:off x="2957513"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53" name="Line 1232"/>
          <p:cNvSpPr>
            <a:spLocks noChangeShapeType="1"/>
          </p:cNvSpPr>
          <p:nvPr/>
        </p:nvSpPr>
        <p:spPr bwMode="auto">
          <a:xfrm flipV="1">
            <a:off x="29622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54" name="Line 1233"/>
          <p:cNvSpPr>
            <a:spLocks noChangeShapeType="1"/>
          </p:cNvSpPr>
          <p:nvPr/>
        </p:nvSpPr>
        <p:spPr bwMode="auto">
          <a:xfrm>
            <a:off x="29575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55" name="Line 1234"/>
          <p:cNvSpPr>
            <a:spLocks noChangeShapeType="1"/>
          </p:cNvSpPr>
          <p:nvPr/>
        </p:nvSpPr>
        <p:spPr bwMode="auto">
          <a:xfrm flipV="1">
            <a:off x="2962275"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56" name="Line 1235"/>
          <p:cNvSpPr>
            <a:spLocks noChangeShapeType="1"/>
          </p:cNvSpPr>
          <p:nvPr/>
        </p:nvSpPr>
        <p:spPr bwMode="auto">
          <a:xfrm>
            <a:off x="29622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57" name="Line 1236"/>
          <p:cNvSpPr>
            <a:spLocks noChangeShapeType="1"/>
          </p:cNvSpPr>
          <p:nvPr/>
        </p:nvSpPr>
        <p:spPr bwMode="auto">
          <a:xfrm flipV="1">
            <a:off x="29670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58" name="Line 1237"/>
          <p:cNvSpPr>
            <a:spLocks noChangeShapeType="1"/>
          </p:cNvSpPr>
          <p:nvPr/>
        </p:nvSpPr>
        <p:spPr bwMode="auto">
          <a:xfrm>
            <a:off x="29622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59" name="Line 1238"/>
          <p:cNvSpPr>
            <a:spLocks noChangeShapeType="1"/>
          </p:cNvSpPr>
          <p:nvPr/>
        </p:nvSpPr>
        <p:spPr bwMode="auto">
          <a:xfrm flipV="1">
            <a:off x="29718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60" name="Line 1239"/>
          <p:cNvSpPr>
            <a:spLocks noChangeShapeType="1"/>
          </p:cNvSpPr>
          <p:nvPr/>
        </p:nvSpPr>
        <p:spPr bwMode="auto">
          <a:xfrm>
            <a:off x="29670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61" name="Line 1240"/>
          <p:cNvSpPr>
            <a:spLocks noChangeShapeType="1"/>
          </p:cNvSpPr>
          <p:nvPr/>
        </p:nvSpPr>
        <p:spPr bwMode="auto">
          <a:xfrm flipV="1">
            <a:off x="29765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62" name="Line 1241"/>
          <p:cNvSpPr>
            <a:spLocks noChangeShapeType="1"/>
          </p:cNvSpPr>
          <p:nvPr/>
        </p:nvSpPr>
        <p:spPr bwMode="auto">
          <a:xfrm>
            <a:off x="29718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63" name="Line 1242"/>
          <p:cNvSpPr>
            <a:spLocks noChangeShapeType="1"/>
          </p:cNvSpPr>
          <p:nvPr/>
        </p:nvSpPr>
        <p:spPr bwMode="auto">
          <a:xfrm flipV="1">
            <a:off x="29813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64" name="Line 1243"/>
          <p:cNvSpPr>
            <a:spLocks noChangeShapeType="1"/>
          </p:cNvSpPr>
          <p:nvPr/>
        </p:nvSpPr>
        <p:spPr bwMode="auto">
          <a:xfrm>
            <a:off x="29765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65" name="Line 1244"/>
          <p:cNvSpPr>
            <a:spLocks noChangeShapeType="1"/>
          </p:cNvSpPr>
          <p:nvPr/>
        </p:nvSpPr>
        <p:spPr bwMode="auto">
          <a:xfrm flipV="1">
            <a:off x="29860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66" name="Line 1245"/>
          <p:cNvSpPr>
            <a:spLocks noChangeShapeType="1"/>
          </p:cNvSpPr>
          <p:nvPr/>
        </p:nvSpPr>
        <p:spPr bwMode="auto">
          <a:xfrm>
            <a:off x="29813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67" name="Line 1246"/>
          <p:cNvSpPr>
            <a:spLocks noChangeShapeType="1"/>
          </p:cNvSpPr>
          <p:nvPr/>
        </p:nvSpPr>
        <p:spPr bwMode="auto">
          <a:xfrm flipV="1">
            <a:off x="29908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68" name="Line 1247"/>
          <p:cNvSpPr>
            <a:spLocks noChangeShapeType="1"/>
          </p:cNvSpPr>
          <p:nvPr/>
        </p:nvSpPr>
        <p:spPr bwMode="auto">
          <a:xfrm>
            <a:off x="29860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69" name="Line 1248"/>
          <p:cNvSpPr>
            <a:spLocks noChangeShapeType="1"/>
          </p:cNvSpPr>
          <p:nvPr/>
        </p:nvSpPr>
        <p:spPr bwMode="auto">
          <a:xfrm flipV="1">
            <a:off x="30003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70" name="Line 1249"/>
          <p:cNvSpPr>
            <a:spLocks noChangeShapeType="1"/>
          </p:cNvSpPr>
          <p:nvPr/>
        </p:nvSpPr>
        <p:spPr bwMode="auto">
          <a:xfrm>
            <a:off x="29908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71" name="Line 1250"/>
          <p:cNvSpPr>
            <a:spLocks noChangeShapeType="1"/>
          </p:cNvSpPr>
          <p:nvPr/>
        </p:nvSpPr>
        <p:spPr bwMode="auto">
          <a:xfrm flipV="1">
            <a:off x="3000375"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72" name="Line 1251"/>
          <p:cNvSpPr>
            <a:spLocks noChangeShapeType="1"/>
          </p:cNvSpPr>
          <p:nvPr/>
        </p:nvSpPr>
        <p:spPr bwMode="auto">
          <a:xfrm>
            <a:off x="30003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73" name="Line 1252"/>
          <p:cNvSpPr>
            <a:spLocks noChangeShapeType="1"/>
          </p:cNvSpPr>
          <p:nvPr/>
        </p:nvSpPr>
        <p:spPr bwMode="auto">
          <a:xfrm flipV="1">
            <a:off x="30099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74" name="Line 1253"/>
          <p:cNvSpPr>
            <a:spLocks noChangeShapeType="1"/>
          </p:cNvSpPr>
          <p:nvPr/>
        </p:nvSpPr>
        <p:spPr bwMode="auto">
          <a:xfrm>
            <a:off x="30003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75" name="Line 1254"/>
          <p:cNvSpPr>
            <a:spLocks noChangeShapeType="1"/>
          </p:cNvSpPr>
          <p:nvPr/>
        </p:nvSpPr>
        <p:spPr bwMode="auto">
          <a:xfrm flipV="1">
            <a:off x="30210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76" name="Line 1255"/>
          <p:cNvSpPr>
            <a:spLocks noChangeShapeType="1"/>
          </p:cNvSpPr>
          <p:nvPr/>
        </p:nvSpPr>
        <p:spPr bwMode="auto">
          <a:xfrm>
            <a:off x="30099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77" name="Line 1256"/>
          <p:cNvSpPr>
            <a:spLocks noChangeShapeType="1"/>
          </p:cNvSpPr>
          <p:nvPr/>
        </p:nvSpPr>
        <p:spPr bwMode="auto">
          <a:xfrm flipV="1">
            <a:off x="3025775"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78" name="Line 1257"/>
          <p:cNvSpPr>
            <a:spLocks noChangeShapeType="1"/>
          </p:cNvSpPr>
          <p:nvPr/>
        </p:nvSpPr>
        <p:spPr bwMode="auto">
          <a:xfrm>
            <a:off x="30210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79" name="Line 1258"/>
          <p:cNvSpPr>
            <a:spLocks noChangeShapeType="1"/>
          </p:cNvSpPr>
          <p:nvPr/>
        </p:nvSpPr>
        <p:spPr bwMode="auto">
          <a:xfrm flipV="1">
            <a:off x="30257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80" name="Line 1259"/>
          <p:cNvSpPr>
            <a:spLocks noChangeShapeType="1"/>
          </p:cNvSpPr>
          <p:nvPr/>
        </p:nvSpPr>
        <p:spPr bwMode="auto">
          <a:xfrm>
            <a:off x="3025775"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81" name="Line 1260"/>
          <p:cNvSpPr>
            <a:spLocks noChangeShapeType="1"/>
          </p:cNvSpPr>
          <p:nvPr/>
        </p:nvSpPr>
        <p:spPr bwMode="auto">
          <a:xfrm flipV="1">
            <a:off x="3025775" y="6039694"/>
            <a:ext cx="0" cy="27305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82" name="Line 1261"/>
          <p:cNvSpPr>
            <a:spLocks noChangeShapeType="1"/>
          </p:cNvSpPr>
          <p:nvPr/>
        </p:nvSpPr>
        <p:spPr bwMode="auto">
          <a:xfrm>
            <a:off x="30257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83" name="Line 1262"/>
          <p:cNvSpPr>
            <a:spLocks noChangeShapeType="1"/>
          </p:cNvSpPr>
          <p:nvPr/>
        </p:nvSpPr>
        <p:spPr bwMode="auto">
          <a:xfrm flipV="1">
            <a:off x="30353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84" name="Line 1263"/>
          <p:cNvSpPr>
            <a:spLocks noChangeShapeType="1"/>
          </p:cNvSpPr>
          <p:nvPr/>
        </p:nvSpPr>
        <p:spPr bwMode="auto">
          <a:xfrm>
            <a:off x="30257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85" name="Line 1264"/>
          <p:cNvSpPr>
            <a:spLocks noChangeShapeType="1"/>
          </p:cNvSpPr>
          <p:nvPr/>
        </p:nvSpPr>
        <p:spPr bwMode="auto">
          <a:xfrm flipV="1">
            <a:off x="3035300" y="6266707"/>
            <a:ext cx="0" cy="460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86" name="Line 1265"/>
          <p:cNvSpPr>
            <a:spLocks noChangeShapeType="1"/>
          </p:cNvSpPr>
          <p:nvPr/>
        </p:nvSpPr>
        <p:spPr bwMode="auto">
          <a:xfrm>
            <a:off x="30353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87" name="Line 1266"/>
          <p:cNvSpPr>
            <a:spLocks noChangeShapeType="1"/>
          </p:cNvSpPr>
          <p:nvPr/>
        </p:nvSpPr>
        <p:spPr bwMode="auto">
          <a:xfrm flipV="1">
            <a:off x="30448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88" name="Line 1267"/>
          <p:cNvSpPr>
            <a:spLocks noChangeShapeType="1"/>
          </p:cNvSpPr>
          <p:nvPr/>
        </p:nvSpPr>
        <p:spPr bwMode="auto">
          <a:xfrm>
            <a:off x="3035300" y="6266707"/>
            <a:ext cx="0" cy="460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89" name="Line 1268"/>
          <p:cNvSpPr>
            <a:spLocks noChangeShapeType="1"/>
          </p:cNvSpPr>
          <p:nvPr/>
        </p:nvSpPr>
        <p:spPr bwMode="auto">
          <a:xfrm flipV="1">
            <a:off x="3044825"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90" name="Line 1269"/>
          <p:cNvSpPr>
            <a:spLocks noChangeShapeType="1"/>
          </p:cNvSpPr>
          <p:nvPr/>
        </p:nvSpPr>
        <p:spPr bwMode="auto">
          <a:xfrm>
            <a:off x="30448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91" name="Line 1270"/>
          <p:cNvSpPr>
            <a:spLocks noChangeShapeType="1"/>
          </p:cNvSpPr>
          <p:nvPr/>
        </p:nvSpPr>
        <p:spPr bwMode="auto">
          <a:xfrm flipV="1">
            <a:off x="30495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92" name="Line 1271"/>
          <p:cNvSpPr>
            <a:spLocks noChangeShapeType="1"/>
          </p:cNvSpPr>
          <p:nvPr/>
        </p:nvSpPr>
        <p:spPr bwMode="auto">
          <a:xfrm>
            <a:off x="30448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93" name="Line 1272"/>
          <p:cNvSpPr>
            <a:spLocks noChangeShapeType="1"/>
          </p:cNvSpPr>
          <p:nvPr/>
        </p:nvSpPr>
        <p:spPr bwMode="auto">
          <a:xfrm flipV="1">
            <a:off x="30543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94" name="Line 1273"/>
          <p:cNvSpPr>
            <a:spLocks noChangeShapeType="1"/>
          </p:cNvSpPr>
          <p:nvPr/>
        </p:nvSpPr>
        <p:spPr bwMode="auto">
          <a:xfrm>
            <a:off x="30495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95" name="Line 1274"/>
          <p:cNvSpPr>
            <a:spLocks noChangeShapeType="1"/>
          </p:cNvSpPr>
          <p:nvPr/>
        </p:nvSpPr>
        <p:spPr bwMode="auto">
          <a:xfrm flipV="1">
            <a:off x="30638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96" name="Line 1275"/>
          <p:cNvSpPr>
            <a:spLocks noChangeShapeType="1"/>
          </p:cNvSpPr>
          <p:nvPr/>
        </p:nvSpPr>
        <p:spPr bwMode="auto">
          <a:xfrm>
            <a:off x="30543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97" name="Line 1276"/>
          <p:cNvSpPr>
            <a:spLocks noChangeShapeType="1"/>
          </p:cNvSpPr>
          <p:nvPr/>
        </p:nvSpPr>
        <p:spPr bwMode="auto">
          <a:xfrm flipV="1">
            <a:off x="3063875"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98" name="Line 1277"/>
          <p:cNvSpPr>
            <a:spLocks noChangeShapeType="1"/>
          </p:cNvSpPr>
          <p:nvPr/>
        </p:nvSpPr>
        <p:spPr bwMode="auto">
          <a:xfrm>
            <a:off x="30638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99" name="Line 1278"/>
          <p:cNvSpPr>
            <a:spLocks noChangeShapeType="1"/>
          </p:cNvSpPr>
          <p:nvPr/>
        </p:nvSpPr>
        <p:spPr bwMode="auto">
          <a:xfrm flipV="1">
            <a:off x="30686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00" name="Line 1279"/>
          <p:cNvSpPr>
            <a:spLocks noChangeShapeType="1"/>
          </p:cNvSpPr>
          <p:nvPr/>
        </p:nvSpPr>
        <p:spPr bwMode="auto">
          <a:xfrm>
            <a:off x="30638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01" name="Line 1280"/>
          <p:cNvSpPr>
            <a:spLocks noChangeShapeType="1"/>
          </p:cNvSpPr>
          <p:nvPr/>
        </p:nvSpPr>
        <p:spPr bwMode="auto">
          <a:xfrm flipV="1">
            <a:off x="30781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02" name="Line 1281"/>
          <p:cNvSpPr>
            <a:spLocks noChangeShapeType="1"/>
          </p:cNvSpPr>
          <p:nvPr/>
        </p:nvSpPr>
        <p:spPr bwMode="auto">
          <a:xfrm>
            <a:off x="30686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03" name="Line 1282"/>
          <p:cNvSpPr>
            <a:spLocks noChangeShapeType="1"/>
          </p:cNvSpPr>
          <p:nvPr/>
        </p:nvSpPr>
        <p:spPr bwMode="auto">
          <a:xfrm flipV="1">
            <a:off x="30876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04" name="Line 1283"/>
          <p:cNvSpPr>
            <a:spLocks noChangeShapeType="1"/>
          </p:cNvSpPr>
          <p:nvPr/>
        </p:nvSpPr>
        <p:spPr bwMode="auto">
          <a:xfrm>
            <a:off x="30781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05" name="Line 1284"/>
          <p:cNvSpPr>
            <a:spLocks noChangeShapeType="1"/>
          </p:cNvSpPr>
          <p:nvPr/>
        </p:nvSpPr>
        <p:spPr bwMode="auto">
          <a:xfrm flipV="1">
            <a:off x="3087688"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06" name="Line 1285"/>
          <p:cNvSpPr>
            <a:spLocks noChangeShapeType="1"/>
          </p:cNvSpPr>
          <p:nvPr/>
        </p:nvSpPr>
        <p:spPr bwMode="auto">
          <a:xfrm>
            <a:off x="30876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07" name="Line 1286"/>
          <p:cNvSpPr>
            <a:spLocks noChangeShapeType="1"/>
          </p:cNvSpPr>
          <p:nvPr/>
        </p:nvSpPr>
        <p:spPr bwMode="auto">
          <a:xfrm flipV="1">
            <a:off x="30940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08" name="Line 1287"/>
          <p:cNvSpPr>
            <a:spLocks noChangeShapeType="1"/>
          </p:cNvSpPr>
          <p:nvPr/>
        </p:nvSpPr>
        <p:spPr bwMode="auto">
          <a:xfrm>
            <a:off x="30876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09" name="Line 1288"/>
          <p:cNvSpPr>
            <a:spLocks noChangeShapeType="1"/>
          </p:cNvSpPr>
          <p:nvPr/>
        </p:nvSpPr>
        <p:spPr bwMode="auto">
          <a:xfrm flipV="1">
            <a:off x="30988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10" name="Line 1289"/>
          <p:cNvSpPr>
            <a:spLocks noChangeShapeType="1"/>
          </p:cNvSpPr>
          <p:nvPr/>
        </p:nvSpPr>
        <p:spPr bwMode="auto">
          <a:xfrm>
            <a:off x="30940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11" name="Line 1290"/>
          <p:cNvSpPr>
            <a:spLocks noChangeShapeType="1"/>
          </p:cNvSpPr>
          <p:nvPr/>
        </p:nvSpPr>
        <p:spPr bwMode="auto">
          <a:xfrm flipV="1">
            <a:off x="31035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12" name="Line 1291"/>
          <p:cNvSpPr>
            <a:spLocks noChangeShapeType="1"/>
          </p:cNvSpPr>
          <p:nvPr/>
        </p:nvSpPr>
        <p:spPr bwMode="auto">
          <a:xfrm>
            <a:off x="30988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13" name="Line 1292"/>
          <p:cNvSpPr>
            <a:spLocks noChangeShapeType="1"/>
          </p:cNvSpPr>
          <p:nvPr/>
        </p:nvSpPr>
        <p:spPr bwMode="auto">
          <a:xfrm flipV="1">
            <a:off x="31083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14" name="Line 1293"/>
          <p:cNvSpPr>
            <a:spLocks noChangeShapeType="1"/>
          </p:cNvSpPr>
          <p:nvPr/>
        </p:nvSpPr>
        <p:spPr bwMode="auto">
          <a:xfrm>
            <a:off x="31035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15" name="Line 1294"/>
          <p:cNvSpPr>
            <a:spLocks noChangeShapeType="1"/>
          </p:cNvSpPr>
          <p:nvPr/>
        </p:nvSpPr>
        <p:spPr bwMode="auto">
          <a:xfrm flipV="1">
            <a:off x="3108325"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16" name="Line 1295"/>
          <p:cNvSpPr>
            <a:spLocks noChangeShapeType="1"/>
          </p:cNvSpPr>
          <p:nvPr/>
        </p:nvSpPr>
        <p:spPr bwMode="auto">
          <a:xfrm>
            <a:off x="31083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17" name="Line 1296"/>
          <p:cNvSpPr>
            <a:spLocks noChangeShapeType="1"/>
          </p:cNvSpPr>
          <p:nvPr/>
        </p:nvSpPr>
        <p:spPr bwMode="auto">
          <a:xfrm flipV="1">
            <a:off x="31130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18" name="Line 1297"/>
          <p:cNvSpPr>
            <a:spLocks noChangeShapeType="1"/>
          </p:cNvSpPr>
          <p:nvPr/>
        </p:nvSpPr>
        <p:spPr bwMode="auto">
          <a:xfrm>
            <a:off x="3108325"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19" name="Line 1298"/>
          <p:cNvSpPr>
            <a:spLocks noChangeShapeType="1"/>
          </p:cNvSpPr>
          <p:nvPr/>
        </p:nvSpPr>
        <p:spPr bwMode="auto">
          <a:xfrm flipV="1">
            <a:off x="3113088"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20" name="Line 1299"/>
          <p:cNvSpPr>
            <a:spLocks noChangeShapeType="1"/>
          </p:cNvSpPr>
          <p:nvPr/>
        </p:nvSpPr>
        <p:spPr bwMode="auto">
          <a:xfrm>
            <a:off x="31130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21" name="Line 1300"/>
          <p:cNvSpPr>
            <a:spLocks noChangeShapeType="1"/>
          </p:cNvSpPr>
          <p:nvPr/>
        </p:nvSpPr>
        <p:spPr bwMode="auto">
          <a:xfrm flipV="1">
            <a:off x="31273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22" name="Line 1301"/>
          <p:cNvSpPr>
            <a:spLocks noChangeShapeType="1"/>
          </p:cNvSpPr>
          <p:nvPr/>
        </p:nvSpPr>
        <p:spPr bwMode="auto">
          <a:xfrm>
            <a:off x="31130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23" name="Line 1302"/>
          <p:cNvSpPr>
            <a:spLocks noChangeShapeType="1"/>
          </p:cNvSpPr>
          <p:nvPr/>
        </p:nvSpPr>
        <p:spPr bwMode="auto">
          <a:xfrm flipV="1">
            <a:off x="31321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24" name="Line 1303"/>
          <p:cNvSpPr>
            <a:spLocks noChangeShapeType="1"/>
          </p:cNvSpPr>
          <p:nvPr/>
        </p:nvSpPr>
        <p:spPr bwMode="auto">
          <a:xfrm>
            <a:off x="31273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25" name="Line 1304"/>
          <p:cNvSpPr>
            <a:spLocks noChangeShapeType="1"/>
          </p:cNvSpPr>
          <p:nvPr/>
        </p:nvSpPr>
        <p:spPr bwMode="auto">
          <a:xfrm flipV="1">
            <a:off x="3132138" y="6266707"/>
            <a:ext cx="0" cy="460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26" name="Line 1305"/>
          <p:cNvSpPr>
            <a:spLocks noChangeShapeType="1"/>
          </p:cNvSpPr>
          <p:nvPr/>
        </p:nvSpPr>
        <p:spPr bwMode="auto">
          <a:xfrm>
            <a:off x="31321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27" name="Line 1306"/>
          <p:cNvSpPr>
            <a:spLocks noChangeShapeType="1"/>
          </p:cNvSpPr>
          <p:nvPr/>
        </p:nvSpPr>
        <p:spPr bwMode="auto">
          <a:xfrm flipV="1">
            <a:off x="31416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28" name="Line 1307"/>
          <p:cNvSpPr>
            <a:spLocks noChangeShapeType="1"/>
          </p:cNvSpPr>
          <p:nvPr/>
        </p:nvSpPr>
        <p:spPr bwMode="auto">
          <a:xfrm>
            <a:off x="31321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29" name="Line 1308"/>
          <p:cNvSpPr>
            <a:spLocks noChangeShapeType="1"/>
          </p:cNvSpPr>
          <p:nvPr/>
        </p:nvSpPr>
        <p:spPr bwMode="auto">
          <a:xfrm flipV="1">
            <a:off x="31464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30" name="Line 1309"/>
          <p:cNvSpPr>
            <a:spLocks noChangeShapeType="1"/>
          </p:cNvSpPr>
          <p:nvPr/>
        </p:nvSpPr>
        <p:spPr bwMode="auto">
          <a:xfrm>
            <a:off x="31416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31" name="Line 1310"/>
          <p:cNvSpPr>
            <a:spLocks noChangeShapeType="1"/>
          </p:cNvSpPr>
          <p:nvPr/>
        </p:nvSpPr>
        <p:spPr bwMode="auto">
          <a:xfrm flipV="1">
            <a:off x="31511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32" name="Line 1311"/>
          <p:cNvSpPr>
            <a:spLocks noChangeShapeType="1"/>
          </p:cNvSpPr>
          <p:nvPr/>
        </p:nvSpPr>
        <p:spPr bwMode="auto">
          <a:xfrm>
            <a:off x="31464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33" name="Line 1312"/>
          <p:cNvSpPr>
            <a:spLocks noChangeShapeType="1"/>
          </p:cNvSpPr>
          <p:nvPr/>
        </p:nvSpPr>
        <p:spPr bwMode="auto">
          <a:xfrm flipV="1">
            <a:off x="31559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34" name="Line 1313"/>
          <p:cNvSpPr>
            <a:spLocks noChangeShapeType="1"/>
          </p:cNvSpPr>
          <p:nvPr/>
        </p:nvSpPr>
        <p:spPr bwMode="auto">
          <a:xfrm>
            <a:off x="31511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35" name="Line 1314"/>
          <p:cNvSpPr>
            <a:spLocks noChangeShapeType="1"/>
          </p:cNvSpPr>
          <p:nvPr/>
        </p:nvSpPr>
        <p:spPr bwMode="auto">
          <a:xfrm flipV="1">
            <a:off x="31607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36" name="Line 1315"/>
          <p:cNvSpPr>
            <a:spLocks noChangeShapeType="1"/>
          </p:cNvSpPr>
          <p:nvPr/>
        </p:nvSpPr>
        <p:spPr bwMode="auto">
          <a:xfrm>
            <a:off x="31559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37" name="Line 1316"/>
          <p:cNvSpPr>
            <a:spLocks noChangeShapeType="1"/>
          </p:cNvSpPr>
          <p:nvPr/>
        </p:nvSpPr>
        <p:spPr bwMode="auto">
          <a:xfrm flipV="1">
            <a:off x="31654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38" name="Line 1317"/>
          <p:cNvSpPr>
            <a:spLocks noChangeShapeType="1"/>
          </p:cNvSpPr>
          <p:nvPr/>
        </p:nvSpPr>
        <p:spPr bwMode="auto">
          <a:xfrm>
            <a:off x="31607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39" name="Line 1318"/>
          <p:cNvSpPr>
            <a:spLocks noChangeShapeType="1"/>
          </p:cNvSpPr>
          <p:nvPr/>
        </p:nvSpPr>
        <p:spPr bwMode="auto">
          <a:xfrm flipV="1">
            <a:off x="31765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40" name="Line 1319"/>
          <p:cNvSpPr>
            <a:spLocks noChangeShapeType="1"/>
          </p:cNvSpPr>
          <p:nvPr/>
        </p:nvSpPr>
        <p:spPr bwMode="auto">
          <a:xfrm>
            <a:off x="31654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41" name="Line 1320"/>
          <p:cNvSpPr>
            <a:spLocks noChangeShapeType="1"/>
          </p:cNvSpPr>
          <p:nvPr/>
        </p:nvSpPr>
        <p:spPr bwMode="auto">
          <a:xfrm flipV="1">
            <a:off x="31861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42" name="Line 1321"/>
          <p:cNvSpPr>
            <a:spLocks noChangeShapeType="1"/>
          </p:cNvSpPr>
          <p:nvPr/>
        </p:nvSpPr>
        <p:spPr bwMode="auto">
          <a:xfrm>
            <a:off x="31765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43" name="Line 1322"/>
          <p:cNvSpPr>
            <a:spLocks noChangeShapeType="1"/>
          </p:cNvSpPr>
          <p:nvPr/>
        </p:nvSpPr>
        <p:spPr bwMode="auto">
          <a:xfrm flipV="1">
            <a:off x="31908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44" name="Line 1323"/>
          <p:cNvSpPr>
            <a:spLocks noChangeShapeType="1"/>
          </p:cNvSpPr>
          <p:nvPr/>
        </p:nvSpPr>
        <p:spPr bwMode="auto">
          <a:xfrm>
            <a:off x="31861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45" name="Line 1324"/>
          <p:cNvSpPr>
            <a:spLocks noChangeShapeType="1"/>
          </p:cNvSpPr>
          <p:nvPr/>
        </p:nvSpPr>
        <p:spPr bwMode="auto">
          <a:xfrm flipV="1">
            <a:off x="31956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46" name="Line 1325"/>
          <p:cNvSpPr>
            <a:spLocks noChangeShapeType="1"/>
          </p:cNvSpPr>
          <p:nvPr/>
        </p:nvSpPr>
        <p:spPr bwMode="auto">
          <a:xfrm>
            <a:off x="31908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47" name="Line 1326"/>
          <p:cNvSpPr>
            <a:spLocks noChangeShapeType="1"/>
          </p:cNvSpPr>
          <p:nvPr/>
        </p:nvSpPr>
        <p:spPr bwMode="auto">
          <a:xfrm flipV="1">
            <a:off x="32004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48" name="Line 1327"/>
          <p:cNvSpPr>
            <a:spLocks noChangeShapeType="1"/>
          </p:cNvSpPr>
          <p:nvPr/>
        </p:nvSpPr>
        <p:spPr bwMode="auto">
          <a:xfrm>
            <a:off x="31956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49" name="Line 1328"/>
          <p:cNvSpPr>
            <a:spLocks noChangeShapeType="1"/>
          </p:cNvSpPr>
          <p:nvPr/>
        </p:nvSpPr>
        <p:spPr bwMode="auto">
          <a:xfrm flipV="1">
            <a:off x="32099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50" name="Line 1329"/>
          <p:cNvSpPr>
            <a:spLocks noChangeShapeType="1"/>
          </p:cNvSpPr>
          <p:nvPr/>
        </p:nvSpPr>
        <p:spPr bwMode="auto">
          <a:xfrm>
            <a:off x="32004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51" name="Line 1330"/>
          <p:cNvSpPr>
            <a:spLocks noChangeShapeType="1"/>
          </p:cNvSpPr>
          <p:nvPr/>
        </p:nvSpPr>
        <p:spPr bwMode="auto">
          <a:xfrm flipV="1">
            <a:off x="32194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52" name="Line 1331"/>
          <p:cNvSpPr>
            <a:spLocks noChangeShapeType="1"/>
          </p:cNvSpPr>
          <p:nvPr/>
        </p:nvSpPr>
        <p:spPr bwMode="auto">
          <a:xfrm>
            <a:off x="32099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53" name="Line 1332"/>
          <p:cNvSpPr>
            <a:spLocks noChangeShapeType="1"/>
          </p:cNvSpPr>
          <p:nvPr/>
        </p:nvSpPr>
        <p:spPr bwMode="auto">
          <a:xfrm flipV="1">
            <a:off x="32242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54" name="Line 1333"/>
          <p:cNvSpPr>
            <a:spLocks noChangeShapeType="1"/>
          </p:cNvSpPr>
          <p:nvPr/>
        </p:nvSpPr>
        <p:spPr bwMode="auto">
          <a:xfrm>
            <a:off x="32194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55" name="Line 1334"/>
          <p:cNvSpPr>
            <a:spLocks noChangeShapeType="1"/>
          </p:cNvSpPr>
          <p:nvPr/>
        </p:nvSpPr>
        <p:spPr bwMode="auto">
          <a:xfrm flipV="1">
            <a:off x="32289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56" name="Line 1335"/>
          <p:cNvSpPr>
            <a:spLocks noChangeShapeType="1"/>
          </p:cNvSpPr>
          <p:nvPr/>
        </p:nvSpPr>
        <p:spPr bwMode="auto">
          <a:xfrm>
            <a:off x="32242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57" name="Line 1336"/>
          <p:cNvSpPr>
            <a:spLocks noChangeShapeType="1"/>
          </p:cNvSpPr>
          <p:nvPr/>
        </p:nvSpPr>
        <p:spPr bwMode="auto">
          <a:xfrm flipV="1">
            <a:off x="32337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58" name="Line 1337"/>
          <p:cNvSpPr>
            <a:spLocks noChangeShapeType="1"/>
          </p:cNvSpPr>
          <p:nvPr/>
        </p:nvSpPr>
        <p:spPr bwMode="auto">
          <a:xfrm>
            <a:off x="32289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59" name="Line 1338"/>
          <p:cNvSpPr>
            <a:spLocks noChangeShapeType="1"/>
          </p:cNvSpPr>
          <p:nvPr/>
        </p:nvSpPr>
        <p:spPr bwMode="auto">
          <a:xfrm flipV="1">
            <a:off x="32385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60" name="Line 1339"/>
          <p:cNvSpPr>
            <a:spLocks noChangeShapeType="1"/>
          </p:cNvSpPr>
          <p:nvPr/>
        </p:nvSpPr>
        <p:spPr bwMode="auto">
          <a:xfrm>
            <a:off x="32337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61" name="Line 1340"/>
          <p:cNvSpPr>
            <a:spLocks noChangeShapeType="1"/>
          </p:cNvSpPr>
          <p:nvPr/>
        </p:nvSpPr>
        <p:spPr bwMode="auto">
          <a:xfrm flipV="1">
            <a:off x="32432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62" name="Line 1341"/>
          <p:cNvSpPr>
            <a:spLocks noChangeShapeType="1"/>
          </p:cNvSpPr>
          <p:nvPr/>
        </p:nvSpPr>
        <p:spPr bwMode="auto">
          <a:xfrm>
            <a:off x="32385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63" name="Line 1342"/>
          <p:cNvSpPr>
            <a:spLocks noChangeShapeType="1"/>
          </p:cNvSpPr>
          <p:nvPr/>
        </p:nvSpPr>
        <p:spPr bwMode="auto">
          <a:xfrm flipV="1">
            <a:off x="32480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64" name="Line 1343"/>
          <p:cNvSpPr>
            <a:spLocks noChangeShapeType="1"/>
          </p:cNvSpPr>
          <p:nvPr/>
        </p:nvSpPr>
        <p:spPr bwMode="auto">
          <a:xfrm>
            <a:off x="32432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65" name="Line 1344"/>
          <p:cNvSpPr>
            <a:spLocks noChangeShapeType="1"/>
          </p:cNvSpPr>
          <p:nvPr/>
        </p:nvSpPr>
        <p:spPr bwMode="auto">
          <a:xfrm flipV="1">
            <a:off x="32543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66" name="Line 1345"/>
          <p:cNvSpPr>
            <a:spLocks noChangeShapeType="1"/>
          </p:cNvSpPr>
          <p:nvPr/>
        </p:nvSpPr>
        <p:spPr bwMode="auto">
          <a:xfrm>
            <a:off x="32480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67" name="Line 1346"/>
          <p:cNvSpPr>
            <a:spLocks noChangeShapeType="1"/>
          </p:cNvSpPr>
          <p:nvPr/>
        </p:nvSpPr>
        <p:spPr bwMode="auto">
          <a:xfrm flipV="1">
            <a:off x="32639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68" name="Line 1347"/>
          <p:cNvSpPr>
            <a:spLocks noChangeShapeType="1"/>
          </p:cNvSpPr>
          <p:nvPr/>
        </p:nvSpPr>
        <p:spPr bwMode="auto">
          <a:xfrm>
            <a:off x="32543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69" name="Line 1348"/>
          <p:cNvSpPr>
            <a:spLocks noChangeShapeType="1"/>
          </p:cNvSpPr>
          <p:nvPr/>
        </p:nvSpPr>
        <p:spPr bwMode="auto">
          <a:xfrm flipV="1">
            <a:off x="3263900"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70" name="Line 1349"/>
          <p:cNvSpPr>
            <a:spLocks noChangeShapeType="1"/>
          </p:cNvSpPr>
          <p:nvPr/>
        </p:nvSpPr>
        <p:spPr bwMode="auto">
          <a:xfrm>
            <a:off x="32639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71" name="Line 1350"/>
          <p:cNvSpPr>
            <a:spLocks noChangeShapeType="1"/>
          </p:cNvSpPr>
          <p:nvPr/>
        </p:nvSpPr>
        <p:spPr bwMode="auto">
          <a:xfrm flipV="1">
            <a:off x="3273425"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72" name="Line 1351"/>
          <p:cNvSpPr>
            <a:spLocks noChangeShapeType="1"/>
          </p:cNvSpPr>
          <p:nvPr/>
        </p:nvSpPr>
        <p:spPr bwMode="auto">
          <a:xfrm>
            <a:off x="3263900"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73" name="Line 1352"/>
          <p:cNvSpPr>
            <a:spLocks noChangeShapeType="1"/>
          </p:cNvSpPr>
          <p:nvPr/>
        </p:nvSpPr>
        <p:spPr bwMode="auto">
          <a:xfrm flipV="1">
            <a:off x="32734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74" name="Line 1353"/>
          <p:cNvSpPr>
            <a:spLocks noChangeShapeType="1"/>
          </p:cNvSpPr>
          <p:nvPr/>
        </p:nvSpPr>
        <p:spPr bwMode="auto">
          <a:xfrm>
            <a:off x="3273425"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75" name="Line 1354"/>
          <p:cNvSpPr>
            <a:spLocks noChangeShapeType="1"/>
          </p:cNvSpPr>
          <p:nvPr/>
        </p:nvSpPr>
        <p:spPr bwMode="auto">
          <a:xfrm flipV="1">
            <a:off x="32781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76" name="Line 1355"/>
          <p:cNvSpPr>
            <a:spLocks noChangeShapeType="1"/>
          </p:cNvSpPr>
          <p:nvPr/>
        </p:nvSpPr>
        <p:spPr bwMode="auto">
          <a:xfrm>
            <a:off x="32734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77" name="Line 1356"/>
          <p:cNvSpPr>
            <a:spLocks noChangeShapeType="1"/>
          </p:cNvSpPr>
          <p:nvPr/>
        </p:nvSpPr>
        <p:spPr bwMode="auto">
          <a:xfrm flipV="1">
            <a:off x="32829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78" name="Line 1357"/>
          <p:cNvSpPr>
            <a:spLocks noChangeShapeType="1"/>
          </p:cNvSpPr>
          <p:nvPr/>
        </p:nvSpPr>
        <p:spPr bwMode="auto">
          <a:xfrm>
            <a:off x="32781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79" name="Line 1358"/>
          <p:cNvSpPr>
            <a:spLocks noChangeShapeType="1"/>
          </p:cNvSpPr>
          <p:nvPr/>
        </p:nvSpPr>
        <p:spPr bwMode="auto">
          <a:xfrm flipV="1">
            <a:off x="3282950"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80" name="Line 1359"/>
          <p:cNvSpPr>
            <a:spLocks noChangeShapeType="1"/>
          </p:cNvSpPr>
          <p:nvPr/>
        </p:nvSpPr>
        <p:spPr bwMode="auto">
          <a:xfrm>
            <a:off x="32829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81" name="Line 1360"/>
          <p:cNvSpPr>
            <a:spLocks noChangeShapeType="1"/>
          </p:cNvSpPr>
          <p:nvPr/>
        </p:nvSpPr>
        <p:spPr bwMode="auto">
          <a:xfrm flipV="1">
            <a:off x="32877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82" name="Line 1361"/>
          <p:cNvSpPr>
            <a:spLocks noChangeShapeType="1"/>
          </p:cNvSpPr>
          <p:nvPr/>
        </p:nvSpPr>
        <p:spPr bwMode="auto">
          <a:xfrm>
            <a:off x="32829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83" name="Line 1362"/>
          <p:cNvSpPr>
            <a:spLocks noChangeShapeType="1"/>
          </p:cNvSpPr>
          <p:nvPr/>
        </p:nvSpPr>
        <p:spPr bwMode="auto">
          <a:xfrm flipV="1">
            <a:off x="32924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84" name="Line 1363"/>
          <p:cNvSpPr>
            <a:spLocks noChangeShapeType="1"/>
          </p:cNvSpPr>
          <p:nvPr/>
        </p:nvSpPr>
        <p:spPr bwMode="auto">
          <a:xfrm>
            <a:off x="32877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85" name="Line 1364"/>
          <p:cNvSpPr>
            <a:spLocks noChangeShapeType="1"/>
          </p:cNvSpPr>
          <p:nvPr/>
        </p:nvSpPr>
        <p:spPr bwMode="auto">
          <a:xfrm flipV="1">
            <a:off x="32972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86" name="Line 1365"/>
          <p:cNvSpPr>
            <a:spLocks noChangeShapeType="1"/>
          </p:cNvSpPr>
          <p:nvPr/>
        </p:nvSpPr>
        <p:spPr bwMode="auto">
          <a:xfrm>
            <a:off x="32924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87" name="Line 1366"/>
          <p:cNvSpPr>
            <a:spLocks noChangeShapeType="1"/>
          </p:cNvSpPr>
          <p:nvPr/>
        </p:nvSpPr>
        <p:spPr bwMode="auto">
          <a:xfrm flipV="1">
            <a:off x="33067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88" name="Line 1367"/>
          <p:cNvSpPr>
            <a:spLocks noChangeShapeType="1"/>
          </p:cNvSpPr>
          <p:nvPr/>
        </p:nvSpPr>
        <p:spPr bwMode="auto">
          <a:xfrm>
            <a:off x="32972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89" name="Line 1368"/>
          <p:cNvSpPr>
            <a:spLocks noChangeShapeType="1"/>
          </p:cNvSpPr>
          <p:nvPr/>
        </p:nvSpPr>
        <p:spPr bwMode="auto">
          <a:xfrm flipV="1">
            <a:off x="33162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90" name="Line 1369"/>
          <p:cNvSpPr>
            <a:spLocks noChangeShapeType="1"/>
          </p:cNvSpPr>
          <p:nvPr/>
        </p:nvSpPr>
        <p:spPr bwMode="auto">
          <a:xfrm>
            <a:off x="33067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91" name="Line 1370"/>
          <p:cNvSpPr>
            <a:spLocks noChangeShapeType="1"/>
          </p:cNvSpPr>
          <p:nvPr/>
        </p:nvSpPr>
        <p:spPr bwMode="auto">
          <a:xfrm flipV="1">
            <a:off x="33258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92" name="Line 1371"/>
          <p:cNvSpPr>
            <a:spLocks noChangeShapeType="1"/>
          </p:cNvSpPr>
          <p:nvPr/>
        </p:nvSpPr>
        <p:spPr bwMode="auto">
          <a:xfrm>
            <a:off x="33162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93" name="Line 1372"/>
          <p:cNvSpPr>
            <a:spLocks noChangeShapeType="1"/>
          </p:cNvSpPr>
          <p:nvPr/>
        </p:nvSpPr>
        <p:spPr bwMode="auto">
          <a:xfrm flipV="1">
            <a:off x="33305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94" name="Line 1373"/>
          <p:cNvSpPr>
            <a:spLocks noChangeShapeType="1"/>
          </p:cNvSpPr>
          <p:nvPr/>
        </p:nvSpPr>
        <p:spPr bwMode="auto">
          <a:xfrm>
            <a:off x="33258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95" name="Line 1374"/>
          <p:cNvSpPr>
            <a:spLocks noChangeShapeType="1"/>
          </p:cNvSpPr>
          <p:nvPr/>
        </p:nvSpPr>
        <p:spPr bwMode="auto">
          <a:xfrm flipV="1">
            <a:off x="33369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96" name="Line 1375"/>
          <p:cNvSpPr>
            <a:spLocks noChangeShapeType="1"/>
          </p:cNvSpPr>
          <p:nvPr/>
        </p:nvSpPr>
        <p:spPr bwMode="auto">
          <a:xfrm>
            <a:off x="33305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97" name="Line 1376"/>
          <p:cNvSpPr>
            <a:spLocks noChangeShapeType="1"/>
          </p:cNvSpPr>
          <p:nvPr/>
        </p:nvSpPr>
        <p:spPr bwMode="auto">
          <a:xfrm flipV="1">
            <a:off x="33416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98" name="Line 1377"/>
          <p:cNvSpPr>
            <a:spLocks noChangeShapeType="1"/>
          </p:cNvSpPr>
          <p:nvPr/>
        </p:nvSpPr>
        <p:spPr bwMode="auto">
          <a:xfrm>
            <a:off x="33369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99" name="Line 1378"/>
          <p:cNvSpPr>
            <a:spLocks noChangeShapeType="1"/>
          </p:cNvSpPr>
          <p:nvPr/>
        </p:nvSpPr>
        <p:spPr bwMode="auto">
          <a:xfrm flipV="1">
            <a:off x="33512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00" name="Line 1379"/>
          <p:cNvSpPr>
            <a:spLocks noChangeShapeType="1"/>
          </p:cNvSpPr>
          <p:nvPr/>
        </p:nvSpPr>
        <p:spPr bwMode="auto">
          <a:xfrm>
            <a:off x="33416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01" name="Line 1380"/>
          <p:cNvSpPr>
            <a:spLocks noChangeShapeType="1"/>
          </p:cNvSpPr>
          <p:nvPr/>
        </p:nvSpPr>
        <p:spPr bwMode="auto">
          <a:xfrm flipV="1">
            <a:off x="33512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02" name="Line 1381"/>
          <p:cNvSpPr>
            <a:spLocks noChangeShapeType="1"/>
          </p:cNvSpPr>
          <p:nvPr/>
        </p:nvSpPr>
        <p:spPr bwMode="auto">
          <a:xfrm>
            <a:off x="33512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03" name="Line 1382"/>
          <p:cNvSpPr>
            <a:spLocks noChangeShapeType="1"/>
          </p:cNvSpPr>
          <p:nvPr/>
        </p:nvSpPr>
        <p:spPr bwMode="auto">
          <a:xfrm flipV="1">
            <a:off x="33702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04" name="Line 1383"/>
          <p:cNvSpPr>
            <a:spLocks noChangeShapeType="1"/>
          </p:cNvSpPr>
          <p:nvPr/>
        </p:nvSpPr>
        <p:spPr bwMode="auto">
          <a:xfrm>
            <a:off x="33512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05" name="Line 1384"/>
          <p:cNvSpPr>
            <a:spLocks noChangeShapeType="1"/>
          </p:cNvSpPr>
          <p:nvPr/>
        </p:nvSpPr>
        <p:spPr bwMode="auto">
          <a:xfrm flipV="1">
            <a:off x="33750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06" name="Line 1385"/>
          <p:cNvSpPr>
            <a:spLocks noChangeShapeType="1"/>
          </p:cNvSpPr>
          <p:nvPr/>
        </p:nvSpPr>
        <p:spPr bwMode="auto">
          <a:xfrm>
            <a:off x="33702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07" name="Line 1386"/>
          <p:cNvSpPr>
            <a:spLocks noChangeShapeType="1"/>
          </p:cNvSpPr>
          <p:nvPr/>
        </p:nvSpPr>
        <p:spPr bwMode="auto">
          <a:xfrm flipV="1">
            <a:off x="33797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08" name="Line 1387"/>
          <p:cNvSpPr>
            <a:spLocks noChangeShapeType="1"/>
          </p:cNvSpPr>
          <p:nvPr/>
        </p:nvSpPr>
        <p:spPr bwMode="auto">
          <a:xfrm>
            <a:off x="33750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09" name="Line 1388"/>
          <p:cNvSpPr>
            <a:spLocks noChangeShapeType="1"/>
          </p:cNvSpPr>
          <p:nvPr/>
        </p:nvSpPr>
        <p:spPr bwMode="auto">
          <a:xfrm flipV="1">
            <a:off x="33845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10" name="Line 1389"/>
          <p:cNvSpPr>
            <a:spLocks noChangeShapeType="1"/>
          </p:cNvSpPr>
          <p:nvPr/>
        </p:nvSpPr>
        <p:spPr bwMode="auto">
          <a:xfrm>
            <a:off x="33797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11" name="Line 1390"/>
          <p:cNvSpPr>
            <a:spLocks noChangeShapeType="1"/>
          </p:cNvSpPr>
          <p:nvPr/>
        </p:nvSpPr>
        <p:spPr bwMode="auto">
          <a:xfrm flipV="1">
            <a:off x="33940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12" name="Line 1391"/>
          <p:cNvSpPr>
            <a:spLocks noChangeShapeType="1"/>
          </p:cNvSpPr>
          <p:nvPr/>
        </p:nvSpPr>
        <p:spPr bwMode="auto">
          <a:xfrm>
            <a:off x="33845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13" name="Line 1392"/>
          <p:cNvSpPr>
            <a:spLocks noChangeShapeType="1"/>
          </p:cNvSpPr>
          <p:nvPr/>
        </p:nvSpPr>
        <p:spPr bwMode="auto">
          <a:xfrm flipV="1">
            <a:off x="3403600"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14" name="Line 1393"/>
          <p:cNvSpPr>
            <a:spLocks noChangeShapeType="1"/>
          </p:cNvSpPr>
          <p:nvPr/>
        </p:nvSpPr>
        <p:spPr bwMode="auto">
          <a:xfrm>
            <a:off x="33940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15" name="Line 1394"/>
          <p:cNvSpPr>
            <a:spLocks noChangeShapeType="1"/>
          </p:cNvSpPr>
          <p:nvPr/>
        </p:nvSpPr>
        <p:spPr bwMode="auto">
          <a:xfrm flipV="1">
            <a:off x="34036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16" name="Line 1395"/>
          <p:cNvSpPr>
            <a:spLocks noChangeShapeType="1"/>
          </p:cNvSpPr>
          <p:nvPr/>
        </p:nvSpPr>
        <p:spPr bwMode="auto">
          <a:xfrm>
            <a:off x="3403600"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17" name="Line 1396"/>
          <p:cNvSpPr>
            <a:spLocks noChangeShapeType="1"/>
          </p:cNvSpPr>
          <p:nvPr/>
        </p:nvSpPr>
        <p:spPr bwMode="auto">
          <a:xfrm flipV="1">
            <a:off x="34083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18" name="Line 1397"/>
          <p:cNvSpPr>
            <a:spLocks noChangeShapeType="1"/>
          </p:cNvSpPr>
          <p:nvPr/>
        </p:nvSpPr>
        <p:spPr bwMode="auto">
          <a:xfrm>
            <a:off x="34036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19" name="Line 1398"/>
          <p:cNvSpPr>
            <a:spLocks noChangeShapeType="1"/>
          </p:cNvSpPr>
          <p:nvPr/>
        </p:nvSpPr>
        <p:spPr bwMode="auto">
          <a:xfrm flipV="1">
            <a:off x="34147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20" name="Line 1399"/>
          <p:cNvSpPr>
            <a:spLocks noChangeShapeType="1"/>
          </p:cNvSpPr>
          <p:nvPr/>
        </p:nvSpPr>
        <p:spPr bwMode="auto">
          <a:xfrm>
            <a:off x="34083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21" name="Line 1400"/>
          <p:cNvSpPr>
            <a:spLocks noChangeShapeType="1"/>
          </p:cNvSpPr>
          <p:nvPr/>
        </p:nvSpPr>
        <p:spPr bwMode="auto">
          <a:xfrm flipV="1">
            <a:off x="34194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22" name="Line 1401"/>
          <p:cNvSpPr>
            <a:spLocks noChangeShapeType="1"/>
          </p:cNvSpPr>
          <p:nvPr/>
        </p:nvSpPr>
        <p:spPr bwMode="auto">
          <a:xfrm>
            <a:off x="34147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23" name="Line 1402"/>
          <p:cNvSpPr>
            <a:spLocks noChangeShapeType="1"/>
          </p:cNvSpPr>
          <p:nvPr/>
        </p:nvSpPr>
        <p:spPr bwMode="auto">
          <a:xfrm flipV="1">
            <a:off x="34242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24" name="Line 1403"/>
          <p:cNvSpPr>
            <a:spLocks noChangeShapeType="1"/>
          </p:cNvSpPr>
          <p:nvPr/>
        </p:nvSpPr>
        <p:spPr bwMode="auto">
          <a:xfrm>
            <a:off x="34194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25" name="Line 1404"/>
          <p:cNvSpPr>
            <a:spLocks noChangeShapeType="1"/>
          </p:cNvSpPr>
          <p:nvPr/>
        </p:nvSpPr>
        <p:spPr bwMode="auto">
          <a:xfrm flipV="1">
            <a:off x="34290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26" name="Line 1405"/>
          <p:cNvSpPr>
            <a:spLocks noChangeShapeType="1"/>
          </p:cNvSpPr>
          <p:nvPr/>
        </p:nvSpPr>
        <p:spPr bwMode="auto">
          <a:xfrm>
            <a:off x="34242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27" name="Line 1406"/>
          <p:cNvSpPr>
            <a:spLocks noChangeShapeType="1"/>
          </p:cNvSpPr>
          <p:nvPr/>
        </p:nvSpPr>
        <p:spPr bwMode="auto">
          <a:xfrm flipV="1">
            <a:off x="3429000"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28" name="Line 1407"/>
          <p:cNvSpPr>
            <a:spLocks noChangeShapeType="1"/>
          </p:cNvSpPr>
          <p:nvPr/>
        </p:nvSpPr>
        <p:spPr bwMode="auto">
          <a:xfrm>
            <a:off x="34290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29" name="Line 1408"/>
          <p:cNvSpPr>
            <a:spLocks noChangeShapeType="1"/>
          </p:cNvSpPr>
          <p:nvPr/>
        </p:nvSpPr>
        <p:spPr bwMode="auto">
          <a:xfrm flipV="1">
            <a:off x="34337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30" name="Line 1409"/>
          <p:cNvSpPr>
            <a:spLocks noChangeShapeType="1"/>
          </p:cNvSpPr>
          <p:nvPr/>
        </p:nvSpPr>
        <p:spPr bwMode="auto">
          <a:xfrm>
            <a:off x="3429000" y="6279407"/>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31" name="Line 1410"/>
          <p:cNvSpPr>
            <a:spLocks noChangeShapeType="1"/>
          </p:cNvSpPr>
          <p:nvPr/>
        </p:nvSpPr>
        <p:spPr bwMode="auto">
          <a:xfrm flipV="1">
            <a:off x="34385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32" name="Line 1412"/>
          <p:cNvSpPr>
            <a:spLocks noChangeShapeType="1"/>
          </p:cNvSpPr>
          <p:nvPr/>
        </p:nvSpPr>
        <p:spPr bwMode="auto">
          <a:xfrm>
            <a:off x="34337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33" name="Line 1413"/>
          <p:cNvSpPr>
            <a:spLocks noChangeShapeType="1"/>
          </p:cNvSpPr>
          <p:nvPr/>
        </p:nvSpPr>
        <p:spPr bwMode="auto">
          <a:xfrm flipV="1">
            <a:off x="34480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34" name="Line 1414"/>
          <p:cNvSpPr>
            <a:spLocks noChangeShapeType="1"/>
          </p:cNvSpPr>
          <p:nvPr/>
        </p:nvSpPr>
        <p:spPr bwMode="auto">
          <a:xfrm>
            <a:off x="34385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35" name="Line 1415"/>
          <p:cNvSpPr>
            <a:spLocks noChangeShapeType="1"/>
          </p:cNvSpPr>
          <p:nvPr/>
        </p:nvSpPr>
        <p:spPr bwMode="auto">
          <a:xfrm flipV="1">
            <a:off x="34480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36" name="Line 1416"/>
          <p:cNvSpPr>
            <a:spLocks noChangeShapeType="1"/>
          </p:cNvSpPr>
          <p:nvPr/>
        </p:nvSpPr>
        <p:spPr bwMode="auto">
          <a:xfrm>
            <a:off x="34480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37" name="Line 1417"/>
          <p:cNvSpPr>
            <a:spLocks noChangeShapeType="1"/>
          </p:cNvSpPr>
          <p:nvPr/>
        </p:nvSpPr>
        <p:spPr bwMode="auto">
          <a:xfrm flipV="1">
            <a:off x="34575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38" name="Line 1418"/>
          <p:cNvSpPr>
            <a:spLocks noChangeShapeType="1"/>
          </p:cNvSpPr>
          <p:nvPr/>
        </p:nvSpPr>
        <p:spPr bwMode="auto">
          <a:xfrm>
            <a:off x="34480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39" name="Line 1419"/>
          <p:cNvSpPr>
            <a:spLocks noChangeShapeType="1"/>
          </p:cNvSpPr>
          <p:nvPr/>
        </p:nvSpPr>
        <p:spPr bwMode="auto">
          <a:xfrm flipV="1">
            <a:off x="34623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40" name="Line 1420"/>
          <p:cNvSpPr>
            <a:spLocks noChangeShapeType="1"/>
          </p:cNvSpPr>
          <p:nvPr/>
        </p:nvSpPr>
        <p:spPr bwMode="auto">
          <a:xfrm>
            <a:off x="34575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41" name="Line 1421"/>
          <p:cNvSpPr>
            <a:spLocks noChangeShapeType="1"/>
          </p:cNvSpPr>
          <p:nvPr/>
        </p:nvSpPr>
        <p:spPr bwMode="auto">
          <a:xfrm flipV="1">
            <a:off x="34671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42" name="Line 1422"/>
          <p:cNvSpPr>
            <a:spLocks noChangeShapeType="1"/>
          </p:cNvSpPr>
          <p:nvPr/>
        </p:nvSpPr>
        <p:spPr bwMode="auto">
          <a:xfrm>
            <a:off x="34623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43" name="Line 1423"/>
          <p:cNvSpPr>
            <a:spLocks noChangeShapeType="1"/>
          </p:cNvSpPr>
          <p:nvPr/>
        </p:nvSpPr>
        <p:spPr bwMode="auto">
          <a:xfrm flipV="1">
            <a:off x="3467100"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44" name="Line 1424"/>
          <p:cNvSpPr>
            <a:spLocks noChangeShapeType="1"/>
          </p:cNvSpPr>
          <p:nvPr/>
        </p:nvSpPr>
        <p:spPr bwMode="auto">
          <a:xfrm>
            <a:off x="34671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45" name="Line 1425"/>
          <p:cNvSpPr>
            <a:spLocks noChangeShapeType="1"/>
          </p:cNvSpPr>
          <p:nvPr/>
        </p:nvSpPr>
        <p:spPr bwMode="auto">
          <a:xfrm flipV="1">
            <a:off x="34718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46" name="Line 1426"/>
          <p:cNvSpPr>
            <a:spLocks noChangeShapeType="1"/>
          </p:cNvSpPr>
          <p:nvPr/>
        </p:nvSpPr>
        <p:spPr bwMode="auto">
          <a:xfrm>
            <a:off x="34671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47" name="Line 1427"/>
          <p:cNvSpPr>
            <a:spLocks noChangeShapeType="1"/>
          </p:cNvSpPr>
          <p:nvPr/>
        </p:nvSpPr>
        <p:spPr bwMode="auto">
          <a:xfrm flipV="1">
            <a:off x="34766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48" name="Line 1428"/>
          <p:cNvSpPr>
            <a:spLocks noChangeShapeType="1"/>
          </p:cNvSpPr>
          <p:nvPr/>
        </p:nvSpPr>
        <p:spPr bwMode="auto">
          <a:xfrm>
            <a:off x="34718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49" name="Line 1429"/>
          <p:cNvSpPr>
            <a:spLocks noChangeShapeType="1"/>
          </p:cNvSpPr>
          <p:nvPr/>
        </p:nvSpPr>
        <p:spPr bwMode="auto">
          <a:xfrm flipV="1">
            <a:off x="34813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50" name="Line 1430"/>
          <p:cNvSpPr>
            <a:spLocks noChangeShapeType="1"/>
          </p:cNvSpPr>
          <p:nvPr/>
        </p:nvSpPr>
        <p:spPr bwMode="auto">
          <a:xfrm>
            <a:off x="34766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51" name="Line 1431"/>
          <p:cNvSpPr>
            <a:spLocks noChangeShapeType="1"/>
          </p:cNvSpPr>
          <p:nvPr/>
        </p:nvSpPr>
        <p:spPr bwMode="auto">
          <a:xfrm flipV="1">
            <a:off x="3481387" y="6266706"/>
            <a:ext cx="0" cy="460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52" name="Line 1432"/>
          <p:cNvSpPr>
            <a:spLocks noChangeShapeType="1"/>
          </p:cNvSpPr>
          <p:nvPr/>
        </p:nvSpPr>
        <p:spPr bwMode="auto">
          <a:xfrm>
            <a:off x="34813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53" name="Line 1433"/>
          <p:cNvSpPr>
            <a:spLocks noChangeShapeType="1"/>
          </p:cNvSpPr>
          <p:nvPr/>
        </p:nvSpPr>
        <p:spPr bwMode="auto">
          <a:xfrm flipV="1">
            <a:off x="34909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54" name="Line 1434"/>
          <p:cNvSpPr>
            <a:spLocks noChangeShapeType="1"/>
          </p:cNvSpPr>
          <p:nvPr/>
        </p:nvSpPr>
        <p:spPr bwMode="auto">
          <a:xfrm>
            <a:off x="34813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55" name="Line 1435"/>
          <p:cNvSpPr>
            <a:spLocks noChangeShapeType="1"/>
          </p:cNvSpPr>
          <p:nvPr/>
        </p:nvSpPr>
        <p:spPr bwMode="auto">
          <a:xfrm flipV="1">
            <a:off x="34972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56" name="Line 1436"/>
          <p:cNvSpPr>
            <a:spLocks noChangeShapeType="1"/>
          </p:cNvSpPr>
          <p:nvPr/>
        </p:nvSpPr>
        <p:spPr bwMode="auto">
          <a:xfrm>
            <a:off x="34909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57" name="Line 1437"/>
          <p:cNvSpPr>
            <a:spLocks noChangeShapeType="1"/>
          </p:cNvSpPr>
          <p:nvPr/>
        </p:nvSpPr>
        <p:spPr bwMode="auto">
          <a:xfrm flipV="1">
            <a:off x="35020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58" name="Line 1438"/>
          <p:cNvSpPr>
            <a:spLocks noChangeShapeType="1"/>
          </p:cNvSpPr>
          <p:nvPr/>
        </p:nvSpPr>
        <p:spPr bwMode="auto">
          <a:xfrm>
            <a:off x="34972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59" name="Line 1439"/>
          <p:cNvSpPr>
            <a:spLocks noChangeShapeType="1"/>
          </p:cNvSpPr>
          <p:nvPr/>
        </p:nvSpPr>
        <p:spPr bwMode="auto">
          <a:xfrm flipV="1">
            <a:off x="3502025"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60" name="Line 1440"/>
          <p:cNvSpPr>
            <a:spLocks noChangeShapeType="1"/>
          </p:cNvSpPr>
          <p:nvPr/>
        </p:nvSpPr>
        <p:spPr bwMode="auto">
          <a:xfrm>
            <a:off x="35020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61" name="Line 1441"/>
          <p:cNvSpPr>
            <a:spLocks noChangeShapeType="1"/>
          </p:cNvSpPr>
          <p:nvPr/>
        </p:nvSpPr>
        <p:spPr bwMode="auto">
          <a:xfrm flipV="1">
            <a:off x="35115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62" name="Line 1442"/>
          <p:cNvSpPr>
            <a:spLocks noChangeShapeType="1"/>
          </p:cNvSpPr>
          <p:nvPr/>
        </p:nvSpPr>
        <p:spPr bwMode="auto">
          <a:xfrm>
            <a:off x="35020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63" name="Line 1443"/>
          <p:cNvSpPr>
            <a:spLocks noChangeShapeType="1"/>
          </p:cNvSpPr>
          <p:nvPr/>
        </p:nvSpPr>
        <p:spPr bwMode="auto">
          <a:xfrm flipV="1">
            <a:off x="3511550"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64" name="Line 1444"/>
          <p:cNvSpPr>
            <a:spLocks noChangeShapeType="1"/>
          </p:cNvSpPr>
          <p:nvPr/>
        </p:nvSpPr>
        <p:spPr bwMode="auto">
          <a:xfrm>
            <a:off x="35115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65" name="Line 1445"/>
          <p:cNvSpPr>
            <a:spLocks noChangeShapeType="1"/>
          </p:cNvSpPr>
          <p:nvPr/>
        </p:nvSpPr>
        <p:spPr bwMode="auto">
          <a:xfrm flipV="1">
            <a:off x="35163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66" name="Line 1446"/>
          <p:cNvSpPr>
            <a:spLocks noChangeShapeType="1"/>
          </p:cNvSpPr>
          <p:nvPr/>
        </p:nvSpPr>
        <p:spPr bwMode="auto">
          <a:xfrm>
            <a:off x="35115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67" name="Line 1447"/>
          <p:cNvSpPr>
            <a:spLocks noChangeShapeType="1"/>
          </p:cNvSpPr>
          <p:nvPr/>
        </p:nvSpPr>
        <p:spPr bwMode="auto">
          <a:xfrm flipV="1">
            <a:off x="35258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68" name="Line 1448"/>
          <p:cNvSpPr>
            <a:spLocks noChangeShapeType="1"/>
          </p:cNvSpPr>
          <p:nvPr/>
        </p:nvSpPr>
        <p:spPr bwMode="auto">
          <a:xfrm>
            <a:off x="35163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69" name="Line 1449"/>
          <p:cNvSpPr>
            <a:spLocks noChangeShapeType="1"/>
          </p:cNvSpPr>
          <p:nvPr/>
        </p:nvSpPr>
        <p:spPr bwMode="auto">
          <a:xfrm flipV="1">
            <a:off x="3525837"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70" name="Line 1450"/>
          <p:cNvSpPr>
            <a:spLocks noChangeShapeType="1"/>
          </p:cNvSpPr>
          <p:nvPr/>
        </p:nvSpPr>
        <p:spPr bwMode="auto">
          <a:xfrm>
            <a:off x="35258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71" name="Line 1451"/>
          <p:cNvSpPr>
            <a:spLocks noChangeShapeType="1"/>
          </p:cNvSpPr>
          <p:nvPr/>
        </p:nvSpPr>
        <p:spPr bwMode="auto">
          <a:xfrm flipV="1">
            <a:off x="35306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72" name="Line 1452"/>
          <p:cNvSpPr>
            <a:spLocks noChangeShapeType="1"/>
          </p:cNvSpPr>
          <p:nvPr/>
        </p:nvSpPr>
        <p:spPr bwMode="auto">
          <a:xfrm>
            <a:off x="35258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73" name="Line 1453"/>
          <p:cNvSpPr>
            <a:spLocks noChangeShapeType="1"/>
          </p:cNvSpPr>
          <p:nvPr/>
        </p:nvSpPr>
        <p:spPr bwMode="auto">
          <a:xfrm flipV="1">
            <a:off x="35353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74" name="Line 1454"/>
          <p:cNvSpPr>
            <a:spLocks noChangeShapeType="1"/>
          </p:cNvSpPr>
          <p:nvPr/>
        </p:nvSpPr>
        <p:spPr bwMode="auto">
          <a:xfrm>
            <a:off x="35306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75" name="Line 1455"/>
          <p:cNvSpPr>
            <a:spLocks noChangeShapeType="1"/>
          </p:cNvSpPr>
          <p:nvPr/>
        </p:nvSpPr>
        <p:spPr bwMode="auto">
          <a:xfrm flipV="1">
            <a:off x="35448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76" name="Line 1456"/>
          <p:cNvSpPr>
            <a:spLocks noChangeShapeType="1"/>
          </p:cNvSpPr>
          <p:nvPr/>
        </p:nvSpPr>
        <p:spPr bwMode="auto">
          <a:xfrm>
            <a:off x="35353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77" name="Line 1457"/>
          <p:cNvSpPr>
            <a:spLocks noChangeShapeType="1"/>
          </p:cNvSpPr>
          <p:nvPr/>
        </p:nvSpPr>
        <p:spPr bwMode="auto">
          <a:xfrm flipV="1">
            <a:off x="35496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78" name="Line 1458"/>
          <p:cNvSpPr>
            <a:spLocks noChangeShapeType="1"/>
          </p:cNvSpPr>
          <p:nvPr/>
        </p:nvSpPr>
        <p:spPr bwMode="auto">
          <a:xfrm>
            <a:off x="35448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79" name="Line 1459"/>
          <p:cNvSpPr>
            <a:spLocks noChangeShapeType="1"/>
          </p:cNvSpPr>
          <p:nvPr/>
        </p:nvSpPr>
        <p:spPr bwMode="auto">
          <a:xfrm flipV="1">
            <a:off x="3549650" y="6254006"/>
            <a:ext cx="0" cy="587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80" name="Line 1460"/>
          <p:cNvSpPr>
            <a:spLocks noChangeShapeType="1"/>
          </p:cNvSpPr>
          <p:nvPr/>
        </p:nvSpPr>
        <p:spPr bwMode="auto">
          <a:xfrm>
            <a:off x="35496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81" name="Line 1461"/>
          <p:cNvSpPr>
            <a:spLocks noChangeShapeType="1"/>
          </p:cNvSpPr>
          <p:nvPr/>
        </p:nvSpPr>
        <p:spPr bwMode="auto">
          <a:xfrm flipV="1">
            <a:off x="35544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82" name="Line 1462"/>
          <p:cNvSpPr>
            <a:spLocks noChangeShapeType="1"/>
          </p:cNvSpPr>
          <p:nvPr/>
        </p:nvSpPr>
        <p:spPr bwMode="auto">
          <a:xfrm>
            <a:off x="35496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83" name="Line 1463"/>
          <p:cNvSpPr>
            <a:spLocks noChangeShapeType="1"/>
          </p:cNvSpPr>
          <p:nvPr/>
        </p:nvSpPr>
        <p:spPr bwMode="auto">
          <a:xfrm flipV="1">
            <a:off x="35591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84" name="Line 1464"/>
          <p:cNvSpPr>
            <a:spLocks noChangeShapeType="1"/>
          </p:cNvSpPr>
          <p:nvPr/>
        </p:nvSpPr>
        <p:spPr bwMode="auto">
          <a:xfrm>
            <a:off x="35544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85" name="Line 1465"/>
          <p:cNvSpPr>
            <a:spLocks noChangeShapeType="1"/>
          </p:cNvSpPr>
          <p:nvPr/>
        </p:nvSpPr>
        <p:spPr bwMode="auto">
          <a:xfrm flipV="1">
            <a:off x="35687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86" name="Line 1466"/>
          <p:cNvSpPr>
            <a:spLocks noChangeShapeType="1"/>
          </p:cNvSpPr>
          <p:nvPr/>
        </p:nvSpPr>
        <p:spPr bwMode="auto">
          <a:xfrm>
            <a:off x="35591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87" name="Line 1467"/>
          <p:cNvSpPr>
            <a:spLocks noChangeShapeType="1"/>
          </p:cNvSpPr>
          <p:nvPr/>
        </p:nvSpPr>
        <p:spPr bwMode="auto">
          <a:xfrm flipV="1">
            <a:off x="35798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88" name="Line 1468"/>
          <p:cNvSpPr>
            <a:spLocks noChangeShapeType="1"/>
          </p:cNvSpPr>
          <p:nvPr/>
        </p:nvSpPr>
        <p:spPr bwMode="auto">
          <a:xfrm>
            <a:off x="35687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89" name="Line 1469"/>
          <p:cNvSpPr>
            <a:spLocks noChangeShapeType="1"/>
          </p:cNvSpPr>
          <p:nvPr/>
        </p:nvSpPr>
        <p:spPr bwMode="auto">
          <a:xfrm flipV="1">
            <a:off x="35893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90" name="Line 1470"/>
          <p:cNvSpPr>
            <a:spLocks noChangeShapeType="1"/>
          </p:cNvSpPr>
          <p:nvPr/>
        </p:nvSpPr>
        <p:spPr bwMode="auto">
          <a:xfrm>
            <a:off x="35798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91" name="Line 1471"/>
          <p:cNvSpPr>
            <a:spLocks noChangeShapeType="1"/>
          </p:cNvSpPr>
          <p:nvPr/>
        </p:nvSpPr>
        <p:spPr bwMode="auto">
          <a:xfrm flipV="1">
            <a:off x="3589337"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92" name="Line 1472"/>
          <p:cNvSpPr>
            <a:spLocks noChangeShapeType="1"/>
          </p:cNvSpPr>
          <p:nvPr/>
        </p:nvSpPr>
        <p:spPr bwMode="auto">
          <a:xfrm>
            <a:off x="35893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93" name="Line 1473"/>
          <p:cNvSpPr>
            <a:spLocks noChangeShapeType="1"/>
          </p:cNvSpPr>
          <p:nvPr/>
        </p:nvSpPr>
        <p:spPr bwMode="auto">
          <a:xfrm flipV="1">
            <a:off x="35941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94" name="Line 1474"/>
          <p:cNvSpPr>
            <a:spLocks noChangeShapeType="1"/>
          </p:cNvSpPr>
          <p:nvPr/>
        </p:nvSpPr>
        <p:spPr bwMode="auto">
          <a:xfrm>
            <a:off x="35893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95" name="Line 1475"/>
          <p:cNvSpPr>
            <a:spLocks noChangeShapeType="1"/>
          </p:cNvSpPr>
          <p:nvPr/>
        </p:nvSpPr>
        <p:spPr bwMode="auto">
          <a:xfrm flipV="1">
            <a:off x="36036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96" name="Line 1476"/>
          <p:cNvSpPr>
            <a:spLocks noChangeShapeType="1"/>
          </p:cNvSpPr>
          <p:nvPr/>
        </p:nvSpPr>
        <p:spPr bwMode="auto">
          <a:xfrm>
            <a:off x="35941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97" name="Line 1477"/>
          <p:cNvSpPr>
            <a:spLocks noChangeShapeType="1"/>
          </p:cNvSpPr>
          <p:nvPr/>
        </p:nvSpPr>
        <p:spPr bwMode="auto">
          <a:xfrm flipV="1">
            <a:off x="36083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98" name="Line 1478"/>
          <p:cNvSpPr>
            <a:spLocks noChangeShapeType="1"/>
          </p:cNvSpPr>
          <p:nvPr/>
        </p:nvSpPr>
        <p:spPr bwMode="auto">
          <a:xfrm>
            <a:off x="36036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99" name="Line 1479"/>
          <p:cNvSpPr>
            <a:spLocks noChangeShapeType="1"/>
          </p:cNvSpPr>
          <p:nvPr/>
        </p:nvSpPr>
        <p:spPr bwMode="auto">
          <a:xfrm flipV="1">
            <a:off x="36131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00" name="Line 1480"/>
          <p:cNvSpPr>
            <a:spLocks noChangeShapeType="1"/>
          </p:cNvSpPr>
          <p:nvPr/>
        </p:nvSpPr>
        <p:spPr bwMode="auto">
          <a:xfrm>
            <a:off x="36083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01" name="Line 1481"/>
          <p:cNvSpPr>
            <a:spLocks noChangeShapeType="1"/>
          </p:cNvSpPr>
          <p:nvPr/>
        </p:nvSpPr>
        <p:spPr bwMode="auto">
          <a:xfrm flipV="1">
            <a:off x="3613150" y="6279406"/>
            <a:ext cx="0" cy="206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02" name="Line 1482"/>
          <p:cNvSpPr>
            <a:spLocks noChangeShapeType="1"/>
          </p:cNvSpPr>
          <p:nvPr/>
        </p:nvSpPr>
        <p:spPr bwMode="auto">
          <a:xfrm flipV="1">
            <a:off x="36226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03" name="Line 1483"/>
          <p:cNvSpPr>
            <a:spLocks noChangeShapeType="1"/>
          </p:cNvSpPr>
          <p:nvPr/>
        </p:nvSpPr>
        <p:spPr bwMode="auto">
          <a:xfrm>
            <a:off x="36131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04" name="Line 1484"/>
          <p:cNvSpPr>
            <a:spLocks noChangeShapeType="1"/>
          </p:cNvSpPr>
          <p:nvPr/>
        </p:nvSpPr>
        <p:spPr bwMode="auto">
          <a:xfrm flipV="1">
            <a:off x="36274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05" name="Line 1485"/>
          <p:cNvSpPr>
            <a:spLocks noChangeShapeType="1"/>
          </p:cNvSpPr>
          <p:nvPr/>
        </p:nvSpPr>
        <p:spPr bwMode="auto">
          <a:xfrm>
            <a:off x="36226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06" name="Line 1486"/>
          <p:cNvSpPr>
            <a:spLocks noChangeShapeType="1"/>
          </p:cNvSpPr>
          <p:nvPr/>
        </p:nvSpPr>
        <p:spPr bwMode="auto">
          <a:xfrm flipV="1">
            <a:off x="36322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07" name="Line 1487"/>
          <p:cNvSpPr>
            <a:spLocks noChangeShapeType="1"/>
          </p:cNvSpPr>
          <p:nvPr/>
        </p:nvSpPr>
        <p:spPr bwMode="auto">
          <a:xfrm>
            <a:off x="36274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08" name="Line 1488"/>
          <p:cNvSpPr>
            <a:spLocks noChangeShapeType="1"/>
          </p:cNvSpPr>
          <p:nvPr/>
        </p:nvSpPr>
        <p:spPr bwMode="auto">
          <a:xfrm flipV="1">
            <a:off x="3636962"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09" name="Line 1489"/>
          <p:cNvSpPr>
            <a:spLocks noChangeShapeType="1"/>
          </p:cNvSpPr>
          <p:nvPr/>
        </p:nvSpPr>
        <p:spPr bwMode="auto">
          <a:xfrm>
            <a:off x="36322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10" name="Line 1490"/>
          <p:cNvSpPr>
            <a:spLocks noChangeShapeType="1"/>
          </p:cNvSpPr>
          <p:nvPr/>
        </p:nvSpPr>
        <p:spPr bwMode="auto">
          <a:xfrm flipV="1">
            <a:off x="36369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11" name="Line 1491"/>
          <p:cNvSpPr>
            <a:spLocks noChangeShapeType="1"/>
          </p:cNvSpPr>
          <p:nvPr/>
        </p:nvSpPr>
        <p:spPr bwMode="auto">
          <a:xfrm>
            <a:off x="3636962"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12" name="Line 1492"/>
          <p:cNvSpPr>
            <a:spLocks noChangeShapeType="1"/>
          </p:cNvSpPr>
          <p:nvPr/>
        </p:nvSpPr>
        <p:spPr bwMode="auto">
          <a:xfrm flipV="1">
            <a:off x="36417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13" name="Line 1493"/>
          <p:cNvSpPr>
            <a:spLocks noChangeShapeType="1"/>
          </p:cNvSpPr>
          <p:nvPr/>
        </p:nvSpPr>
        <p:spPr bwMode="auto">
          <a:xfrm>
            <a:off x="36369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14" name="Line 1494"/>
          <p:cNvSpPr>
            <a:spLocks noChangeShapeType="1"/>
          </p:cNvSpPr>
          <p:nvPr/>
        </p:nvSpPr>
        <p:spPr bwMode="auto">
          <a:xfrm flipV="1">
            <a:off x="36576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15" name="Line 1495"/>
          <p:cNvSpPr>
            <a:spLocks noChangeShapeType="1"/>
          </p:cNvSpPr>
          <p:nvPr/>
        </p:nvSpPr>
        <p:spPr bwMode="auto">
          <a:xfrm>
            <a:off x="36417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16" name="Line 1496"/>
          <p:cNvSpPr>
            <a:spLocks noChangeShapeType="1"/>
          </p:cNvSpPr>
          <p:nvPr/>
        </p:nvSpPr>
        <p:spPr bwMode="auto">
          <a:xfrm flipV="1">
            <a:off x="36671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17" name="Line 1497"/>
          <p:cNvSpPr>
            <a:spLocks noChangeShapeType="1"/>
          </p:cNvSpPr>
          <p:nvPr/>
        </p:nvSpPr>
        <p:spPr bwMode="auto">
          <a:xfrm>
            <a:off x="36576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18" name="Line 1498"/>
          <p:cNvSpPr>
            <a:spLocks noChangeShapeType="1"/>
          </p:cNvSpPr>
          <p:nvPr/>
        </p:nvSpPr>
        <p:spPr bwMode="auto">
          <a:xfrm flipV="1">
            <a:off x="36766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19" name="Line 1499"/>
          <p:cNvSpPr>
            <a:spLocks noChangeShapeType="1"/>
          </p:cNvSpPr>
          <p:nvPr/>
        </p:nvSpPr>
        <p:spPr bwMode="auto">
          <a:xfrm>
            <a:off x="36671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20" name="Line 1500"/>
          <p:cNvSpPr>
            <a:spLocks noChangeShapeType="1"/>
          </p:cNvSpPr>
          <p:nvPr/>
        </p:nvSpPr>
        <p:spPr bwMode="auto">
          <a:xfrm flipV="1">
            <a:off x="36814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21" name="Line 1501"/>
          <p:cNvSpPr>
            <a:spLocks noChangeShapeType="1"/>
          </p:cNvSpPr>
          <p:nvPr/>
        </p:nvSpPr>
        <p:spPr bwMode="auto">
          <a:xfrm>
            <a:off x="36766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22" name="Line 1502"/>
          <p:cNvSpPr>
            <a:spLocks noChangeShapeType="1"/>
          </p:cNvSpPr>
          <p:nvPr/>
        </p:nvSpPr>
        <p:spPr bwMode="auto">
          <a:xfrm flipV="1">
            <a:off x="36861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23" name="Line 1503"/>
          <p:cNvSpPr>
            <a:spLocks noChangeShapeType="1"/>
          </p:cNvSpPr>
          <p:nvPr/>
        </p:nvSpPr>
        <p:spPr bwMode="auto">
          <a:xfrm>
            <a:off x="36814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24" name="Line 1504"/>
          <p:cNvSpPr>
            <a:spLocks noChangeShapeType="1"/>
          </p:cNvSpPr>
          <p:nvPr/>
        </p:nvSpPr>
        <p:spPr bwMode="auto">
          <a:xfrm flipV="1">
            <a:off x="36909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25" name="Line 1505"/>
          <p:cNvSpPr>
            <a:spLocks noChangeShapeType="1"/>
          </p:cNvSpPr>
          <p:nvPr/>
        </p:nvSpPr>
        <p:spPr bwMode="auto">
          <a:xfrm>
            <a:off x="36861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26" name="Line 1506"/>
          <p:cNvSpPr>
            <a:spLocks noChangeShapeType="1"/>
          </p:cNvSpPr>
          <p:nvPr/>
        </p:nvSpPr>
        <p:spPr bwMode="auto">
          <a:xfrm flipV="1">
            <a:off x="36957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27" name="Line 1507"/>
          <p:cNvSpPr>
            <a:spLocks noChangeShapeType="1"/>
          </p:cNvSpPr>
          <p:nvPr/>
        </p:nvSpPr>
        <p:spPr bwMode="auto">
          <a:xfrm>
            <a:off x="36909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28" name="Line 1508"/>
          <p:cNvSpPr>
            <a:spLocks noChangeShapeType="1"/>
          </p:cNvSpPr>
          <p:nvPr/>
        </p:nvSpPr>
        <p:spPr bwMode="auto">
          <a:xfrm flipV="1">
            <a:off x="37004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29" name="Line 1509"/>
          <p:cNvSpPr>
            <a:spLocks noChangeShapeType="1"/>
          </p:cNvSpPr>
          <p:nvPr/>
        </p:nvSpPr>
        <p:spPr bwMode="auto">
          <a:xfrm>
            <a:off x="36957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30" name="Line 1510"/>
          <p:cNvSpPr>
            <a:spLocks noChangeShapeType="1"/>
          </p:cNvSpPr>
          <p:nvPr/>
        </p:nvSpPr>
        <p:spPr bwMode="auto">
          <a:xfrm flipV="1">
            <a:off x="3700462"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31" name="Line 1511"/>
          <p:cNvSpPr>
            <a:spLocks noChangeShapeType="1"/>
          </p:cNvSpPr>
          <p:nvPr/>
        </p:nvSpPr>
        <p:spPr bwMode="auto">
          <a:xfrm>
            <a:off x="37004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32" name="Line 1512"/>
          <p:cNvSpPr>
            <a:spLocks noChangeShapeType="1"/>
          </p:cNvSpPr>
          <p:nvPr/>
        </p:nvSpPr>
        <p:spPr bwMode="auto">
          <a:xfrm flipV="1">
            <a:off x="37099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33" name="Line 1513"/>
          <p:cNvSpPr>
            <a:spLocks noChangeShapeType="1"/>
          </p:cNvSpPr>
          <p:nvPr/>
        </p:nvSpPr>
        <p:spPr bwMode="auto">
          <a:xfrm>
            <a:off x="37004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34" name="Line 1514"/>
          <p:cNvSpPr>
            <a:spLocks noChangeShapeType="1"/>
          </p:cNvSpPr>
          <p:nvPr/>
        </p:nvSpPr>
        <p:spPr bwMode="auto">
          <a:xfrm flipV="1">
            <a:off x="37147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35" name="Line 1515"/>
          <p:cNvSpPr>
            <a:spLocks noChangeShapeType="1"/>
          </p:cNvSpPr>
          <p:nvPr/>
        </p:nvSpPr>
        <p:spPr bwMode="auto">
          <a:xfrm>
            <a:off x="37099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36" name="Line 1516"/>
          <p:cNvSpPr>
            <a:spLocks noChangeShapeType="1"/>
          </p:cNvSpPr>
          <p:nvPr/>
        </p:nvSpPr>
        <p:spPr bwMode="auto">
          <a:xfrm flipV="1">
            <a:off x="3714750" y="6266706"/>
            <a:ext cx="0" cy="460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37" name="Line 1517"/>
          <p:cNvSpPr>
            <a:spLocks noChangeShapeType="1"/>
          </p:cNvSpPr>
          <p:nvPr/>
        </p:nvSpPr>
        <p:spPr bwMode="auto">
          <a:xfrm>
            <a:off x="37147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38" name="Line 1518"/>
          <p:cNvSpPr>
            <a:spLocks noChangeShapeType="1"/>
          </p:cNvSpPr>
          <p:nvPr/>
        </p:nvSpPr>
        <p:spPr bwMode="auto">
          <a:xfrm flipV="1">
            <a:off x="37195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39" name="Line 1519"/>
          <p:cNvSpPr>
            <a:spLocks noChangeShapeType="1"/>
          </p:cNvSpPr>
          <p:nvPr/>
        </p:nvSpPr>
        <p:spPr bwMode="auto">
          <a:xfrm>
            <a:off x="3714750" y="6266706"/>
            <a:ext cx="0" cy="460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40" name="Line 1520"/>
          <p:cNvSpPr>
            <a:spLocks noChangeShapeType="1"/>
          </p:cNvSpPr>
          <p:nvPr/>
        </p:nvSpPr>
        <p:spPr bwMode="auto">
          <a:xfrm flipV="1">
            <a:off x="3719512"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41" name="Line 1521"/>
          <p:cNvSpPr>
            <a:spLocks noChangeShapeType="1"/>
          </p:cNvSpPr>
          <p:nvPr/>
        </p:nvSpPr>
        <p:spPr bwMode="auto">
          <a:xfrm>
            <a:off x="37195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42" name="Line 1522"/>
          <p:cNvSpPr>
            <a:spLocks noChangeShapeType="1"/>
          </p:cNvSpPr>
          <p:nvPr/>
        </p:nvSpPr>
        <p:spPr bwMode="auto">
          <a:xfrm flipV="1">
            <a:off x="37353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43" name="Line 1523"/>
          <p:cNvSpPr>
            <a:spLocks noChangeShapeType="1"/>
          </p:cNvSpPr>
          <p:nvPr/>
        </p:nvSpPr>
        <p:spPr bwMode="auto">
          <a:xfrm>
            <a:off x="37195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44" name="Line 1524"/>
          <p:cNvSpPr>
            <a:spLocks noChangeShapeType="1"/>
          </p:cNvSpPr>
          <p:nvPr/>
        </p:nvSpPr>
        <p:spPr bwMode="auto">
          <a:xfrm flipV="1">
            <a:off x="37353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45" name="Line 1525"/>
          <p:cNvSpPr>
            <a:spLocks noChangeShapeType="1"/>
          </p:cNvSpPr>
          <p:nvPr/>
        </p:nvSpPr>
        <p:spPr bwMode="auto">
          <a:xfrm>
            <a:off x="37353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46" name="Line 1526"/>
          <p:cNvSpPr>
            <a:spLocks noChangeShapeType="1"/>
          </p:cNvSpPr>
          <p:nvPr/>
        </p:nvSpPr>
        <p:spPr bwMode="auto">
          <a:xfrm flipV="1">
            <a:off x="37449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47" name="Line 1527"/>
          <p:cNvSpPr>
            <a:spLocks noChangeShapeType="1"/>
          </p:cNvSpPr>
          <p:nvPr/>
        </p:nvSpPr>
        <p:spPr bwMode="auto">
          <a:xfrm>
            <a:off x="37353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48" name="Line 1528"/>
          <p:cNvSpPr>
            <a:spLocks noChangeShapeType="1"/>
          </p:cNvSpPr>
          <p:nvPr/>
        </p:nvSpPr>
        <p:spPr bwMode="auto">
          <a:xfrm flipV="1">
            <a:off x="3744912" y="6266706"/>
            <a:ext cx="0" cy="460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49" name="Line 1529"/>
          <p:cNvSpPr>
            <a:spLocks noChangeShapeType="1"/>
          </p:cNvSpPr>
          <p:nvPr/>
        </p:nvSpPr>
        <p:spPr bwMode="auto">
          <a:xfrm>
            <a:off x="37449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50" name="Line 1530"/>
          <p:cNvSpPr>
            <a:spLocks noChangeShapeType="1"/>
          </p:cNvSpPr>
          <p:nvPr/>
        </p:nvSpPr>
        <p:spPr bwMode="auto">
          <a:xfrm flipV="1">
            <a:off x="37544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51" name="Line 1531"/>
          <p:cNvSpPr>
            <a:spLocks noChangeShapeType="1"/>
          </p:cNvSpPr>
          <p:nvPr/>
        </p:nvSpPr>
        <p:spPr bwMode="auto">
          <a:xfrm>
            <a:off x="37449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52" name="Line 1532"/>
          <p:cNvSpPr>
            <a:spLocks noChangeShapeType="1"/>
          </p:cNvSpPr>
          <p:nvPr/>
        </p:nvSpPr>
        <p:spPr bwMode="auto">
          <a:xfrm flipV="1">
            <a:off x="37592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53" name="Line 1533"/>
          <p:cNvSpPr>
            <a:spLocks noChangeShapeType="1"/>
          </p:cNvSpPr>
          <p:nvPr/>
        </p:nvSpPr>
        <p:spPr bwMode="auto">
          <a:xfrm>
            <a:off x="37544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54" name="Line 1534"/>
          <p:cNvSpPr>
            <a:spLocks noChangeShapeType="1"/>
          </p:cNvSpPr>
          <p:nvPr/>
        </p:nvSpPr>
        <p:spPr bwMode="auto">
          <a:xfrm flipV="1">
            <a:off x="37639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55" name="Line 1535"/>
          <p:cNvSpPr>
            <a:spLocks noChangeShapeType="1"/>
          </p:cNvSpPr>
          <p:nvPr/>
        </p:nvSpPr>
        <p:spPr bwMode="auto">
          <a:xfrm>
            <a:off x="37592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56" name="Line 1536"/>
          <p:cNvSpPr>
            <a:spLocks noChangeShapeType="1"/>
          </p:cNvSpPr>
          <p:nvPr/>
        </p:nvSpPr>
        <p:spPr bwMode="auto">
          <a:xfrm flipV="1">
            <a:off x="37687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57" name="Line 1537"/>
          <p:cNvSpPr>
            <a:spLocks noChangeShapeType="1"/>
          </p:cNvSpPr>
          <p:nvPr/>
        </p:nvSpPr>
        <p:spPr bwMode="auto">
          <a:xfrm>
            <a:off x="37639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58" name="Line 1538"/>
          <p:cNvSpPr>
            <a:spLocks noChangeShapeType="1"/>
          </p:cNvSpPr>
          <p:nvPr/>
        </p:nvSpPr>
        <p:spPr bwMode="auto">
          <a:xfrm flipV="1">
            <a:off x="37734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59" name="Line 1539"/>
          <p:cNvSpPr>
            <a:spLocks noChangeShapeType="1"/>
          </p:cNvSpPr>
          <p:nvPr/>
        </p:nvSpPr>
        <p:spPr bwMode="auto">
          <a:xfrm>
            <a:off x="37687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60" name="Line 1540"/>
          <p:cNvSpPr>
            <a:spLocks noChangeShapeType="1"/>
          </p:cNvSpPr>
          <p:nvPr/>
        </p:nvSpPr>
        <p:spPr bwMode="auto">
          <a:xfrm flipV="1">
            <a:off x="37782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61" name="Line 1541"/>
          <p:cNvSpPr>
            <a:spLocks noChangeShapeType="1"/>
          </p:cNvSpPr>
          <p:nvPr/>
        </p:nvSpPr>
        <p:spPr bwMode="auto">
          <a:xfrm>
            <a:off x="37734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62" name="Line 1542"/>
          <p:cNvSpPr>
            <a:spLocks noChangeShapeType="1"/>
          </p:cNvSpPr>
          <p:nvPr/>
        </p:nvSpPr>
        <p:spPr bwMode="auto">
          <a:xfrm flipV="1">
            <a:off x="37830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63" name="Line 1543"/>
          <p:cNvSpPr>
            <a:spLocks noChangeShapeType="1"/>
          </p:cNvSpPr>
          <p:nvPr/>
        </p:nvSpPr>
        <p:spPr bwMode="auto">
          <a:xfrm>
            <a:off x="37782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64" name="Line 1544"/>
          <p:cNvSpPr>
            <a:spLocks noChangeShapeType="1"/>
          </p:cNvSpPr>
          <p:nvPr/>
        </p:nvSpPr>
        <p:spPr bwMode="auto">
          <a:xfrm flipV="1">
            <a:off x="37877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65" name="Line 1545"/>
          <p:cNvSpPr>
            <a:spLocks noChangeShapeType="1"/>
          </p:cNvSpPr>
          <p:nvPr/>
        </p:nvSpPr>
        <p:spPr bwMode="auto">
          <a:xfrm>
            <a:off x="37830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66" name="Line 1546"/>
          <p:cNvSpPr>
            <a:spLocks noChangeShapeType="1"/>
          </p:cNvSpPr>
          <p:nvPr/>
        </p:nvSpPr>
        <p:spPr bwMode="auto">
          <a:xfrm flipV="1">
            <a:off x="37973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67" name="Line 1547"/>
          <p:cNvSpPr>
            <a:spLocks noChangeShapeType="1"/>
          </p:cNvSpPr>
          <p:nvPr/>
        </p:nvSpPr>
        <p:spPr bwMode="auto">
          <a:xfrm>
            <a:off x="37877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68" name="Line 1548"/>
          <p:cNvSpPr>
            <a:spLocks noChangeShapeType="1"/>
          </p:cNvSpPr>
          <p:nvPr/>
        </p:nvSpPr>
        <p:spPr bwMode="auto">
          <a:xfrm flipV="1">
            <a:off x="38068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69" name="Line 1549"/>
          <p:cNvSpPr>
            <a:spLocks noChangeShapeType="1"/>
          </p:cNvSpPr>
          <p:nvPr/>
        </p:nvSpPr>
        <p:spPr bwMode="auto">
          <a:xfrm>
            <a:off x="37973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70" name="Line 1550"/>
          <p:cNvSpPr>
            <a:spLocks noChangeShapeType="1"/>
          </p:cNvSpPr>
          <p:nvPr/>
        </p:nvSpPr>
        <p:spPr bwMode="auto">
          <a:xfrm flipV="1">
            <a:off x="3806825"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71" name="Line 1551"/>
          <p:cNvSpPr>
            <a:spLocks noChangeShapeType="1"/>
          </p:cNvSpPr>
          <p:nvPr/>
        </p:nvSpPr>
        <p:spPr bwMode="auto">
          <a:xfrm>
            <a:off x="38068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72" name="Line 1552"/>
          <p:cNvSpPr>
            <a:spLocks noChangeShapeType="1"/>
          </p:cNvSpPr>
          <p:nvPr/>
        </p:nvSpPr>
        <p:spPr bwMode="auto">
          <a:xfrm flipV="1">
            <a:off x="38115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73" name="Line 1553"/>
          <p:cNvSpPr>
            <a:spLocks noChangeShapeType="1"/>
          </p:cNvSpPr>
          <p:nvPr/>
        </p:nvSpPr>
        <p:spPr bwMode="auto">
          <a:xfrm>
            <a:off x="38068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74" name="Line 1554"/>
          <p:cNvSpPr>
            <a:spLocks noChangeShapeType="1"/>
          </p:cNvSpPr>
          <p:nvPr/>
        </p:nvSpPr>
        <p:spPr bwMode="auto">
          <a:xfrm flipV="1">
            <a:off x="3811587" y="6266706"/>
            <a:ext cx="0" cy="460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75" name="Line 1555"/>
          <p:cNvSpPr>
            <a:spLocks noChangeShapeType="1"/>
          </p:cNvSpPr>
          <p:nvPr/>
        </p:nvSpPr>
        <p:spPr bwMode="auto">
          <a:xfrm>
            <a:off x="38115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76" name="Line 1556"/>
          <p:cNvSpPr>
            <a:spLocks noChangeShapeType="1"/>
          </p:cNvSpPr>
          <p:nvPr/>
        </p:nvSpPr>
        <p:spPr bwMode="auto">
          <a:xfrm flipV="1">
            <a:off x="38227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77" name="Line 1557"/>
          <p:cNvSpPr>
            <a:spLocks noChangeShapeType="1"/>
          </p:cNvSpPr>
          <p:nvPr/>
        </p:nvSpPr>
        <p:spPr bwMode="auto">
          <a:xfrm>
            <a:off x="38115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78" name="Line 1558"/>
          <p:cNvSpPr>
            <a:spLocks noChangeShapeType="1"/>
          </p:cNvSpPr>
          <p:nvPr/>
        </p:nvSpPr>
        <p:spPr bwMode="auto">
          <a:xfrm flipV="1">
            <a:off x="38274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79" name="Line 1559"/>
          <p:cNvSpPr>
            <a:spLocks noChangeShapeType="1"/>
          </p:cNvSpPr>
          <p:nvPr/>
        </p:nvSpPr>
        <p:spPr bwMode="auto">
          <a:xfrm>
            <a:off x="38227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80" name="Line 1560"/>
          <p:cNvSpPr>
            <a:spLocks noChangeShapeType="1"/>
          </p:cNvSpPr>
          <p:nvPr/>
        </p:nvSpPr>
        <p:spPr bwMode="auto">
          <a:xfrm flipV="1">
            <a:off x="38322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81" name="Line 1561"/>
          <p:cNvSpPr>
            <a:spLocks noChangeShapeType="1"/>
          </p:cNvSpPr>
          <p:nvPr/>
        </p:nvSpPr>
        <p:spPr bwMode="auto">
          <a:xfrm>
            <a:off x="38274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82" name="Line 1562"/>
          <p:cNvSpPr>
            <a:spLocks noChangeShapeType="1"/>
          </p:cNvSpPr>
          <p:nvPr/>
        </p:nvSpPr>
        <p:spPr bwMode="auto">
          <a:xfrm flipV="1">
            <a:off x="3832225" y="6266706"/>
            <a:ext cx="0" cy="460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83" name="Line 1563"/>
          <p:cNvSpPr>
            <a:spLocks noChangeShapeType="1"/>
          </p:cNvSpPr>
          <p:nvPr/>
        </p:nvSpPr>
        <p:spPr bwMode="auto">
          <a:xfrm>
            <a:off x="38322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84" name="Line 1564"/>
          <p:cNvSpPr>
            <a:spLocks noChangeShapeType="1"/>
          </p:cNvSpPr>
          <p:nvPr/>
        </p:nvSpPr>
        <p:spPr bwMode="auto">
          <a:xfrm flipV="1">
            <a:off x="38417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85" name="Line 1565"/>
          <p:cNvSpPr>
            <a:spLocks noChangeShapeType="1"/>
          </p:cNvSpPr>
          <p:nvPr/>
        </p:nvSpPr>
        <p:spPr bwMode="auto">
          <a:xfrm>
            <a:off x="38322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86" name="Line 1566"/>
          <p:cNvSpPr>
            <a:spLocks noChangeShapeType="1"/>
          </p:cNvSpPr>
          <p:nvPr/>
        </p:nvSpPr>
        <p:spPr bwMode="auto">
          <a:xfrm flipV="1">
            <a:off x="38417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87" name="Line 1567"/>
          <p:cNvSpPr>
            <a:spLocks noChangeShapeType="1"/>
          </p:cNvSpPr>
          <p:nvPr/>
        </p:nvSpPr>
        <p:spPr bwMode="auto">
          <a:xfrm>
            <a:off x="38417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88" name="Line 1568"/>
          <p:cNvSpPr>
            <a:spLocks noChangeShapeType="1"/>
          </p:cNvSpPr>
          <p:nvPr/>
        </p:nvSpPr>
        <p:spPr bwMode="auto">
          <a:xfrm flipV="1">
            <a:off x="38465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89" name="Line 1569"/>
          <p:cNvSpPr>
            <a:spLocks noChangeShapeType="1"/>
          </p:cNvSpPr>
          <p:nvPr/>
        </p:nvSpPr>
        <p:spPr bwMode="auto">
          <a:xfrm>
            <a:off x="38417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90" name="Line 1570"/>
          <p:cNvSpPr>
            <a:spLocks noChangeShapeType="1"/>
          </p:cNvSpPr>
          <p:nvPr/>
        </p:nvSpPr>
        <p:spPr bwMode="auto">
          <a:xfrm flipV="1">
            <a:off x="38512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91" name="Line 1571"/>
          <p:cNvSpPr>
            <a:spLocks noChangeShapeType="1"/>
          </p:cNvSpPr>
          <p:nvPr/>
        </p:nvSpPr>
        <p:spPr bwMode="auto">
          <a:xfrm>
            <a:off x="38465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92" name="Line 1572"/>
          <p:cNvSpPr>
            <a:spLocks noChangeShapeType="1"/>
          </p:cNvSpPr>
          <p:nvPr/>
        </p:nvSpPr>
        <p:spPr bwMode="auto">
          <a:xfrm flipV="1">
            <a:off x="3851275"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93" name="Line 1573"/>
          <p:cNvSpPr>
            <a:spLocks noChangeShapeType="1"/>
          </p:cNvSpPr>
          <p:nvPr/>
        </p:nvSpPr>
        <p:spPr bwMode="auto">
          <a:xfrm>
            <a:off x="38512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94" name="Line 1574"/>
          <p:cNvSpPr>
            <a:spLocks noChangeShapeType="1"/>
          </p:cNvSpPr>
          <p:nvPr/>
        </p:nvSpPr>
        <p:spPr bwMode="auto">
          <a:xfrm flipV="1">
            <a:off x="38560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95" name="Line 1575"/>
          <p:cNvSpPr>
            <a:spLocks noChangeShapeType="1"/>
          </p:cNvSpPr>
          <p:nvPr/>
        </p:nvSpPr>
        <p:spPr bwMode="auto">
          <a:xfrm>
            <a:off x="38512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96" name="Line 1576"/>
          <p:cNvSpPr>
            <a:spLocks noChangeShapeType="1"/>
          </p:cNvSpPr>
          <p:nvPr/>
        </p:nvSpPr>
        <p:spPr bwMode="auto">
          <a:xfrm flipV="1">
            <a:off x="3856037" y="6209556"/>
            <a:ext cx="0" cy="10318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97" name="Line 1577"/>
          <p:cNvSpPr>
            <a:spLocks noChangeShapeType="1"/>
          </p:cNvSpPr>
          <p:nvPr/>
        </p:nvSpPr>
        <p:spPr bwMode="auto">
          <a:xfrm>
            <a:off x="38560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98" name="Line 1578"/>
          <p:cNvSpPr>
            <a:spLocks noChangeShapeType="1"/>
          </p:cNvSpPr>
          <p:nvPr/>
        </p:nvSpPr>
        <p:spPr bwMode="auto">
          <a:xfrm flipV="1">
            <a:off x="38608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99" name="Line 1579"/>
          <p:cNvSpPr>
            <a:spLocks noChangeShapeType="1"/>
          </p:cNvSpPr>
          <p:nvPr/>
        </p:nvSpPr>
        <p:spPr bwMode="auto">
          <a:xfrm>
            <a:off x="38560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00" name="Line 1580"/>
          <p:cNvSpPr>
            <a:spLocks noChangeShapeType="1"/>
          </p:cNvSpPr>
          <p:nvPr/>
        </p:nvSpPr>
        <p:spPr bwMode="auto">
          <a:xfrm flipV="1">
            <a:off x="3865562"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01" name="Line 1581"/>
          <p:cNvSpPr>
            <a:spLocks noChangeShapeType="1"/>
          </p:cNvSpPr>
          <p:nvPr/>
        </p:nvSpPr>
        <p:spPr bwMode="auto">
          <a:xfrm>
            <a:off x="38608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02" name="Line 1582"/>
          <p:cNvSpPr>
            <a:spLocks noChangeShapeType="1"/>
          </p:cNvSpPr>
          <p:nvPr/>
        </p:nvSpPr>
        <p:spPr bwMode="auto">
          <a:xfrm flipV="1">
            <a:off x="3865562" y="6266706"/>
            <a:ext cx="0" cy="460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03" name="Line 1583"/>
          <p:cNvSpPr>
            <a:spLocks noChangeShapeType="1"/>
          </p:cNvSpPr>
          <p:nvPr/>
        </p:nvSpPr>
        <p:spPr bwMode="auto">
          <a:xfrm>
            <a:off x="3865562"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04" name="Line 1584"/>
          <p:cNvSpPr>
            <a:spLocks noChangeShapeType="1"/>
          </p:cNvSpPr>
          <p:nvPr/>
        </p:nvSpPr>
        <p:spPr bwMode="auto">
          <a:xfrm>
            <a:off x="3865562" y="62667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05" name="Line 1585"/>
          <p:cNvSpPr>
            <a:spLocks noChangeShapeType="1"/>
          </p:cNvSpPr>
          <p:nvPr/>
        </p:nvSpPr>
        <p:spPr bwMode="auto">
          <a:xfrm flipV="1">
            <a:off x="38703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06" name="Line 1586"/>
          <p:cNvSpPr>
            <a:spLocks noChangeShapeType="1"/>
          </p:cNvSpPr>
          <p:nvPr/>
        </p:nvSpPr>
        <p:spPr bwMode="auto">
          <a:xfrm>
            <a:off x="38655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07" name="Line 1587"/>
          <p:cNvSpPr>
            <a:spLocks noChangeShapeType="1"/>
          </p:cNvSpPr>
          <p:nvPr/>
        </p:nvSpPr>
        <p:spPr bwMode="auto">
          <a:xfrm flipV="1">
            <a:off x="38750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08" name="Line 1588"/>
          <p:cNvSpPr>
            <a:spLocks noChangeShapeType="1"/>
          </p:cNvSpPr>
          <p:nvPr/>
        </p:nvSpPr>
        <p:spPr bwMode="auto">
          <a:xfrm>
            <a:off x="38703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09" name="Line 1589"/>
          <p:cNvSpPr>
            <a:spLocks noChangeShapeType="1"/>
          </p:cNvSpPr>
          <p:nvPr/>
        </p:nvSpPr>
        <p:spPr bwMode="auto">
          <a:xfrm flipV="1">
            <a:off x="38846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10" name="Line 1590"/>
          <p:cNvSpPr>
            <a:spLocks noChangeShapeType="1"/>
          </p:cNvSpPr>
          <p:nvPr/>
        </p:nvSpPr>
        <p:spPr bwMode="auto">
          <a:xfrm>
            <a:off x="38750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11" name="Line 1591"/>
          <p:cNvSpPr>
            <a:spLocks noChangeShapeType="1"/>
          </p:cNvSpPr>
          <p:nvPr/>
        </p:nvSpPr>
        <p:spPr bwMode="auto">
          <a:xfrm flipV="1">
            <a:off x="38957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12" name="Line 1592"/>
          <p:cNvSpPr>
            <a:spLocks noChangeShapeType="1"/>
          </p:cNvSpPr>
          <p:nvPr/>
        </p:nvSpPr>
        <p:spPr bwMode="auto">
          <a:xfrm>
            <a:off x="38846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13" name="Line 1593"/>
          <p:cNvSpPr>
            <a:spLocks noChangeShapeType="1"/>
          </p:cNvSpPr>
          <p:nvPr/>
        </p:nvSpPr>
        <p:spPr bwMode="auto">
          <a:xfrm flipV="1">
            <a:off x="3895725"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14" name="Line 1594"/>
          <p:cNvSpPr>
            <a:spLocks noChangeShapeType="1"/>
          </p:cNvSpPr>
          <p:nvPr/>
        </p:nvSpPr>
        <p:spPr bwMode="auto">
          <a:xfrm>
            <a:off x="38957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15" name="Line 1595"/>
          <p:cNvSpPr>
            <a:spLocks noChangeShapeType="1"/>
          </p:cNvSpPr>
          <p:nvPr/>
        </p:nvSpPr>
        <p:spPr bwMode="auto">
          <a:xfrm flipV="1">
            <a:off x="39004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16" name="Line 1596"/>
          <p:cNvSpPr>
            <a:spLocks noChangeShapeType="1"/>
          </p:cNvSpPr>
          <p:nvPr/>
        </p:nvSpPr>
        <p:spPr bwMode="auto">
          <a:xfrm>
            <a:off x="38957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17" name="Line 1597"/>
          <p:cNvSpPr>
            <a:spLocks noChangeShapeType="1"/>
          </p:cNvSpPr>
          <p:nvPr/>
        </p:nvSpPr>
        <p:spPr bwMode="auto">
          <a:xfrm flipV="1">
            <a:off x="39052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18" name="Line 1598"/>
          <p:cNvSpPr>
            <a:spLocks noChangeShapeType="1"/>
          </p:cNvSpPr>
          <p:nvPr/>
        </p:nvSpPr>
        <p:spPr bwMode="auto">
          <a:xfrm>
            <a:off x="39004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19" name="Line 1599"/>
          <p:cNvSpPr>
            <a:spLocks noChangeShapeType="1"/>
          </p:cNvSpPr>
          <p:nvPr/>
        </p:nvSpPr>
        <p:spPr bwMode="auto">
          <a:xfrm flipV="1">
            <a:off x="39147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20" name="Line 1600"/>
          <p:cNvSpPr>
            <a:spLocks noChangeShapeType="1"/>
          </p:cNvSpPr>
          <p:nvPr/>
        </p:nvSpPr>
        <p:spPr bwMode="auto">
          <a:xfrm>
            <a:off x="39052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21" name="Line 1601"/>
          <p:cNvSpPr>
            <a:spLocks noChangeShapeType="1"/>
          </p:cNvSpPr>
          <p:nvPr/>
        </p:nvSpPr>
        <p:spPr bwMode="auto">
          <a:xfrm flipV="1">
            <a:off x="39147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22" name="Line 1602"/>
          <p:cNvSpPr>
            <a:spLocks noChangeShapeType="1"/>
          </p:cNvSpPr>
          <p:nvPr/>
        </p:nvSpPr>
        <p:spPr bwMode="auto">
          <a:xfrm>
            <a:off x="39147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23" name="Line 1603"/>
          <p:cNvSpPr>
            <a:spLocks noChangeShapeType="1"/>
          </p:cNvSpPr>
          <p:nvPr/>
        </p:nvSpPr>
        <p:spPr bwMode="auto">
          <a:xfrm flipV="1">
            <a:off x="39195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24" name="Line 1604"/>
          <p:cNvSpPr>
            <a:spLocks noChangeShapeType="1"/>
          </p:cNvSpPr>
          <p:nvPr/>
        </p:nvSpPr>
        <p:spPr bwMode="auto">
          <a:xfrm>
            <a:off x="39147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25" name="Line 1605"/>
          <p:cNvSpPr>
            <a:spLocks noChangeShapeType="1"/>
          </p:cNvSpPr>
          <p:nvPr/>
        </p:nvSpPr>
        <p:spPr bwMode="auto">
          <a:xfrm flipV="1">
            <a:off x="39290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26" name="Line 1606"/>
          <p:cNvSpPr>
            <a:spLocks noChangeShapeType="1"/>
          </p:cNvSpPr>
          <p:nvPr/>
        </p:nvSpPr>
        <p:spPr bwMode="auto">
          <a:xfrm>
            <a:off x="39195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27" name="Line 1607"/>
          <p:cNvSpPr>
            <a:spLocks noChangeShapeType="1"/>
          </p:cNvSpPr>
          <p:nvPr/>
        </p:nvSpPr>
        <p:spPr bwMode="auto">
          <a:xfrm flipV="1">
            <a:off x="39385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28" name="Line 1608"/>
          <p:cNvSpPr>
            <a:spLocks noChangeShapeType="1"/>
          </p:cNvSpPr>
          <p:nvPr/>
        </p:nvSpPr>
        <p:spPr bwMode="auto">
          <a:xfrm>
            <a:off x="39290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29" name="Line 1609"/>
          <p:cNvSpPr>
            <a:spLocks noChangeShapeType="1"/>
          </p:cNvSpPr>
          <p:nvPr/>
        </p:nvSpPr>
        <p:spPr bwMode="auto">
          <a:xfrm flipV="1">
            <a:off x="39433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30" name="Line 1610"/>
          <p:cNvSpPr>
            <a:spLocks noChangeShapeType="1"/>
          </p:cNvSpPr>
          <p:nvPr/>
        </p:nvSpPr>
        <p:spPr bwMode="auto">
          <a:xfrm>
            <a:off x="39385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31" name="Line 1611"/>
          <p:cNvSpPr>
            <a:spLocks noChangeShapeType="1"/>
          </p:cNvSpPr>
          <p:nvPr/>
        </p:nvSpPr>
        <p:spPr bwMode="auto">
          <a:xfrm flipV="1">
            <a:off x="39481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32" name="Line 1613"/>
          <p:cNvSpPr>
            <a:spLocks noChangeShapeType="1"/>
          </p:cNvSpPr>
          <p:nvPr/>
        </p:nvSpPr>
        <p:spPr bwMode="auto">
          <a:xfrm>
            <a:off x="39433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33" name="Line 1614"/>
          <p:cNvSpPr>
            <a:spLocks noChangeShapeType="1"/>
          </p:cNvSpPr>
          <p:nvPr/>
        </p:nvSpPr>
        <p:spPr bwMode="auto">
          <a:xfrm flipV="1">
            <a:off x="39576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34" name="Line 1615"/>
          <p:cNvSpPr>
            <a:spLocks noChangeShapeType="1"/>
          </p:cNvSpPr>
          <p:nvPr/>
        </p:nvSpPr>
        <p:spPr bwMode="auto">
          <a:xfrm>
            <a:off x="39481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35" name="Line 1616"/>
          <p:cNvSpPr>
            <a:spLocks noChangeShapeType="1"/>
          </p:cNvSpPr>
          <p:nvPr/>
        </p:nvSpPr>
        <p:spPr bwMode="auto">
          <a:xfrm flipV="1">
            <a:off x="3962400"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36" name="Line 1617"/>
          <p:cNvSpPr>
            <a:spLocks noChangeShapeType="1"/>
          </p:cNvSpPr>
          <p:nvPr/>
        </p:nvSpPr>
        <p:spPr bwMode="auto">
          <a:xfrm>
            <a:off x="39576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37" name="Line 1618"/>
          <p:cNvSpPr>
            <a:spLocks noChangeShapeType="1"/>
          </p:cNvSpPr>
          <p:nvPr/>
        </p:nvSpPr>
        <p:spPr bwMode="auto">
          <a:xfrm flipV="1">
            <a:off x="39624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38" name="Line 1619"/>
          <p:cNvSpPr>
            <a:spLocks noChangeShapeType="1"/>
          </p:cNvSpPr>
          <p:nvPr/>
        </p:nvSpPr>
        <p:spPr bwMode="auto">
          <a:xfrm>
            <a:off x="3962400"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39" name="Line 1620"/>
          <p:cNvSpPr>
            <a:spLocks noChangeShapeType="1"/>
          </p:cNvSpPr>
          <p:nvPr/>
        </p:nvSpPr>
        <p:spPr bwMode="auto">
          <a:xfrm flipV="1">
            <a:off x="39719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40" name="Line 1621"/>
          <p:cNvSpPr>
            <a:spLocks noChangeShapeType="1"/>
          </p:cNvSpPr>
          <p:nvPr/>
        </p:nvSpPr>
        <p:spPr bwMode="auto">
          <a:xfrm>
            <a:off x="39624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41" name="Line 1622"/>
          <p:cNvSpPr>
            <a:spLocks noChangeShapeType="1"/>
          </p:cNvSpPr>
          <p:nvPr/>
        </p:nvSpPr>
        <p:spPr bwMode="auto">
          <a:xfrm flipV="1">
            <a:off x="39782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42" name="Line 1623"/>
          <p:cNvSpPr>
            <a:spLocks noChangeShapeType="1"/>
          </p:cNvSpPr>
          <p:nvPr/>
        </p:nvSpPr>
        <p:spPr bwMode="auto">
          <a:xfrm>
            <a:off x="39719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43" name="Line 1624"/>
          <p:cNvSpPr>
            <a:spLocks noChangeShapeType="1"/>
          </p:cNvSpPr>
          <p:nvPr/>
        </p:nvSpPr>
        <p:spPr bwMode="auto">
          <a:xfrm flipV="1">
            <a:off x="39830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44" name="Line 1625"/>
          <p:cNvSpPr>
            <a:spLocks noChangeShapeType="1"/>
          </p:cNvSpPr>
          <p:nvPr/>
        </p:nvSpPr>
        <p:spPr bwMode="auto">
          <a:xfrm>
            <a:off x="39782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45" name="Line 1626"/>
          <p:cNvSpPr>
            <a:spLocks noChangeShapeType="1"/>
          </p:cNvSpPr>
          <p:nvPr/>
        </p:nvSpPr>
        <p:spPr bwMode="auto">
          <a:xfrm flipV="1">
            <a:off x="3983038"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46" name="Line 1627"/>
          <p:cNvSpPr>
            <a:spLocks noChangeShapeType="1"/>
          </p:cNvSpPr>
          <p:nvPr/>
        </p:nvSpPr>
        <p:spPr bwMode="auto">
          <a:xfrm>
            <a:off x="39830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47" name="Line 1628"/>
          <p:cNvSpPr>
            <a:spLocks noChangeShapeType="1"/>
          </p:cNvSpPr>
          <p:nvPr/>
        </p:nvSpPr>
        <p:spPr bwMode="auto">
          <a:xfrm flipV="1">
            <a:off x="39925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48" name="Line 1629"/>
          <p:cNvSpPr>
            <a:spLocks noChangeShapeType="1"/>
          </p:cNvSpPr>
          <p:nvPr/>
        </p:nvSpPr>
        <p:spPr bwMode="auto">
          <a:xfrm>
            <a:off x="3983038"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49" name="Line 1630"/>
          <p:cNvSpPr>
            <a:spLocks noChangeShapeType="1"/>
          </p:cNvSpPr>
          <p:nvPr/>
        </p:nvSpPr>
        <p:spPr bwMode="auto">
          <a:xfrm flipV="1">
            <a:off x="39973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50" name="Line 1631"/>
          <p:cNvSpPr>
            <a:spLocks noChangeShapeType="1"/>
          </p:cNvSpPr>
          <p:nvPr/>
        </p:nvSpPr>
        <p:spPr bwMode="auto">
          <a:xfrm>
            <a:off x="39925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51" name="Line 1632"/>
          <p:cNvSpPr>
            <a:spLocks noChangeShapeType="1"/>
          </p:cNvSpPr>
          <p:nvPr/>
        </p:nvSpPr>
        <p:spPr bwMode="auto">
          <a:xfrm flipV="1">
            <a:off x="3997325"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52" name="Line 1633"/>
          <p:cNvSpPr>
            <a:spLocks noChangeShapeType="1"/>
          </p:cNvSpPr>
          <p:nvPr/>
        </p:nvSpPr>
        <p:spPr bwMode="auto">
          <a:xfrm>
            <a:off x="39973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53" name="Line 1634"/>
          <p:cNvSpPr>
            <a:spLocks noChangeShapeType="1"/>
          </p:cNvSpPr>
          <p:nvPr/>
        </p:nvSpPr>
        <p:spPr bwMode="auto">
          <a:xfrm flipV="1">
            <a:off x="40020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54" name="Line 1635"/>
          <p:cNvSpPr>
            <a:spLocks noChangeShapeType="1"/>
          </p:cNvSpPr>
          <p:nvPr/>
        </p:nvSpPr>
        <p:spPr bwMode="auto">
          <a:xfrm>
            <a:off x="3997325"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55" name="Line 1636"/>
          <p:cNvSpPr>
            <a:spLocks noChangeShapeType="1"/>
          </p:cNvSpPr>
          <p:nvPr/>
        </p:nvSpPr>
        <p:spPr bwMode="auto">
          <a:xfrm flipV="1">
            <a:off x="40068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56" name="Line 1637"/>
          <p:cNvSpPr>
            <a:spLocks noChangeShapeType="1"/>
          </p:cNvSpPr>
          <p:nvPr/>
        </p:nvSpPr>
        <p:spPr bwMode="auto">
          <a:xfrm>
            <a:off x="40020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57" name="Line 1638"/>
          <p:cNvSpPr>
            <a:spLocks noChangeShapeType="1"/>
          </p:cNvSpPr>
          <p:nvPr/>
        </p:nvSpPr>
        <p:spPr bwMode="auto">
          <a:xfrm flipV="1">
            <a:off x="4006850"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58" name="Line 1639"/>
          <p:cNvSpPr>
            <a:spLocks noChangeShapeType="1"/>
          </p:cNvSpPr>
          <p:nvPr/>
        </p:nvSpPr>
        <p:spPr bwMode="auto">
          <a:xfrm>
            <a:off x="40068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59" name="Line 1640"/>
          <p:cNvSpPr>
            <a:spLocks noChangeShapeType="1"/>
          </p:cNvSpPr>
          <p:nvPr/>
        </p:nvSpPr>
        <p:spPr bwMode="auto">
          <a:xfrm flipV="1">
            <a:off x="4011613" y="6266706"/>
            <a:ext cx="0" cy="460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60" name="Line 1641"/>
          <p:cNvSpPr>
            <a:spLocks noChangeShapeType="1"/>
          </p:cNvSpPr>
          <p:nvPr/>
        </p:nvSpPr>
        <p:spPr bwMode="auto">
          <a:xfrm>
            <a:off x="40068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61" name="Line 1642"/>
          <p:cNvSpPr>
            <a:spLocks noChangeShapeType="1"/>
          </p:cNvSpPr>
          <p:nvPr/>
        </p:nvSpPr>
        <p:spPr bwMode="auto">
          <a:xfrm flipV="1">
            <a:off x="40116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62" name="Line 1643"/>
          <p:cNvSpPr>
            <a:spLocks noChangeShapeType="1"/>
          </p:cNvSpPr>
          <p:nvPr/>
        </p:nvSpPr>
        <p:spPr bwMode="auto">
          <a:xfrm>
            <a:off x="4011613" y="6266706"/>
            <a:ext cx="0" cy="460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63" name="Line 1644"/>
          <p:cNvSpPr>
            <a:spLocks noChangeShapeType="1"/>
          </p:cNvSpPr>
          <p:nvPr/>
        </p:nvSpPr>
        <p:spPr bwMode="auto">
          <a:xfrm flipV="1">
            <a:off x="40163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64" name="Line 1645"/>
          <p:cNvSpPr>
            <a:spLocks noChangeShapeType="1"/>
          </p:cNvSpPr>
          <p:nvPr/>
        </p:nvSpPr>
        <p:spPr bwMode="auto">
          <a:xfrm>
            <a:off x="40116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65" name="Line 1646"/>
          <p:cNvSpPr>
            <a:spLocks noChangeShapeType="1"/>
          </p:cNvSpPr>
          <p:nvPr/>
        </p:nvSpPr>
        <p:spPr bwMode="auto">
          <a:xfrm flipV="1">
            <a:off x="40211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66" name="Line 1647"/>
          <p:cNvSpPr>
            <a:spLocks noChangeShapeType="1"/>
          </p:cNvSpPr>
          <p:nvPr/>
        </p:nvSpPr>
        <p:spPr bwMode="auto">
          <a:xfrm>
            <a:off x="40163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67" name="Line 1648"/>
          <p:cNvSpPr>
            <a:spLocks noChangeShapeType="1"/>
          </p:cNvSpPr>
          <p:nvPr/>
        </p:nvSpPr>
        <p:spPr bwMode="auto">
          <a:xfrm flipV="1">
            <a:off x="40259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68" name="Line 1649"/>
          <p:cNvSpPr>
            <a:spLocks noChangeShapeType="1"/>
          </p:cNvSpPr>
          <p:nvPr/>
        </p:nvSpPr>
        <p:spPr bwMode="auto">
          <a:xfrm>
            <a:off x="40211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69" name="Line 1650"/>
          <p:cNvSpPr>
            <a:spLocks noChangeShapeType="1"/>
          </p:cNvSpPr>
          <p:nvPr/>
        </p:nvSpPr>
        <p:spPr bwMode="auto">
          <a:xfrm flipV="1">
            <a:off x="4025900"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70" name="Line 1651"/>
          <p:cNvSpPr>
            <a:spLocks noChangeShapeType="1"/>
          </p:cNvSpPr>
          <p:nvPr/>
        </p:nvSpPr>
        <p:spPr bwMode="auto">
          <a:xfrm>
            <a:off x="40259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71" name="Line 1652"/>
          <p:cNvSpPr>
            <a:spLocks noChangeShapeType="1"/>
          </p:cNvSpPr>
          <p:nvPr/>
        </p:nvSpPr>
        <p:spPr bwMode="auto">
          <a:xfrm flipV="1">
            <a:off x="40306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72" name="Line 1653"/>
          <p:cNvSpPr>
            <a:spLocks noChangeShapeType="1"/>
          </p:cNvSpPr>
          <p:nvPr/>
        </p:nvSpPr>
        <p:spPr bwMode="auto">
          <a:xfrm>
            <a:off x="40259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73" name="Line 1654"/>
          <p:cNvSpPr>
            <a:spLocks noChangeShapeType="1"/>
          </p:cNvSpPr>
          <p:nvPr/>
        </p:nvSpPr>
        <p:spPr bwMode="auto">
          <a:xfrm flipV="1">
            <a:off x="4035425"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74" name="Line 1655"/>
          <p:cNvSpPr>
            <a:spLocks noChangeShapeType="1"/>
          </p:cNvSpPr>
          <p:nvPr/>
        </p:nvSpPr>
        <p:spPr bwMode="auto">
          <a:xfrm>
            <a:off x="40306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75" name="Line 1656"/>
          <p:cNvSpPr>
            <a:spLocks noChangeShapeType="1"/>
          </p:cNvSpPr>
          <p:nvPr/>
        </p:nvSpPr>
        <p:spPr bwMode="auto">
          <a:xfrm flipV="1">
            <a:off x="40354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76" name="Line 1657"/>
          <p:cNvSpPr>
            <a:spLocks noChangeShapeType="1"/>
          </p:cNvSpPr>
          <p:nvPr/>
        </p:nvSpPr>
        <p:spPr bwMode="auto">
          <a:xfrm>
            <a:off x="4035425"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77" name="Line 1658"/>
          <p:cNvSpPr>
            <a:spLocks noChangeShapeType="1"/>
          </p:cNvSpPr>
          <p:nvPr/>
        </p:nvSpPr>
        <p:spPr bwMode="auto">
          <a:xfrm flipV="1">
            <a:off x="40401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78" name="Line 1659"/>
          <p:cNvSpPr>
            <a:spLocks noChangeShapeType="1"/>
          </p:cNvSpPr>
          <p:nvPr/>
        </p:nvSpPr>
        <p:spPr bwMode="auto">
          <a:xfrm>
            <a:off x="40354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79" name="Line 1660"/>
          <p:cNvSpPr>
            <a:spLocks noChangeShapeType="1"/>
          </p:cNvSpPr>
          <p:nvPr/>
        </p:nvSpPr>
        <p:spPr bwMode="auto">
          <a:xfrm flipV="1">
            <a:off x="40449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80" name="Line 1661"/>
          <p:cNvSpPr>
            <a:spLocks noChangeShapeType="1"/>
          </p:cNvSpPr>
          <p:nvPr/>
        </p:nvSpPr>
        <p:spPr bwMode="auto">
          <a:xfrm>
            <a:off x="40401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81" name="Line 1662"/>
          <p:cNvSpPr>
            <a:spLocks noChangeShapeType="1"/>
          </p:cNvSpPr>
          <p:nvPr/>
        </p:nvSpPr>
        <p:spPr bwMode="auto">
          <a:xfrm flipV="1">
            <a:off x="40497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82" name="Line 1663"/>
          <p:cNvSpPr>
            <a:spLocks noChangeShapeType="1"/>
          </p:cNvSpPr>
          <p:nvPr/>
        </p:nvSpPr>
        <p:spPr bwMode="auto">
          <a:xfrm>
            <a:off x="40449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83" name="Line 1664"/>
          <p:cNvSpPr>
            <a:spLocks noChangeShapeType="1"/>
          </p:cNvSpPr>
          <p:nvPr/>
        </p:nvSpPr>
        <p:spPr bwMode="auto">
          <a:xfrm flipV="1">
            <a:off x="4049713"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84" name="Line 1665"/>
          <p:cNvSpPr>
            <a:spLocks noChangeShapeType="1"/>
          </p:cNvSpPr>
          <p:nvPr/>
        </p:nvSpPr>
        <p:spPr bwMode="auto">
          <a:xfrm>
            <a:off x="40497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85" name="Line 1666"/>
          <p:cNvSpPr>
            <a:spLocks noChangeShapeType="1"/>
          </p:cNvSpPr>
          <p:nvPr/>
        </p:nvSpPr>
        <p:spPr bwMode="auto">
          <a:xfrm flipV="1">
            <a:off x="4056063" y="6266706"/>
            <a:ext cx="0" cy="460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86" name="Line 1667"/>
          <p:cNvSpPr>
            <a:spLocks noChangeShapeType="1"/>
          </p:cNvSpPr>
          <p:nvPr/>
        </p:nvSpPr>
        <p:spPr bwMode="auto">
          <a:xfrm>
            <a:off x="40497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87" name="Line 1668"/>
          <p:cNvSpPr>
            <a:spLocks noChangeShapeType="1"/>
          </p:cNvSpPr>
          <p:nvPr/>
        </p:nvSpPr>
        <p:spPr bwMode="auto">
          <a:xfrm flipV="1">
            <a:off x="40560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88" name="Line 1669"/>
          <p:cNvSpPr>
            <a:spLocks noChangeShapeType="1"/>
          </p:cNvSpPr>
          <p:nvPr/>
        </p:nvSpPr>
        <p:spPr bwMode="auto">
          <a:xfrm>
            <a:off x="4056063" y="6266706"/>
            <a:ext cx="0" cy="460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89" name="Line 1670"/>
          <p:cNvSpPr>
            <a:spLocks noChangeShapeType="1"/>
          </p:cNvSpPr>
          <p:nvPr/>
        </p:nvSpPr>
        <p:spPr bwMode="auto">
          <a:xfrm flipV="1">
            <a:off x="40608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90" name="Line 1671"/>
          <p:cNvSpPr>
            <a:spLocks noChangeShapeType="1"/>
          </p:cNvSpPr>
          <p:nvPr/>
        </p:nvSpPr>
        <p:spPr bwMode="auto">
          <a:xfrm>
            <a:off x="40560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91" name="Line 1672"/>
          <p:cNvSpPr>
            <a:spLocks noChangeShapeType="1"/>
          </p:cNvSpPr>
          <p:nvPr/>
        </p:nvSpPr>
        <p:spPr bwMode="auto">
          <a:xfrm flipV="1">
            <a:off x="40703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92" name="Line 1673"/>
          <p:cNvSpPr>
            <a:spLocks noChangeShapeType="1"/>
          </p:cNvSpPr>
          <p:nvPr/>
        </p:nvSpPr>
        <p:spPr bwMode="auto">
          <a:xfrm>
            <a:off x="40608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93" name="Line 1674"/>
          <p:cNvSpPr>
            <a:spLocks noChangeShapeType="1"/>
          </p:cNvSpPr>
          <p:nvPr/>
        </p:nvSpPr>
        <p:spPr bwMode="auto">
          <a:xfrm flipV="1">
            <a:off x="40751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94" name="Line 1675"/>
          <p:cNvSpPr>
            <a:spLocks noChangeShapeType="1"/>
          </p:cNvSpPr>
          <p:nvPr/>
        </p:nvSpPr>
        <p:spPr bwMode="auto">
          <a:xfrm>
            <a:off x="40703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95" name="Line 1676"/>
          <p:cNvSpPr>
            <a:spLocks noChangeShapeType="1"/>
          </p:cNvSpPr>
          <p:nvPr/>
        </p:nvSpPr>
        <p:spPr bwMode="auto">
          <a:xfrm flipV="1">
            <a:off x="4075113"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96" name="Line 1677"/>
          <p:cNvSpPr>
            <a:spLocks noChangeShapeType="1"/>
          </p:cNvSpPr>
          <p:nvPr/>
        </p:nvSpPr>
        <p:spPr bwMode="auto">
          <a:xfrm>
            <a:off x="40751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97" name="Line 1678"/>
          <p:cNvSpPr>
            <a:spLocks noChangeShapeType="1"/>
          </p:cNvSpPr>
          <p:nvPr/>
        </p:nvSpPr>
        <p:spPr bwMode="auto">
          <a:xfrm flipV="1">
            <a:off x="40798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98" name="Line 1679"/>
          <p:cNvSpPr>
            <a:spLocks noChangeShapeType="1"/>
          </p:cNvSpPr>
          <p:nvPr/>
        </p:nvSpPr>
        <p:spPr bwMode="auto">
          <a:xfrm>
            <a:off x="40751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99" name="Line 1680"/>
          <p:cNvSpPr>
            <a:spLocks noChangeShapeType="1"/>
          </p:cNvSpPr>
          <p:nvPr/>
        </p:nvSpPr>
        <p:spPr bwMode="auto">
          <a:xfrm flipV="1">
            <a:off x="40846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00" name="Line 1681"/>
          <p:cNvSpPr>
            <a:spLocks noChangeShapeType="1"/>
          </p:cNvSpPr>
          <p:nvPr/>
        </p:nvSpPr>
        <p:spPr bwMode="auto">
          <a:xfrm>
            <a:off x="40798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01" name="Line 1682"/>
          <p:cNvSpPr>
            <a:spLocks noChangeShapeType="1"/>
          </p:cNvSpPr>
          <p:nvPr/>
        </p:nvSpPr>
        <p:spPr bwMode="auto">
          <a:xfrm flipV="1">
            <a:off x="40894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02" name="Line 1683"/>
          <p:cNvSpPr>
            <a:spLocks noChangeShapeType="1"/>
          </p:cNvSpPr>
          <p:nvPr/>
        </p:nvSpPr>
        <p:spPr bwMode="auto">
          <a:xfrm>
            <a:off x="40846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03" name="Line 1684"/>
          <p:cNvSpPr>
            <a:spLocks noChangeShapeType="1"/>
          </p:cNvSpPr>
          <p:nvPr/>
        </p:nvSpPr>
        <p:spPr bwMode="auto">
          <a:xfrm flipV="1">
            <a:off x="4089400"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04" name="Line 1685"/>
          <p:cNvSpPr>
            <a:spLocks noChangeShapeType="1"/>
          </p:cNvSpPr>
          <p:nvPr/>
        </p:nvSpPr>
        <p:spPr bwMode="auto">
          <a:xfrm>
            <a:off x="40894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05" name="Line 1686"/>
          <p:cNvSpPr>
            <a:spLocks noChangeShapeType="1"/>
          </p:cNvSpPr>
          <p:nvPr/>
        </p:nvSpPr>
        <p:spPr bwMode="auto">
          <a:xfrm flipV="1">
            <a:off x="40941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06" name="Line 1687"/>
          <p:cNvSpPr>
            <a:spLocks noChangeShapeType="1"/>
          </p:cNvSpPr>
          <p:nvPr/>
        </p:nvSpPr>
        <p:spPr bwMode="auto">
          <a:xfrm>
            <a:off x="40894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07" name="Line 1688"/>
          <p:cNvSpPr>
            <a:spLocks noChangeShapeType="1"/>
          </p:cNvSpPr>
          <p:nvPr/>
        </p:nvSpPr>
        <p:spPr bwMode="auto">
          <a:xfrm flipV="1">
            <a:off x="41036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08" name="Line 1689"/>
          <p:cNvSpPr>
            <a:spLocks noChangeShapeType="1"/>
          </p:cNvSpPr>
          <p:nvPr/>
        </p:nvSpPr>
        <p:spPr bwMode="auto">
          <a:xfrm>
            <a:off x="40941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09" name="Line 1690"/>
          <p:cNvSpPr>
            <a:spLocks noChangeShapeType="1"/>
          </p:cNvSpPr>
          <p:nvPr/>
        </p:nvSpPr>
        <p:spPr bwMode="auto">
          <a:xfrm flipV="1">
            <a:off x="41084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10" name="Line 1691"/>
          <p:cNvSpPr>
            <a:spLocks noChangeShapeType="1"/>
          </p:cNvSpPr>
          <p:nvPr/>
        </p:nvSpPr>
        <p:spPr bwMode="auto">
          <a:xfrm>
            <a:off x="41036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11" name="Line 1692"/>
          <p:cNvSpPr>
            <a:spLocks noChangeShapeType="1"/>
          </p:cNvSpPr>
          <p:nvPr/>
        </p:nvSpPr>
        <p:spPr bwMode="auto">
          <a:xfrm flipV="1">
            <a:off x="41132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12" name="Line 1693"/>
          <p:cNvSpPr>
            <a:spLocks noChangeShapeType="1"/>
          </p:cNvSpPr>
          <p:nvPr/>
        </p:nvSpPr>
        <p:spPr bwMode="auto">
          <a:xfrm>
            <a:off x="41084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13" name="Line 1694"/>
          <p:cNvSpPr>
            <a:spLocks noChangeShapeType="1"/>
          </p:cNvSpPr>
          <p:nvPr/>
        </p:nvSpPr>
        <p:spPr bwMode="auto">
          <a:xfrm flipV="1">
            <a:off x="41179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14" name="Line 1695"/>
          <p:cNvSpPr>
            <a:spLocks noChangeShapeType="1"/>
          </p:cNvSpPr>
          <p:nvPr/>
        </p:nvSpPr>
        <p:spPr bwMode="auto">
          <a:xfrm>
            <a:off x="41132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15" name="Line 1696"/>
          <p:cNvSpPr>
            <a:spLocks noChangeShapeType="1"/>
          </p:cNvSpPr>
          <p:nvPr/>
        </p:nvSpPr>
        <p:spPr bwMode="auto">
          <a:xfrm flipV="1">
            <a:off x="41227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16" name="Line 1697"/>
          <p:cNvSpPr>
            <a:spLocks noChangeShapeType="1"/>
          </p:cNvSpPr>
          <p:nvPr/>
        </p:nvSpPr>
        <p:spPr bwMode="auto">
          <a:xfrm>
            <a:off x="41179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17" name="Line 1698"/>
          <p:cNvSpPr>
            <a:spLocks noChangeShapeType="1"/>
          </p:cNvSpPr>
          <p:nvPr/>
        </p:nvSpPr>
        <p:spPr bwMode="auto">
          <a:xfrm flipV="1">
            <a:off x="41275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18" name="Line 1699"/>
          <p:cNvSpPr>
            <a:spLocks noChangeShapeType="1"/>
          </p:cNvSpPr>
          <p:nvPr/>
        </p:nvSpPr>
        <p:spPr bwMode="auto">
          <a:xfrm>
            <a:off x="41227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19" name="Line 1700"/>
          <p:cNvSpPr>
            <a:spLocks noChangeShapeType="1"/>
          </p:cNvSpPr>
          <p:nvPr/>
        </p:nvSpPr>
        <p:spPr bwMode="auto">
          <a:xfrm flipV="1">
            <a:off x="4132263"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20" name="Line 1701"/>
          <p:cNvSpPr>
            <a:spLocks noChangeShapeType="1"/>
          </p:cNvSpPr>
          <p:nvPr/>
        </p:nvSpPr>
        <p:spPr bwMode="auto">
          <a:xfrm>
            <a:off x="41275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21" name="Line 1702"/>
          <p:cNvSpPr>
            <a:spLocks noChangeShapeType="1"/>
          </p:cNvSpPr>
          <p:nvPr/>
        </p:nvSpPr>
        <p:spPr bwMode="auto">
          <a:xfrm flipV="1">
            <a:off x="41322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22" name="Line 1703"/>
          <p:cNvSpPr>
            <a:spLocks noChangeShapeType="1"/>
          </p:cNvSpPr>
          <p:nvPr/>
        </p:nvSpPr>
        <p:spPr bwMode="auto">
          <a:xfrm>
            <a:off x="4132263"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23" name="Line 1704"/>
          <p:cNvSpPr>
            <a:spLocks noChangeShapeType="1"/>
          </p:cNvSpPr>
          <p:nvPr/>
        </p:nvSpPr>
        <p:spPr bwMode="auto">
          <a:xfrm flipV="1">
            <a:off x="4138613"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24" name="Line 1705"/>
          <p:cNvSpPr>
            <a:spLocks noChangeShapeType="1"/>
          </p:cNvSpPr>
          <p:nvPr/>
        </p:nvSpPr>
        <p:spPr bwMode="auto">
          <a:xfrm>
            <a:off x="41322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25" name="Line 1706"/>
          <p:cNvSpPr>
            <a:spLocks noChangeShapeType="1"/>
          </p:cNvSpPr>
          <p:nvPr/>
        </p:nvSpPr>
        <p:spPr bwMode="auto">
          <a:xfrm flipV="1">
            <a:off x="41386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26" name="Line 1707"/>
          <p:cNvSpPr>
            <a:spLocks noChangeShapeType="1"/>
          </p:cNvSpPr>
          <p:nvPr/>
        </p:nvSpPr>
        <p:spPr bwMode="auto">
          <a:xfrm>
            <a:off x="4138613"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27" name="Line 1708"/>
          <p:cNvSpPr>
            <a:spLocks noChangeShapeType="1"/>
          </p:cNvSpPr>
          <p:nvPr/>
        </p:nvSpPr>
        <p:spPr bwMode="auto">
          <a:xfrm flipV="1">
            <a:off x="41481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28" name="Line 1709"/>
          <p:cNvSpPr>
            <a:spLocks noChangeShapeType="1"/>
          </p:cNvSpPr>
          <p:nvPr/>
        </p:nvSpPr>
        <p:spPr bwMode="auto">
          <a:xfrm>
            <a:off x="41386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29" name="Line 1710"/>
          <p:cNvSpPr>
            <a:spLocks noChangeShapeType="1"/>
          </p:cNvSpPr>
          <p:nvPr/>
        </p:nvSpPr>
        <p:spPr bwMode="auto">
          <a:xfrm flipV="1">
            <a:off x="4152900"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30" name="Line 1711"/>
          <p:cNvSpPr>
            <a:spLocks noChangeShapeType="1"/>
          </p:cNvSpPr>
          <p:nvPr/>
        </p:nvSpPr>
        <p:spPr bwMode="auto">
          <a:xfrm>
            <a:off x="41481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31" name="Line 1712"/>
          <p:cNvSpPr>
            <a:spLocks noChangeShapeType="1"/>
          </p:cNvSpPr>
          <p:nvPr/>
        </p:nvSpPr>
        <p:spPr bwMode="auto">
          <a:xfrm flipV="1">
            <a:off x="41576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32" name="Line 1713"/>
          <p:cNvSpPr>
            <a:spLocks noChangeShapeType="1"/>
          </p:cNvSpPr>
          <p:nvPr/>
        </p:nvSpPr>
        <p:spPr bwMode="auto">
          <a:xfrm>
            <a:off x="4152900"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33" name="Line 1714"/>
          <p:cNvSpPr>
            <a:spLocks noChangeShapeType="1"/>
          </p:cNvSpPr>
          <p:nvPr/>
        </p:nvSpPr>
        <p:spPr bwMode="auto">
          <a:xfrm flipV="1">
            <a:off x="41624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34" name="Line 1715"/>
          <p:cNvSpPr>
            <a:spLocks noChangeShapeType="1"/>
          </p:cNvSpPr>
          <p:nvPr/>
        </p:nvSpPr>
        <p:spPr bwMode="auto">
          <a:xfrm>
            <a:off x="41576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35" name="Line 1716"/>
          <p:cNvSpPr>
            <a:spLocks noChangeShapeType="1"/>
          </p:cNvSpPr>
          <p:nvPr/>
        </p:nvSpPr>
        <p:spPr bwMode="auto">
          <a:xfrm flipV="1">
            <a:off x="41671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36" name="Line 1717"/>
          <p:cNvSpPr>
            <a:spLocks noChangeShapeType="1"/>
          </p:cNvSpPr>
          <p:nvPr/>
        </p:nvSpPr>
        <p:spPr bwMode="auto">
          <a:xfrm>
            <a:off x="41624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37" name="Line 1718"/>
          <p:cNvSpPr>
            <a:spLocks noChangeShapeType="1"/>
          </p:cNvSpPr>
          <p:nvPr/>
        </p:nvSpPr>
        <p:spPr bwMode="auto">
          <a:xfrm flipV="1">
            <a:off x="41719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38" name="Line 1719"/>
          <p:cNvSpPr>
            <a:spLocks noChangeShapeType="1"/>
          </p:cNvSpPr>
          <p:nvPr/>
        </p:nvSpPr>
        <p:spPr bwMode="auto">
          <a:xfrm>
            <a:off x="41671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39" name="Line 1720"/>
          <p:cNvSpPr>
            <a:spLocks noChangeShapeType="1"/>
          </p:cNvSpPr>
          <p:nvPr/>
        </p:nvSpPr>
        <p:spPr bwMode="auto">
          <a:xfrm flipV="1">
            <a:off x="41767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40" name="Line 1721"/>
          <p:cNvSpPr>
            <a:spLocks noChangeShapeType="1"/>
          </p:cNvSpPr>
          <p:nvPr/>
        </p:nvSpPr>
        <p:spPr bwMode="auto">
          <a:xfrm>
            <a:off x="41719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41" name="Line 1722"/>
          <p:cNvSpPr>
            <a:spLocks noChangeShapeType="1"/>
          </p:cNvSpPr>
          <p:nvPr/>
        </p:nvSpPr>
        <p:spPr bwMode="auto">
          <a:xfrm flipV="1">
            <a:off x="41814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42" name="Line 1723"/>
          <p:cNvSpPr>
            <a:spLocks noChangeShapeType="1"/>
          </p:cNvSpPr>
          <p:nvPr/>
        </p:nvSpPr>
        <p:spPr bwMode="auto">
          <a:xfrm>
            <a:off x="41767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43" name="Line 1724"/>
          <p:cNvSpPr>
            <a:spLocks noChangeShapeType="1"/>
          </p:cNvSpPr>
          <p:nvPr/>
        </p:nvSpPr>
        <p:spPr bwMode="auto">
          <a:xfrm flipV="1">
            <a:off x="41910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44" name="Line 1725"/>
          <p:cNvSpPr>
            <a:spLocks noChangeShapeType="1"/>
          </p:cNvSpPr>
          <p:nvPr/>
        </p:nvSpPr>
        <p:spPr bwMode="auto">
          <a:xfrm>
            <a:off x="41814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45" name="Line 1726"/>
          <p:cNvSpPr>
            <a:spLocks noChangeShapeType="1"/>
          </p:cNvSpPr>
          <p:nvPr/>
        </p:nvSpPr>
        <p:spPr bwMode="auto">
          <a:xfrm flipV="1">
            <a:off x="42005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46" name="Line 1727"/>
          <p:cNvSpPr>
            <a:spLocks noChangeShapeType="1"/>
          </p:cNvSpPr>
          <p:nvPr/>
        </p:nvSpPr>
        <p:spPr bwMode="auto">
          <a:xfrm>
            <a:off x="41910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47" name="Line 1728"/>
          <p:cNvSpPr>
            <a:spLocks noChangeShapeType="1"/>
          </p:cNvSpPr>
          <p:nvPr/>
        </p:nvSpPr>
        <p:spPr bwMode="auto">
          <a:xfrm flipV="1">
            <a:off x="4200525"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48" name="Line 1729"/>
          <p:cNvSpPr>
            <a:spLocks noChangeShapeType="1"/>
          </p:cNvSpPr>
          <p:nvPr/>
        </p:nvSpPr>
        <p:spPr bwMode="auto">
          <a:xfrm>
            <a:off x="42005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49" name="Line 1730"/>
          <p:cNvSpPr>
            <a:spLocks noChangeShapeType="1"/>
          </p:cNvSpPr>
          <p:nvPr/>
        </p:nvSpPr>
        <p:spPr bwMode="auto">
          <a:xfrm flipV="1">
            <a:off x="4205288"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50" name="Line 1731"/>
          <p:cNvSpPr>
            <a:spLocks noChangeShapeType="1"/>
          </p:cNvSpPr>
          <p:nvPr/>
        </p:nvSpPr>
        <p:spPr bwMode="auto">
          <a:xfrm>
            <a:off x="42005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51" name="Line 1732"/>
          <p:cNvSpPr>
            <a:spLocks noChangeShapeType="1"/>
          </p:cNvSpPr>
          <p:nvPr/>
        </p:nvSpPr>
        <p:spPr bwMode="auto">
          <a:xfrm>
            <a:off x="4205288" y="6279406"/>
            <a:ext cx="0" cy="206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52" name="Line 1733"/>
          <p:cNvSpPr>
            <a:spLocks noChangeShapeType="1"/>
          </p:cNvSpPr>
          <p:nvPr/>
        </p:nvSpPr>
        <p:spPr bwMode="auto">
          <a:xfrm flipV="1">
            <a:off x="42100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53" name="Line 1734"/>
          <p:cNvSpPr>
            <a:spLocks noChangeShapeType="1"/>
          </p:cNvSpPr>
          <p:nvPr/>
        </p:nvSpPr>
        <p:spPr bwMode="auto">
          <a:xfrm>
            <a:off x="42052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54" name="Line 1735"/>
          <p:cNvSpPr>
            <a:spLocks noChangeShapeType="1"/>
          </p:cNvSpPr>
          <p:nvPr/>
        </p:nvSpPr>
        <p:spPr bwMode="auto">
          <a:xfrm flipV="1">
            <a:off x="42164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55" name="Line 1736"/>
          <p:cNvSpPr>
            <a:spLocks noChangeShapeType="1"/>
          </p:cNvSpPr>
          <p:nvPr/>
        </p:nvSpPr>
        <p:spPr bwMode="auto">
          <a:xfrm>
            <a:off x="42100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56" name="Line 1737"/>
          <p:cNvSpPr>
            <a:spLocks noChangeShapeType="1"/>
          </p:cNvSpPr>
          <p:nvPr/>
        </p:nvSpPr>
        <p:spPr bwMode="auto">
          <a:xfrm flipV="1">
            <a:off x="4221163"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57" name="Line 1738"/>
          <p:cNvSpPr>
            <a:spLocks noChangeShapeType="1"/>
          </p:cNvSpPr>
          <p:nvPr/>
        </p:nvSpPr>
        <p:spPr bwMode="auto">
          <a:xfrm>
            <a:off x="42164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58" name="Line 1739"/>
          <p:cNvSpPr>
            <a:spLocks noChangeShapeType="1"/>
          </p:cNvSpPr>
          <p:nvPr/>
        </p:nvSpPr>
        <p:spPr bwMode="auto">
          <a:xfrm flipV="1">
            <a:off x="42211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59" name="Line 1740"/>
          <p:cNvSpPr>
            <a:spLocks noChangeShapeType="1"/>
          </p:cNvSpPr>
          <p:nvPr/>
        </p:nvSpPr>
        <p:spPr bwMode="auto">
          <a:xfrm>
            <a:off x="4221163"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60" name="Line 1741"/>
          <p:cNvSpPr>
            <a:spLocks noChangeShapeType="1"/>
          </p:cNvSpPr>
          <p:nvPr/>
        </p:nvSpPr>
        <p:spPr bwMode="auto">
          <a:xfrm flipV="1">
            <a:off x="42259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61" name="Line 1742"/>
          <p:cNvSpPr>
            <a:spLocks noChangeShapeType="1"/>
          </p:cNvSpPr>
          <p:nvPr/>
        </p:nvSpPr>
        <p:spPr bwMode="auto">
          <a:xfrm>
            <a:off x="42211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62" name="Line 1743"/>
          <p:cNvSpPr>
            <a:spLocks noChangeShapeType="1"/>
          </p:cNvSpPr>
          <p:nvPr/>
        </p:nvSpPr>
        <p:spPr bwMode="auto">
          <a:xfrm flipV="1">
            <a:off x="42354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63" name="Line 1744"/>
          <p:cNvSpPr>
            <a:spLocks noChangeShapeType="1"/>
          </p:cNvSpPr>
          <p:nvPr/>
        </p:nvSpPr>
        <p:spPr bwMode="auto">
          <a:xfrm>
            <a:off x="42259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64" name="Line 1745"/>
          <p:cNvSpPr>
            <a:spLocks noChangeShapeType="1"/>
          </p:cNvSpPr>
          <p:nvPr/>
        </p:nvSpPr>
        <p:spPr bwMode="auto">
          <a:xfrm flipV="1">
            <a:off x="42449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65" name="Line 1746"/>
          <p:cNvSpPr>
            <a:spLocks noChangeShapeType="1"/>
          </p:cNvSpPr>
          <p:nvPr/>
        </p:nvSpPr>
        <p:spPr bwMode="auto">
          <a:xfrm>
            <a:off x="42354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66" name="Line 1747"/>
          <p:cNvSpPr>
            <a:spLocks noChangeShapeType="1"/>
          </p:cNvSpPr>
          <p:nvPr/>
        </p:nvSpPr>
        <p:spPr bwMode="auto">
          <a:xfrm flipV="1">
            <a:off x="42449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67" name="Line 1748"/>
          <p:cNvSpPr>
            <a:spLocks noChangeShapeType="1"/>
          </p:cNvSpPr>
          <p:nvPr/>
        </p:nvSpPr>
        <p:spPr bwMode="auto">
          <a:xfrm>
            <a:off x="42449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68" name="Line 1749"/>
          <p:cNvSpPr>
            <a:spLocks noChangeShapeType="1"/>
          </p:cNvSpPr>
          <p:nvPr/>
        </p:nvSpPr>
        <p:spPr bwMode="auto">
          <a:xfrm flipV="1">
            <a:off x="4244975"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69" name="Line 1750"/>
          <p:cNvSpPr>
            <a:spLocks noChangeShapeType="1"/>
          </p:cNvSpPr>
          <p:nvPr/>
        </p:nvSpPr>
        <p:spPr bwMode="auto">
          <a:xfrm>
            <a:off x="42449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70" name="Line 1751"/>
          <p:cNvSpPr>
            <a:spLocks noChangeShapeType="1"/>
          </p:cNvSpPr>
          <p:nvPr/>
        </p:nvSpPr>
        <p:spPr bwMode="auto">
          <a:xfrm flipV="1">
            <a:off x="42497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71" name="Line 1752"/>
          <p:cNvSpPr>
            <a:spLocks noChangeShapeType="1"/>
          </p:cNvSpPr>
          <p:nvPr/>
        </p:nvSpPr>
        <p:spPr bwMode="auto">
          <a:xfrm>
            <a:off x="42449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72" name="Line 1753"/>
          <p:cNvSpPr>
            <a:spLocks noChangeShapeType="1"/>
          </p:cNvSpPr>
          <p:nvPr/>
        </p:nvSpPr>
        <p:spPr bwMode="auto">
          <a:xfrm flipV="1">
            <a:off x="42545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73" name="Line 1754"/>
          <p:cNvSpPr>
            <a:spLocks noChangeShapeType="1"/>
          </p:cNvSpPr>
          <p:nvPr/>
        </p:nvSpPr>
        <p:spPr bwMode="auto">
          <a:xfrm>
            <a:off x="42497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74" name="Line 1755"/>
          <p:cNvSpPr>
            <a:spLocks noChangeShapeType="1"/>
          </p:cNvSpPr>
          <p:nvPr/>
        </p:nvSpPr>
        <p:spPr bwMode="auto">
          <a:xfrm flipV="1">
            <a:off x="42592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75" name="Line 1756"/>
          <p:cNvSpPr>
            <a:spLocks noChangeShapeType="1"/>
          </p:cNvSpPr>
          <p:nvPr/>
        </p:nvSpPr>
        <p:spPr bwMode="auto">
          <a:xfrm>
            <a:off x="42545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76" name="Line 1757"/>
          <p:cNvSpPr>
            <a:spLocks noChangeShapeType="1"/>
          </p:cNvSpPr>
          <p:nvPr/>
        </p:nvSpPr>
        <p:spPr bwMode="auto">
          <a:xfrm flipV="1">
            <a:off x="42640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77" name="Line 1758"/>
          <p:cNvSpPr>
            <a:spLocks noChangeShapeType="1"/>
          </p:cNvSpPr>
          <p:nvPr/>
        </p:nvSpPr>
        <p:spPr bwMode="auto">
          <a:xfrm>
            <a:off x="42592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78" name="Line 1759"/>
          <p:cNvSpPr>
            <a:spLocks noChangeShapeType="1"/>
          </p:cNvSpPr>
          <p:nvPr/>
        </p:nvSpPr>
        <p:spPr bwMode="auto">
          <a:xfrm flipV="1">
            <a:off x="42687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79" name="Line 1760"/>
          <p:cNvSpPr>
            <a:spLocks noChangeShapeType="1"/>
          </p:cNvSpPr>
          <p:nvPr/>
        </p:nvSpPr>
        <p:spPr bwMode="auto">
          <a:xfrm>
            <a:off x="42640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80" name="Line 1761"/>
          <p:cNvSpPr>
            <a:spLocks noChangeShapeType="1"/>
          </p:cNvSpPr>
          <p:nvPr/>
        </p:nvSpPr>
        <p:spPr bwMode="auto">
          <a:xfrm flipV="1">
            <a:off x="42735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81" name="Line 1762"/>
          <p:cNvSpPr>
            <a:spLocks noChangeShapeType="1"/>
          </p:cNvSpPr>
          <p:nvPr/>
        </p:nvSpPr>
        <p:spPr bwMode="auto">
          <a:xfrm>
            <a:off x="42687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82" name="Line 1763"/>
          <p:cNvSpPr>
            <a:spLocks noChangeShapeType="1"/>
          </p:cNvSpPr>
          <p:nvPr/>
        </p:nvSpPr>
        <p:spPr bwMode="auto">
          <a:xfrm flipV="1">
            <a:off x="42783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83" name="Line 1764"/>
          <p:cNvSpPr>
            <a:spLocks noChangeShapeType="1"/>
          </p:cNvSpPr>
          <p:nvPr/>
        </p:nvSpPr>
        <p:spPr bwMode="auto">
          <a:xfrm>
            <a:off x="42735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84" name="Line 1765"/>
          <p:cNvSpPr>
            <a:spLocks noChangeShapeType="1"/>
          </p:cNvSpPr>
          <p:nvPr/>
        </p:nvSpPr>
        <p:spPr bwMode="auto">
          <a:xfrm flipV="1">
            <a:off x="42830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85" name="Line 1766"/>
          <p:cNvSpPr>
            <a:spLocks noChangeShapeType="1"/>
          </p:cNvSpPr>
          <p:nvPr/>
        </p:nvSpPr>
        <p:spPr bwMode="auto">
          <a:xfrm>
            <a:off x="42783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86" name="Line 1767"/>
          <p:cNvSpPr>
            <a:spLocks noChangeShapeType="1"/>
          </p:cNvSpPr>
          <p:nvPr/>
        </p:nvSpPr>
        <p:spPr bwMode="auto">
          <a:xfrm flipV="1">
            <a:off x="42878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87" name="Line 1768"/>
          <p:cNvSpPr>
            <a:spLocks noChangeShapeType="1"/>
          </p:cNvSpPr>
          <p:nvPr/>
        </p:nvSpPr>
        <p:spPr bwMode="auto">
          <a:xfrm>
            <a:off x="42830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88" name="Line 1769"/>
          <p:cNvSpPr>
            <a:spLocks noChangeShapeType="1"/>
          </p:cNvSpPr>
          <p:nvPr/>
        </p:nvSpPr>
        <p:spPr bwMode="auto">
          <a:xfrm flipV="1">
            <a:off x="42989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89" name="Line 1770"/>
          <p:cNvSpPr>
            <a:spLocks noChangeShapeType="1"/>
          </p:cNvSpPr>
          <p:nvPr/>
        </p:nvSpPr>
        <p:spPr bwMode="auto">
          <a:xfrm>
            <a:off x="42878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90" name="Line 1771"/>
          <p:cNvSpPr>
            <a:spLocks noChangeShapeType="1"/>
          </p:cNvSpPr>
          <p:nvPr/>
        </p:nvSpPr>
        <p:spPr bwMode="auto">
          <a:xfrm flipV="1">
            <a:off x="43037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91" name="Line 1772"/>
          <p:cNvSpPr>
            <a:spLocks noChangeShapeType="1"/>
          </p:cNvSpPr>
          <p:nvPr/>
        </p:nvSpPr>
        <p:spPr bwMode="auto">
          <a:xfrm>
            <a:off x="42989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92" name="Line 1773"/>
          <p:cNvSpPr>
            <a:spLocks noChangeShapeType="1"/>
          </p:cNvSpPr>
          <p:nvPr/>
        </p:nvSpPr>
        <p:spPr bwMode="auto">
          <a:xfrm flipV="1">
            <a:off x="43084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93" name="Line 1774"/>
          <p:cNvSpPr>
            <a:spLocks noChangeShapeType="1"/>
          </p:cNvSpPr>
          <p:nvPr/>
        </p:nvSpPr>
        <p:spPr bwMode="auto">
          <a:xfrm>
            <a:off x="43037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94" name="Line 1775"/>
          <p:cNvSpPr>
            <a:spLocks noChangeShapeType="1"/>
          </p:cNvSpPr>
          <p:nvPr/>
        </p:nvSpPr>
        <p:spPr bwMode="auto">
          <a:xfrm flipV="1">
            <a:off x="43180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95" name="Line 1776"/>
          <p:cNvSpPr>
            <a:spLocks noChangeShapeType="1"/>
          </p:cNvSpPr>
          <p:nvPr/>
        </p:nvSpPr>
        <p:spPr bwMode="auto">
          <a:xfrm>
            <a:off x="43084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96" name="Line 1777"/>
          <p:cNvSpPr>
            <a:spLocks noChangeShapeType="1"/>
          </p:cNvSpPr>
          <p:nvPr/>
        </p:nvSpPr>
        <p:spPr bwMode="auto">
          <a:xfrm flipV="1">
            <a:off x="43227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97" name="Line 1778"/>
          <p:cNvSpPr>
            <a:spLocks noChangeShapeType="1"/>
          </p:cNvSpPr>
          <p:nvPr/>
        </p:nvSpPr>
        <p:spPr bwMode="auto">
          <a:xfrm>
            <a:off x="43180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98" name="Line 1779"/>
          <p:cNvSpPr>
            <a:spLocks noChangeShapeType="1"/>
          </p:cNvSpPr>
          <p:nvPr/>
        </p:nvSpPr>
        <p:spPr bwMode="auto">
          <a:xfrm flipV="1">
            <a:off x="4322763" y="6085731"/>
            <a:ext cx="0" cy="227013"/>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99" name="Line 1780"/>
          <p:cNvSpPr>
            <a:spLocks noChangeShapeType="1"/>
          </p:cNvSpPr>
          <p:nvPr/>
        </p:nvSpPr>
        <p:spPr bwMode="auto">
          <a:xfrm>
            <a:off x="43227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00" name="Line 1781"/>
          <p:cNvSpPr>
            <a:spLocks noChangeShapeType="1"/>
          </p:cNvSpPr>
          <p:nvPr/>
        </p:nvSpPr>
        <p:spPr bwMode="auto">
          <a:xfrm flipV="1">
            <a:off x="43275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01" name="Line 1782"/>
          <p:cNvSpPr>
            <a:spLocks noChangeShapeType="1"/>
          </p:cNvSpPr>
          <p:nvPr/>
        </p:nvSpPr>
        <p:spPr bwMode="auto">
          <a:xfrm>
            <a:off x="43227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02" name="Line 1783"/>
          <p:cNvSpPr>
            <a:spLocks noChangeShapeType="1"/>
          </p:cNvSpPr>
          <p:nvPr/>
        </p:nvSpPr>
        <p:spPr bwMode="auto">
          <a:xfrm flipV="1">
            <a:off x="4332288"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03" name="Line 1784"/>
          <p:cNvSpPr>
            <a:spLocks noChangeShapeType="1"/>
          </p:cNvSpPr>
          <p:nvPr/>
        </p:nvSpPr>
        <p:spPr bwMode="auto">
          <a:xfrm>
            <a:off x="43275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04" name="Line 1785"/>
          <p:cNvSpPr>
            <a:spLocks noChangeShapeType="1"/>
          </p:cNvSpPr>
          <p:nvPr/>
        </p:nvSpPr>
        <p:spPr bwMode="auto">
          <a:xfrm flipV="1">
            <a:off x="43322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05" name="Line 1786"/>
          <p:cNvSpPr>
            <a:spLocks noChangeShapeType="1"/>
          </p:cNvSpPr>
          <p:nvPr/>
        </p:nvSpPr>
        <p:spPr bwMode="auto">
          <a:xfrm>
            <a:off x="4332288"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06" name="Line 1787"/>
          <p:cNvSpPr>
            <a:spLocks noChangeShapeType="1"/>
          </p:cNvSpPr>
          <p:nvPr/>
        </p:nvSpPr>
        <p:spPr bwMode="auto">
          <a:xfrm flipV="1">
            <a:off x="43370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07" name="Line 1788"/>
          <p:cNvSpPr>
            <a:spLocks noChangeShapeType="1"/>
          </p:cNvSpPr>
          <p:nvPr/>
        </p:nvSpPr>
        <p:spPr bwMode="auto">
          <a:xfrm>
            <a:off x="43322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08" name="Line 1789"/>
          <p:cNvSpPr>
            <a:spLocks noChangeShapeType="1"/>
          </p:cNvSpPr>
          <p:nvPr/>
        </p:nvSpPr>
        <p:spPr bwMode="auto">
          <a:xfrm flipV="1">
            <a:off x="4337050" y="6234956"/>
            <a:ext cx="0" cy="6508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09" name="Line 1790"/>
          <p:cNvSpPr>
            <a:spLocks noChangeShapeType="1"/>
          </p:cNvSpPr>
          <p:nvPr/>
        </p:nvSpPr>
        <p:spPr bwMode="auto">
          <a:xfrm flipV="1">
            <a:off x="43418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10" name="Line 1791"/>
          <p:cNvSpPr>
            <a:spLocks noChangeShapeType="1"/>
          </p:cNvSpPr>
          <p:nvPr/>
        </p:nvSpPr>
        <p:spPr bwMode="auto">
          <a:xfrm>
            <a:off x="43370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11" name="Line 1792"/>
          <p:cNvSpPr>
            <a:spLocks noChangeShapeType="1"/>
          </p:cNvSpPr>
          <p:nvPr/>
        </p:nvSpPr>
        <p:spPr bwMode="auto">
          <a:xfrm flipV="1">
            <a:off x="43465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12" name="Line 1793"/>
          <p:cNvSpPr>
            <a:spLocks noChangeShapeType="1"/>
          </p:cNvSpPr>
          <p:nvPr/>
        </p:nvSpPr>
        <p:spPr bwMode="auto">
          <a:xfrm>
            <a:off x="43418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13" name="Line 1794"/>
          <p:cNvSpPr>
            <a:spLocks noChangeShapeType="1"/>
          </p:cNvSpPr>
          <p:nvPr/>
        </p:nvSpPr>
        <p:spPr bwMode="auto">
          <a:xfrm flipV="1">
            <a:off x="43513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14" name="Line 1795"/>
          <p:cNvSpPr>
            <a:spLocks noChangeShapeType="1"/>
          </p:cNvSpPr>
          <p:nvPr/>
        </p:nvSpPr>
        <p:spPr bwMode="auto">
          <a:xfrm>
            <a:off x="43465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15" name="Line 1796"/>
          <p:cNvSpPr>
            <a:spLocks noChangeShapeType="1"/>
          </p:cNvSpPr>
          <p:nvPr/>
        </p:nvSpPr>
        <p:spPr bwMode="auto">
          <a:xfrm flipV="1">
            <a:off x="43561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16" name="Line 1797"/>
          <p:cNvSpPr>
            <a:spLocks noChangeShapeType="1"/>
          </p:cNvSpPr>
          <p:nvPr/>
        </p:nvSpPr>
        <p:spPr bwMode="auto">
          <a:xfrm>
            <a:off x="43513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17" name="Line 1798"/>
          <p:cNvSpPr>
            <a:spLocks noChangeShapeType="1"/>
          </p:cNvSpPr>
          <p:nvPr/>
        </p:nvSpPr>
        <p:spPr bwMode="auto">
          <a:xfrm flipV="1">
            <a:off x="4356100" y="6254006"/>
            <a:ext cx="0" cy="587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18" name="Line 1799"/>
          <p:cNvSpPr>
            <a:spLocks noChangeShapeType="1"/>
          </p:cNvSpPr>
          <p:nvPr/>
        </p:nvSpPr>
        <p:spPr bwMode="auto">
          <a:xfrm>
            <a:off x="43561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19" name="Line 1800"/>
          <p:cNvSpPr>
            <a:spLocks noChangeShapeType="1"/>
          </p:cNvSpPr>
          <p:nvPr/>
        </p:nvSpPr>
        <p:spPr bwMode="auto">
          <a:xfrm flipV="1">
            <a:off x="43656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20" name="Line 1801"/>
          <p:cNvSpPr>
            <a:spLocks noChangeShapeType="1"/>
          </p:cNvSpPr>
          <p:nvPr/>
        </p:nvSpPr>
        <p:spPr bwMode="auto">
          <a:xfrm>
            <a:off x="43561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21" name="Line 1802"/>
          <p:cNvSpPr>
            <a:spLocks noChangeShapeType="1"/>
          </p:cNvSpPr>
          <p:nvPr/>
        </p:nvSpPr>
        <p:spPr bwMode="auto">
          <a:xfrm flipV="1">
            <a:off x="43656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22" name="Line 1803"/>
          <p:cNvSpPr>
            <a:spLocks noChangeShapeType="1"/>
          </p:cNvSpPr>
          <p:nvPr/>
        </p:nvSpPr>
        <p:spPr bwMode="auto">
          <a:xfrm>
            <a:off x="43656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23" name="Line 1804"/>
          <p:cNvSpPr>
            <a:spLocks noChangeShapeType="1"/>
          </p:cNvSpPr>
          <p:nvPr/>
        </p:nvSpPr>
        <p:spPr bwMode="auto">
          <a:xfrm flipV="1">
            <a:off x="4365625"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24" name="Line 1805"/>
          <p:cNvSpPr>
            <a:spLocks noChangeShapeType="1"/>
          </p:cNvSpPr>
          <p:nvPr/>
        </p:nvSpPr>
        <p:spPr bwMode="auto">
          <a:xfrm>
            <a:off x="43656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25" name="Line 1806"/>
          <p:cNvSpPr>
            <a:spLocks noChangeShapeType="1"/>
          </p:cNvSpPr>
          <p:nvPr/>
        </p:nvSpPr>
        <p:spPr bwMode="auto">
          <a:xfrm flipV="1">
            <a:off x="43767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26" name="Line 1807"/>
          <p:cNvSpPr>
            <a:spLocks noChangeShapeType="1"/>
          </p:cNvSpPr>
          <p:nvPr/>
        </p:nvSpPr>
        <p:spPr bwMode="auto">
          <a:xfrm>
            <a:off x="43656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27" name="Line 1808"/>
          <p:cNvSpPr>
            <a:spLocks noChangeShapeType="1"/>
          </p:cNvSpPr>
          <p:nvPr/>
        </p:nvSpPr>
        <p:spPr bwMode="auto">
          <a:xfrm flipV="1">
            <a:off x="43815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28" name="Line 1809"/>
          <p:cNvSpPr>
            <a:spLocks noChangeShapeType="1"/>
          </p:cNvSpPr>
          <p:nvPr/>
        </p:nvSpPr>
        <p:spPr bwMode="auto">
          <a:xfrm>
            <a:off x="43767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29" name="Line 1810"/>
          <p:cNvSpPr>
            <a:spLocks noChangeShapeType="1"/>
          </p:cNvSpPr>
          <p:nvPr/>
        </p:nvSpPr>
        <p:spPr bwMode="auto">
          <a:xfrm flipV="1">
            <a:off x="43862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30" name="Line 1811"/>
          <p:cNvSpPr>
            <a:spLocks noChangeShapeType="1"/>
          </p:cNvSpPr>
          <p:nvPr/>
        </p:nvSpPr>
        <p:spPr bwMode="auto">
          <a:xfrm>
            <a:off x="43815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31" name="Line 1812"/>
          <p:cNvSpPr>
            <a:spLocks noChangeShapeType="1"/>
          </p:cNvSpPr>
          <p:nvPr/>
        </p:nvSpPr>
        <p:spPr bwMode="auto">
          <a:xfrm flipV="1">
            <a:off x="43910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32" name="Line 1814"/>
          <p:cNvSpPr>
            <a:spLocks noChangeShapeType="1"/>
          </p:cNvSpPr>
          <p:nvPr/>
        </p:nvSpPr>
        <p:spPr bwMode="auto">
          <a:xfrm>
            <a:off x="43862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33" name="Line 1815"/>
          <p:cNvSpPr>
            <a:spLocks noChangeShapeType="1"/>
          </p:cNvSpPr>
          <p:nvPr/>
        </p:nvSpPr>
        <p:spPr bwMode="auto">
          <a:xfrm flipV="1">
            <a:off x="43957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34" name="Line 1816"/>
          <p:cNvSpPr>
            <a:spLocks noChangeShapeType="1"/>
          </p:cNvSpPr>
          <p:nvPr/>
        </p:nvSpPr>
        <p:spPr bwMode="auto">
          <a:xfrm>
            <a:off x="43910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35" name="Line 1817"/>
          <p:cNvSpPr>
            <a:spLocks noChangeShapeType="1"/>
          </p:cNvSpPr>
          <p:nvPr/>
        </p:nvSpPr>
        <p:spPr bwMode="auto">
          <a:xfrm flipV="1">
            <a:off x="44005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36" name="Line 1818"/>
          <p:cNvSpPr>
            <a:spLocks noChangeShapeType="1"/>
          </p:cNvSpPr>
          <p:nvPr/>
        </p:nvSpPr>
        <p:spPr bwMode="auto">
          <a:xfrm>
            <a:off x="43957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37" name="Line 1819"/>
          <p:cNvSpPr>
            <a:spLocks noChangeShapeType="1"/>
          </p:cNvSpPr>
          <p:nvPr/>
        </p:nvSpPr>
        <p:spPr bwMode="auto">
          <a:xfrm flipV="1">
            <a:off x="44100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38" name="Line 1820"/>
          <p:cNvSpPr>
            <a:spLocks noChangeShapeType="1"/>
          </p:cNvSpPr>
          <p:nvPr/>
        </p:nvSpPr>
        <p:spPr bwMode="auto">
          <a:xfrm>
            <a:off x="44005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39" name="Line 1821"/>
          <p:cNvSpPr>
            <a:spLocks noChangeShapeType="1"/>
          </p:cNvSpPr>
          <p:nvPr/>
        </p:nvSpPr>
        <p:spPr bwMode="auto">
          <a:xfrm flipV="1">
            <a:off x="44196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40" name="Line 1822"/>
          <p:cNvSpPr>
            <a:spLocks noChangeShapeType="1"/>
          </p:cNvSpPr>
          <p:nvPr/>
        </p:nvSpPr>
        <p:spPr bwMode="auto">
          <a:xfrm>
            <a:off x="44100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41" name="Line 1823"/>
          <p:cNvSpPr>
            <a:spLocks noChangeShapeType="1"/>
          </p:cNvSpPr>
          <p:nvPr/>
        </p:nvSpPr>
        <p:spPr bwMode="auto">
          <a:xfrm flipV="1">
            <a:off x="44291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42" name="Line 1824"/>
          <p:cNvSpPr>
            <a:spLocks noChangeShapeType="1"/>
          </p:cNvSpPr>
          <p:nvPr/>
        </p:nvSpPr>
        <p:spPr bwMode="auto">
          <a:xfrm>
            <a:off x="44196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43" name="Line 1825"/>
          <p:cNvSpPr>
            <a:spLocks noChangeShapeType="1"/>
          </p:cNvSpPr>
          <p:nvPr/>
        </p:nvSpPr>
        <p:spPr bwMode="auto">
          <a:xfrm flipV="1">
            <a:off x="44338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44" name="Line 1826"/>
          <p:cNvSpPr>
            <a:spLocks noChangeShapeType="1"/>
          </p:cNvSpPr>
          <p:nvPr/>
        </p:nvSpPr>
        <p:spPr bwMode="auto">
          <a:xfrm>
            <a:off x="44291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45" name="Line 1827"/>
          <p:cNvSpPr>
            <a:spLocks noChangeShapeType="1"/>
          </p:cNvSpPr>
          <p:nvPr/>
        </p:nvSpPr>
        <p:spPr bwMode="auto">
          <a:xfrm flipV="1">
            <a:off x="44386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46" name="Line 1828"/>
          <p:cNvSpPr>
            <a:spLocks noChangeShapeType="1"/>
          </p:cNvSpPr>
          <p:nvPr/>
        </p:nvSpPr>
        <p:spPr bwMode="auto">
          <a:xfrm>
            <a:off x="44338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47" name="Line 1829"/>
          <p:cNvSpPr>
            <a:spLocks noChangeShapeType="1"/>
          </p:cNvSpPr>
          <p:nvPr/>
        </p:nvSpPr>
        <p:spPr bwMode="auto">
          <a:xfrm flipV="1">
            <a:off x="4438650"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48" name="Line 1830"/>
          <p:cNvSpPr>
            <a:spLocks noChangeShapeType="1"/>
          </p:cNvSpPr>
          <p:nvPr/>
        </p:nvSpPr>
        <p:spPr bwMode="auto">
          <a:xfrm>
            <a:off x="44386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49" name="Line 1831"/>
          <p:cNvSpPr>
            <a:spLocks noChangeShapeType="1"/>
          </p:cNvSpPr>
          <p:nvPr/>
        </p:nvSpPr>
        <p:spPr bwMode="auto">
          <a:xfrm flipV="1">
            <a:off x="44434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50" name="Line 1832"/>
          <p:cNvSpPr>
            <a:spLocks noChangeShapeType="1"/>
          </p:cNvSpPr>
          <p:nvPr/>
        </p:nvSpPr>
        <p:spPr bwMode="auto">
          <a:xfrm>
            <a:off x="4438650"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51" name="Line 1833"/>
          <p:cNvSpPr>
            <a:spLocks noChangeShapeType="1"/>
          </p:cNvSpPr>
          <p:nvPr/>
        </p:nvSpPr>
        <p:spPr bwMode="auto">
          <a:xfrm flipV="1">
            <a:off x="4443412"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52" name="Line 1834"/>
          <p:cNvSpPr>
            <a:spLocks noChangeShapeType="1"/>
          </p:cNvSpPr>
          <p:nvPr/>
        </p:nvSpPr>
        <p:spPr bwMode="auto">
          <a:xfrm>
            <a:off x="44434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53" name="Line 1835"/>
          <p:cNvSpPr>
            <a:spLocks noChangeShapeType="1"/>
          </p:cNvSpPr>
          <p:nvPr/>
        </p:nvSpPr>
        <p:spPr bwMode="auto">
          <a:xfrm flipV="1">
            <a:off x="44481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54" name="Line 1836"/>
          <p:cNvSpPr>
            <a:spLocks noChangeShapeType="1"/>
          </p:cNvSpPr>
          <p:nvPr/>
        </p:nvSpPr>
        <p:spPr bwMode="auto">
          <a:xfrm>
            <a:off x="44434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55" name="Line 1837"/>
          <p:cNvSpPr>
            <a:spLocks noChangeShapeType="1"/>
          </p:cNvSpPr>
          <p:nvPr/>
        </p:nvSpPr>
        <p:spPr bwMode="auto">
          <a:xfrm flipV="1">
            <a:off x="44529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56" name="Line 1838"/>
          <p:cNvSpPr>
            <a:spLocks noChangeShapeType="1"/>
          </p:cNvSpPr>
          <p:nvPr/>
        </p:nvSpPr>
        <p:spPr bwMode="auto">
          <a:xfrm>
            <a:off x="44481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57" name="Line 1839"/>
          <p:cNvSpPr>
            <a:spLocks noChangeShapeType="1"/>
          </p:cNvSpPr>
          <p:nvPr/>
        </p:nvSpPr>
        <p:spPr bwMode="auto">
          <a:xfrm flipV="1">
            <a:off x="44592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58" name="Line 1840"/>
          <p:cNvSpPr>
            <a:spLocks noChangeShapeType="1"/>
          </p:cNvSpPr>
          <p:nvPr/>
        </p:nvSpPr>
        <p:spPr bwMode="auto">
          <a:xfrm>
            <a:off x="44529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59" name="Line 1841"/>
          <p:cNvSpPr>
            <a:spLocks noChangeShapeType="1"/>
          </p:cNvSpPr>
          <p:nvPr/>
        </p:nvSpPr>
        <p:spPr bwMode="auto">
          <a:xfrm flipV="1">
            <a:off x="44640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60" name="Line 1842"/>
          <p:cNvSpPr>
            <a:spLocks noChangeShapeType="1"/>
          </p:cNvSpPr>
          <p:nvPr/>
        </p:nvSpPr>
        <p:spPr bwMode="auto">
          <a:xfrm>
            <a:off x="44592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61" name="Line 1843"/>
          <p:cNvSpPr>
            <a:spLocks noChangeShapeType="1"/>
          </p:cNvSpPr>
          <p:nvPr/>
        </p:nvSpPr>
        <p:spPr bwMode="auto">
          <a:xfrm flipV="1">
            <a:off x="4464050"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62" name="Line 1844"/>
          <p:cNvSpPr>
            <a:spLocks noChangeShapeType="1"/>
          </p:cNvSpPr>
          <p:nvPr/>
        </p:nvSpPr>
        <p:spPr bwMode="auto">
          <a:xfrm>
            <a:off x="44640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63" name="Line 1845"/>
          <p:cNvSpPr>
            <a:spLocks noChangeShapeType="1"/>
          </p:cNvSpPr>
          <p:nvPr/>
        </p:nvSpPr>
        <p:spPr bwMode="auto">
          <a:xfrm flipV="1">
            <a:off x="44735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64" name="Line 1846"/>
          <p:cNvSpPr>
            <a:spLocks noChangeShapeType="1"/>
          </p:cNvSpPr>
          <p:nvPr/>
        </p:nvSpPr>
        <p:spPr bwMode="auto">
          <a:xfrm>
            <a:off x="44640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65" name="Line 1847"/>
          <p:cNvSpPr>
            <a:spLocks noChangeShapeType="1"/>
          </p:cNvSpPr>
          <p:nvPr/>
        </p:nvSpPr>
        <p:spPr bwMode="auto">
          <a:xfrm flipV="1">
            <a:off x="4473575"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66" name="Line 1848"/>
          <p:cNvSpPr>
            <a:spLocks noChangeShapeType="1"/>
          </p:cNvSpPr>
          <p:nvPr/>
        </p:nvSpPr>
        <p:spPr bwMode="auto">
          <a:xfrm>
            <a:off x="44735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67" name="Line 1849"/>
          <p:cNvSpPr>
            <a:spLocks noChangeShapeType="1"/>
          </p:cNvSpPr>
          <p:nvPr/>
        </p:nvSpPr>
        <p:spPr bwMode="auto">
          <a:xfrm flipV="1">
            <a:off x="44831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68" name="Line 1850"/>
          <p:cNvSpPr>
            <a:spLocks noChangeShapeType="1"/>
          </p:cNvSpPr>
          <p:nvPr/>
        </p:nvSpPr>
        <p:spPr bwMode="auto">
          <a:xfrm>
            <a:off x="44735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69" name="Line 1851"/>
          <p:cNvSpPr>
            <a:spLocks noChangeShapeType="1"/>
          </p:cNvSpPr>
          <p:nvPr/>
        </p:nvSpPr>
        <p:spPr bwMode="auto">
          <a:xfrm flipV="1">
            <a:off x="44878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70" name="Line 1852"/>
          <p:cNvSpPr>
            <a:spLocks noChangeShapeType="1"/>
          </p:cNvSpPr>
          <p:nvPr/>
        </p:nvSpPr>
        <p:spPr bwMode="auto">
          <a:xfrm>
            <a:off x="44831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71" name="Line 1853"/>
          <p:cNvSpPr>
            <a:spLocks noChangeShapeType="1"/>
          </p:cNvSpPr>
          <p:nvPr/>
        </p:nvSpPr>
        <p:spPr bwMode="auto">
          <a:xfrm flipV="1">
            <a:off x="4487862"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72" name="Line 1854"/>
          <p:cNvSpPr>
            <a:spLocks noChangeShapeType="1"/>
          </p:cNvSpPr>
          <p:nvPr/>
        </p:nvSpPr>
        <p:spPr bwMode="auto">
          <a:xfrm>
            <a:off x="44878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73" name="Line 1855"/>
          <p:cNvSpPr>
            <a:spLocks noChangeShapeType="1"/>
          </p:cNvSpPr>
          <p:nvPr/>
        </p:nvSpPr>
        <p:spPr bwMode="auto">
          <a:xfrm flipV="1">
            <a:off x="44926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74" name="Line 1856"/>
          <p:cNvSpPr>
            <a:spLocks noChangeShapeType="1"/>
          </p:cNvSpPr>
          <p:nvPr/>
        </p:nvSpPr>
        <p:spPr bwMode="auto">
          <a:xfrm>
            <a:off x="44878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75" name="Line 1857"/>
          <p:cNvSpPr>
            <a:spLocks noChangeShapeType="1"/>
          </p:cNvSpPr>
          <p:nvPr/>
        </p:nvSpPr>
        <p:spPr bwMode="auto">
          <a:xfrm flipV="1">
            <a:off x="44973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76" name="Line 1858"/>
          <p:cNvSpPr>
            <a:spLocks noChangeShapeType="1"/>
          </p:cNvSpPr>
          <p:nvPr/>
        </p:nvSpPr>
        <p:spPr bwMode="auto">
          <a:xfrm>
            <a:off x="44926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77" name="Line 1859"/>
          <p:cNvSpPr>
            <a:spLocks noChangeShapeType="1"/>
          </p:cNvSpPr>
          <p:nvPr/>
        </p:nvSpPr>
        <p:spPr bwMode="auto">
          <a:xfrm flipV="1">
            <a:off x="4497387" y="6209556"/>
            <a:ext cx="0" cy="10318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78" name="Line 1860"/>
          <p:cNvSpPr>
            <a:spLocks noChangeShapeType="1"/>
          </p:cNvSpPr>
          <p:nvPr/>
        </p:nvSpPr>
        <p:spPr bwMode="auto">
          <a:xfrm>
            <a:off x="44973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79" name="Line 1861"/>
          <p:cNvSpPr>
            <a:spLocks noChangeShapeType="1"/>
          </p:cNvSpPr>
          <p:nvPr/>
        </p:nvSpPr>
        <p:spPr bwMode="auto">
          <a:xfrm flipV="1">
            <a:off x="45021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80" name="Line 1862"/>
          <p:cNvSpPr>
            <a:spLocks noChangeShapeType="1"/>
          </p:cNvSpPr>
          <p:nvPr/>
        </p:nvSpPr>
        <p:spPr bwMode="auto">
          <a:xfrm>
            <a:off x="44973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81" name="Line 1863"/>
          <p:cNvSpPr>
            <a:spLocks noChangeShapeType="1"/>
          </p:cNvSpPr>
          <p:nvPr/>
        </p:nvSpPr>
        <p:spPr bwMode="auto">
          <a:xfrm flipV="1">
            <a:off x="45069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82" name="Line 1864"/>
          <p:cNvSpPr>
            <a:spLocks noChangeShapeType="1"/>
          </p:cNvSpPr>
          <p:nvPr/>
        </p:nvSpPr>
        <p:spPr bwMode="auto">
          <a:xfrm>
            <a:off x="45021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83" name="Line 1865"/>
          <p:cNvSpPr>
            <a:spLocks noChangeShapeType="1"/>
          </p:cNvSpPr>
          <p:nvPr/>
        </p:nvSpPr>
        <p:spPr bwMode="auto">
          <a:xfrm flipV="1">
            <a:off x="4506912"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84" name="Line 1866"/>
          <p:cNvSpPr>
            <a:spLocks noChangeShapeType="1"/>
          </p:cNvSpPr>
          <p:nvPr/>
        </p:nvSpPr>
        <p:spPr bwMode="auto">
          <a:xfrm>
            <a:off x="45069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85" name="Line 1867"/>
          <p:cNvSpPr>
            <a:spLocks noChangeShapeType="1"/>
          </p:cNvSpPr>
          <p:nvPr/>
        </p:nvSpPr>
        <p:spPr bwMode="auto">
          <a:xfrm flipV="1">
            <a:off x="45116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86" name="Line 1868"/>
          <p:cNvSpPr>
            <a:spLocks noChangeShapeType="1"/>
          </p:cNvSpPr>
          <p:nvPr/>
        </p:nvSpPr>
        <p:spPr bwMode="auto">
          <a:xfrm>
            <a:off x="45069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87" name="Line 1869"/>
          <p:cNvSpPr>
            <a:spLocks noChangeShapeType="1"/>
          </p:cNvSpPr>
          <p:nvPr/>
        </p:nvSpPr>
        <p:spPr bwMode="auto">
          <a:xfrm flipV="1">
            <a:off x="4511675" y="62667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88" name="Line 1870"/>
          <p:cNvSpPr>
            <a:spLocks noChangeShapeType="1"/>
          </p:cNvSpPr>
          <p:nvPr/>
        </p:nvSpPr>
        <p:spPr bwMode="auto">
          <a:xfrm flipV="1">
            <a:off x="45164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89" name="Line 1871"/>
          <p:cNvSpPr>
            <a:spLocks noChangeShapeType="1"/>
          </p:cNvSpPr>
          <p:nvPr/>
        </p:nvSpPr>
        <p:spPr bwMode="auto">
          <a:xfrm>
            <a:off x="45116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90" name="Line 1872"/>
          <p:cNvSpPr>
            <a:spLocks noChangeShapeType="1"/>
          </p:cNvSpPr>
          <p:nvPr/>
        </p:nvSpPr>
        <p:spPr bwMode="auto">
          <a:xfrm flipV="1">
            <a:off x="4516437"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91" name="Line 1873"/>
          <p:cNvSpPr>
            <a:spLocks noChangeShapeType="1"/>
          </p:cNvSpPr>
          <p:nvPr/>
        </p:nvSpPr>
        <p:spPr bwMode="auto">
          <a:xfrm>
            <a:off x="45164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92" name="Line 1874"/>
          <p:cNvSpPr>
            <a:spLocks noChangeShapeType="1"/>
          </p:cNvSpPr>
          <p:nvPr/>
        </p:nvSpPr>
        <p:spPr bwMode="auto">
          <a:xfrm flipV="1">
            <a:off x="4521200" y="6188919"/>
            <a:ext cx="0" cy="123825"/>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93" name="Line 1875"/>
          <p:cNvSpPr>
            <a:spLocks noChangeShapeType="1"/>
          </p:cNvSpPr>
          <p:nvPr/>
        </p:nvSpPr>
        <p:spPr bwMode="auto">
          <a:xfrm>
            <a:off x="45164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94" name="Line 1876"/>
          <p:cNvSpPr>
            <a:spLocks noChangeShapeType="1"/>
          </p:cNvSpPr>
          <p:nvPr/>
        </p:nvSpPr>
        <p:spPr bwMode="auto">
          <a:xfrm flipV="1">
            <a:off x="4521200" y="5047506"/>
            <a:ext cx="0" cy="1141413"/>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95" name="Line 1877"/>
          <p:cNvSpPr>
            <a:spLocks noChangeShapeType="1"/>
          </p:cNvSpPr>
          <p:nvPr/>
        </p:nvSpPr>
        <p:spPr bwMode="auto">
          <a:xfrm flipV="1">
            <a:off x="45212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96" name="Line 1878"/>
          <p:cNvSpPr>
            <a:spLocks noChangeShapeType="1"/>
          </p:cNvSpPr>
          <p:nvPr/>
        </p:nvSpPr>
        <p:spPr bwMode="auto">
          <a:xfrm>
            <a:off x="4521200" y="5047506"/>
            <a:ext cx="0" cy="12652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97" name="Line 1879"/>
          <p:cNvSpPr>
            <a:spLocks noChangeShapeType="1"/>
          </p:cNvSpPr>
          <p:nvPr/>
        </p:nvSpPr>
        <p:spPr bwMode="auto">
          <a:xfrm flipV="1">
            <a:off x="45259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98" name="Line 1880"/>
          <p:cNvSpPr>
            <a:spLocks noChangeShapeType="1"/>
          </p:cNvSpPr>
          <p:nvPr/>
        </p:nvSpPr>
        <p:spPr bwMode="auto">
          <a:xfrm>
            <a:off x="45212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99" name="Line 1881"/>
          <p:cNvSpPr>
            <a:spLocks noChangeShapeType="1"/>
          </p:cNvSpPr>
          <p:nvPr/>
        </p:nvSpPr>
        <p:spPr bwMode="auto">
          <a:xfrm flipV="1">
            <a:off x="45307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00" name="Line 1882"/>
          <p:cNvSpPr>
            <a:spLocks noChangeShapeType="1"/>
          </p:cNvSpPr>
          <p:nvPr/>
        </p:nvSpPr>
        <p:spPr bwMode="auto">
          <a:xfrm>
            <a:off x="45259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01" name="Line 1883"/>
          <p:cNvSpPr>
            <a:spLocks noChangeShapeType="1"/>
          </p:cNvSpPr>
          <p:nvPr/>
        </p:nvSpPr>
        <p:spPr bwMode="auto">
          <a:xfrm flipV="1">
            <a:off x="4530725" y="6066681"/>
            <a:ext cx="0" cy="246063"/>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02" name="Line 1884"/>
          <p:cNvSpPr>
            <a:spLocks noChangeShapeType="1"/>
          </p:cNvSpPr>
          <p:nvPr/>
        </p:nvSpPr>
        <p:spPr bwMode="auto">
          <a:xfrm>
            <a:off x="45307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03" name="Line 1885"/>
          <p:cNvSpPr>
            <a:spLocks noChangeShapeType="1"/>
          </p:cNvSpPr>
          <p:nvPr/>
        </p:nvSpPr>
        <p:spPr bwMode="auto">
          <a:xfrm flipV="1">
            <a:off x="45370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04" name="Line 1886"/>
          <p:cNvSpPr>
            <a:spLocks noChangeShapeType="1"/>
          </p:cNvSpPr>
          <p:nvPr/>
        </p:nvSpPr>
        <p:spPr bwMode="auto">
          <a:xfrm>
            <a:off x="45307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05" name="Line 1887"/>
          <p:cNvSpPr>
            <a:spLocks noChangeShapeType="1"/>
          </p:cNvSpPr>
          <p:nvPr/>
        </p:nvSpPr>
        <p:spPr bwMode="auto">
          <a:xfrm flipV="1">
            <a:off x="4541837"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06" name="Line 1888"/>
          <p:cNvSpPr>
            <a:spLocks noChangeShapeType="1"/>
          </p:cNvSpPr>
          <p:nvPr/>
        </p:nvSpPr>
        <p:spPr bwMode="auto">
          <a:xfrm>
            <a:off x="45370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07" name="Line 1889"/>
          <p:cNvSpPr>
            <a:spLocks noChangeShapeType="1"/>
          </p:cNvSpPr>
          <p:nvPr/>
        </p:nvSpPr>
        <p:spPr bwMode="auto">
          <a:xfrm flipV="1">
            <a:off x="4541837" y="6266706"/>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08" name="Line 1890"/>
          <p:cNvSpPr>
            <a:spLocks noChangeShapeType="1"/>
          </p:cNvSpPr>
          <p:nvPr/>
        </p:nvSpPr>
        <p:spPr bwMode="auto">
          <a:xfrm>
            <a:off x="4541837" y="62667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09" name="Line 1891"/>
          <p:cNvSpPr>
            <a:spLocks noChangeShapeType="1"/>
          </p:cNvSpPr>
          <p:nvPr/>
        </p:nvSpPr>
        <p:spPr bwMode="auto">
          <a:xfrm flipV="1">
            <a:off x="45466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10" name="Line 1892"/>
          <p:cNvSpPr>
            <a:spLocks noChangeShapeType="1"/>
          </p:cNvSpPr>
          <p:nvPr/>
        </p:nvSpPr>
        <p:spPr bwMode="auto">
          <a:xfrm>
            <a:off x="45418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11" name="Line 1893"/>
          <p:cNvSpPr>
            <a:spLocks noChangeShapeType="1"/>
          </p:cNvSpPr>
          <p:nvPr/>
        </p:nvSpPr>
        <p:spPr bwMode="auto">
          <a:xfrm flipV="1">
            <a:off x="45513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12" name="Line 1894"/>
          <p:cNvSpPr>
            <a:spLocks noChangeShapeType="1"/>
          </p:cNvSpPr>
          <p:nvPr/>
        </p:nvSpPr>
        <p:spPr bwMode="auto">
          <a:xfrm>
            <a:off x="45466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13" name="Line 1895"/>
          <p:cNvSpPr>
            <a:spLocks noChangeShapeType="1"/>
          </p:cNvSpPr>
          <p:nvPr/>
        </p:nvSpPr>
        <p:spPr bwMode="auto">
          <a:xfrm flipV="1">
            <a:off x="45608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14" name="Line 1896"/>
          <p:cNvSpPr>
            <a:spLocks noChangeShapeType="1"/>
          </p:cNvSpPr>
          <p:nvPr/>
        </p:nvSpPr>
        <p:spPr bwMode="auto">
          <a:xfrm>
            <a:off x="45513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15" name="Line 1897"/>
          <p:cNvSpPr>
            <a:spLocks noChangeShapeType="1"/>
          </p:cNvSpPr>
          <p:nvPr/>
        </p:nvSpPr>
        <p:spPr bwMode="auto">
          <a:xfrm flipV="1">
            <a:off x="45656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16" name="Line 1898"/>
          <p:cNvSpPr>
            <a:spLocks noChangeShapeType="1"/>
          </p:cNvSpPr>
          <p:nvPr/>
        </p:nvSpPr>
        <p:spPr bwMode="auto">
          <a:xfrm>
            <a:off x="45608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17" name="Line 1899"/>
          <p:cNvSpPr>
            <a:spLocks noChangeShapeType="1"/>
          </p:cNvSpPr>
          <p:nvPr/>
        </p:nvSpPr>
        <p:spPr bwMode="auto">
          <a:xfrm flipV="1">
            <a:off x="45704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18" name="Line 1900"/>
          <p:cNvSpPr>
            <a:spLocks noChangeShapeType="1"/>
          </p:cNvSpPr>
          <p:nvPr/>
        </p:nvSpPr>
        <p:spPr bwMode="auto">
          <a:xfrm>
            <a:off x="45656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19" name="Line 1901"/>
          <p:cNvSpPr>
            <a:spLocks noChangeShapeType="1"/>
          </p:cNvSpPr>
          <p:nvPr/>
        </p:nvSpPr>
        <p:spPr bwMode="auto">
          <a:xfrm flipV="1">
            <a:off x="45847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20" name="Line 1902"/>
          <p:cNvSpPr>
            <a:spLocks noChangeShapeType="1"/>
          </p:cNvSpPr>
          <p:nvPr/>
        </p:nvSpPr>
        <p:spPr bwMode="auto">
          <a:xfrm>
            <a:off x="45704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21" name="Line 1903"/>
          <p:cNvSpPr>
            <a:spLocks noChangeShapeType="1"/>
          </p:cNvSpPr>
          <p:nvPr/>
        </p:nvSpPr>
        <p:spPr bwMode="auto">
          <a:xfrm flipV="1">
            <a:off x="45894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22" name="Line 1904"/>
          <p:cNvSpPr>
            <a:spLocks noChangeShapeType="1"/>
          </p:cNvSpPr>
          <p:nvPr/>
        </p:nvSpPr>
        <p:spPr bwMode="auto">
          <a:xfrm>
            <a:off x="45847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23" name="Line 1905"/>
          <p:cNvSpPr>
            <a:spLocks noChangeShapeType="1"/>
          </p:cNvSpPr>
          <p:nvPr/>
        </p:nvSpPr>
        <p:spPr bwMode="auto">
          <a:xfrm flipV="1">
            <a:off x="45942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24" name="Line 1906"/>
          <p:cNvSpPr>
            <a:spLocks noChangeShapeType="1"/>
          </p:cNvSpPr>
          <p:nvPr/>
        </p:nvSpPr>
        <p:spPr bwMode="auto">
          <a:xfrm>
            <a:off x="45894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25" name="Line 1907"/>
          <p:cNvSpPr>
            <a:spLocks noChangeShapeType="1"/>
          </p:cNvSpPr>
          <p:nvPr/>
        </p:nvSpPr>
        <p:spPr bwMode="auto">
          <a:xfrm flipV="1">
            <a:off x="46037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26" name="Line 1908"/>
          <p:cNvSpPr>
            <a:spLocks noChangeShapeType="1"/>
          </p:cNvSpPr>
          <p:nvPr/>
        </p:nvSpPr>
        <p:spPr bwMode="auto">
          <a:xfrm>
            <a:off x="45942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27" name="Line 1909"/>
          <p:cNvSpPr>
            <a:spLocks noChangeShapeType="1"/>
          </p:cNvSpPr>
          <p:nvPr/>
        </p:nvSpPr>
        <p:spPr bwMode="auto">
          <a:xfrm flipV="1">
            <a:off x="46085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28" name="Line 1910"/>
          <p:cNvSpPr>
            <a:spLocks noChangeShapeType="1"/>
          </p:cNvSpPr>
          <p:nvPr/>
        </p:nvSpPr>
        <p:spPr bwMode="auto">
          <a:xfrm>
            <a:off x="46037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29" name="Line 1911"/>
          <p:cNvSpPr>
            <a:spLocks noChangeShapeType="1"/>
          </p:cNvSpPr>
          <p:nvPr/>
        </p:nvSpPr>
        <p:spPr bwMode="auto">
          <a:xfrm flipV="1">
            <a:off x="4608512" y="6254006"/>
            <a:ext cx="0" cy="587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30" name="Line 1912"/>
          <p:cNvSpPr>
            <a:spLocks noChangeShapeType="1"/>
          </p:cNvSpPr>
          <p:nvPr/>
        </p:nvSpPr>
        <p:spPr bwMode="auto">
          <a:xfrm>
            <a:off x="46085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31" name="Line 1913"/>
          <p:cNvSpPr>
            <a:spLocks noChangeShapeType="1"/>
          </p:cNvSpPr>
          <p:nvPr/>
        </p:nvSpPr>
        <p:spPr bwMode="auto">
          <a:xfrm flipV="1">
            <a:off x="46132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32" name="Line 1914"/>
          <p:cNvSpPr>
            <a:spLocks noChangeShapeType="1"/>
          </p:cNvSpPr>
          <p:nvPr/>
        </p:nvSpPr>
        <p:spPr bwMode="auto">
          <a:xfrm>
            <a:off x="46085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33" name="Line 1915"/>
          <p:cNvSpPr>
            <a:spLocks noChangeShapeType="1"/>
          </p:cNvSpPr>
          <p:nvPr/>
        </p:nvSpPr>
        <p:spPr bwMode="auto">
          <a:xfrm flipV="1">
            <a:off x="4619625"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34" name="Line 1916"/>
          <p:cNvSpPr>
            <a:spLocks noChangeShapeType="1"/>
          </p:cNvSpPr>
          <p:nvPr/>
        </p:nvSpPr>
        <p:spPr bwMode="auto">
          <a:xfrm>
            <a:off x="46132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35" name="Line 1917"/>
          <p:cNvSpPr>
            <a:spLocks noChangeShapeType="1"/>
          </p:cNvSpPr>
          <p:nvPr/>
        </p:nvSpPr>
        <p:spPr bwMode="auto">
          <a:xfrm flipV="1">
            <a:off x="46196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36" name="Line 1918"/>
          <p:cNvSpPr>
            <a:spLocks noChangeShapeType="1"/>
          </p:cNvSpPr>
          <p:nvPr/>
        </p:nvSpPr>
        <p:spPr bwMode="auto">
          <a:xfrm>
            <a:off x="4619625"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37" name="Line 1919"/>
          <p:cNvSpPr>
            <a:spLocks noChangeShapeType="1"/>
          </p:cNvSpPr>
          <p:nvPr/>
        </p:nvSpPr>
        <p:spPr bwMode="auto">
          <a:xfrm flipV="1">
            <a:off x="46243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38" name="Line 1920"/>
          <p:cNvSpPr>
            <a:spLocks noChangeShapeType="1"/>
          </p:cNvSpPr>
          <p:nvPr/>
        </p:nvSpPr>
        <p:spPr bwMode="auto">
          <a:xfrm>
            <a:off x="46196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39" name="Line 1921"/>
          <p:cNvSpPr>
            <a:spLocks noChangeShapeType="1"/>
          </p:cNvSpPr>
          <p:nvPr/>
        </p:nvSpPr>
        <p:spPr bwMode="auto">
          <a:xfrm flipV="1">
            <a:off x="46291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40" name="Line 1922"/>
          <p:cNvSpPr>
            <a:spLocks noChangeShapeType="1"/>
          </p:cNvSpPr>
          <p:nvPr/>
        </p:nvSpPr>
        <p:spPr bwMode="auto">
          <a:xfrm>
            <a:off x="46243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41" name="Line 1923"/>
          <p:cNvSpPr>
            <a:spLocks noChangeShapeType="1"/>
          </p:cNvSpPr>
          <p:nvPr/>
        </p:nvSpPr>
        <p:spPr bwMode="auto">
          <a:xfrm flipV="1">
            <a:off x="46339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42" name="Line 1924"/>
          <p:cNvSpPr>
            <a:spLocks noChangeShapeType="1"/>
          </p:cNvSpPr>
          <p:nvPr/>
        </p:nvSpPr>
        <p:spPr bwMode="auto">
          <a:xfrm>
            <a:off x="46291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43" name="Line 1925"/>
          <p:cNvSpPr>
            <a:spLocks noChangeShapeType="1"/>
          </p:cNvSpPr>
          <p:nvPr/>
        </p:nvSpPr>
        <p:spPr bwMode="auto">
          <a:xfrm flipV="1">
            <a:off x="46386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44" name="Line 1926"/>
          <p:cNvSpPr>
            <a:spLocks noChangeShapeType="1"/>
          </p:cNvSpPr>
          <p:nvPr/>
        </p:nvSpPr>
        <p:spPr bwMode="auto">
          <a:xfrm>
            <a:off x="46339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45" name="Line 1927"/>
          <p:cNvSpPr>
            <a:spLocks noChangeShapeType="1"/>
          </p:cNvSpPr>
          <p:nvPr/>
        </p:nvSpPr>
        <p:spPr bwMode="auto">
          <a:xfrm flipV="1">
            <a:off x="46434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46" name="Line 1928"/>
          <p:cNvSpPr>
            <a:spLocks noChangeShapeType="1"/>
          </p:cNvSpPr>
          <p:nvPr/>
        </p:nvSpPr>
        <p:spPr bwMode="auto">
          <a:xfrm>
            <a:off x="46386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47" name="Line 1929"/>
          <p:cNvSpPr>
            <a:spLocks noChangeShapeType="1"/>
          </p:cNvSpPr>
          <p:nvPr/>
        </p:nvSpPr>
        <p:spPr bwMode="auto">
          <a:xfrm flipV="1">
            <a:off x="46482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48" name="Line 1930"/>
          <p:cNvSpPr>
            <a:spLocks noChangeShapeType="1"/>
          </p:cNvSpPr>
          <p:nvPr/>
        </p:nvSpPr>
        <p:spPr bwMode="auto">
          <a:xfrm>
            <a:off x="46434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49" name="Line 1931"/>
          <p:cNvSpPr>
            <a:spLocks noChangeShapeType="1"/>
          </p:cNvSpPr>
          <p:nvPr/>
        </p:nvSpPr>
        <p:spPr bwMode="auto">
          <a:xfrm flipV="1">
            <a:off x="46529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50" name="Line 1932"/>
          <p:cNvSpPr>
            <a:spLocks noChangeShapeType="1"/>
          </p:cNvSpPr>
          <p:nvPr/>
        </p:nvSpPr>
        <p:spPr bwMode="auto">
          <a:xfrm>
            <a:off x="46482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51" name="Line 1933"/>
          <p:cNvSpPr>
            <a:spLocks noChangeShapeType="1"/>
          </p:cNvSpPr>
          <p:nvPr/>
        </p:nvSpPr>
        <p:spPr bwMode="auto">
          <a:xfrm flipV="1">
            <a:off x="46577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52" name="Line 1934"/>
          <p:cNvSpPr>
            <a:spLocks noChangeShapeType="1"/>
          </p:cNvSpPr>
          <p:nvPr/>
        </p:nvSpPr>
        <p:spPr bwMode="auto">
          <a:xfrm>
            <a:off x="46529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53" name="Line 1935"/>
          <p:cNvSpPr>
            <a:spLocks noChangeShapeType="1"/>
          </p:cNvSpPr>
          <p:nvPr/>
        </p:nvSpPr>
        <p:spPr bwMode="auto">
          <a:xfrm flipV="1">
            <a:off x="46720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54" name="Line 1936"/>
          <p:cNvSpPr>
            <a:spLocks noChangeShapeType="1"/>
          </p:cNvSpPr>
          <p:nvPr/>
        </p:nvSpPr>
        <p:spPr bwMode="auto">
          <a:xfrm>
            <a:off x="46577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55" name="Line 1937"/>
          <p:cNvSpPr>
            <a:spLocks noChangeShapeType="1"/>
          </p:cNvSpPr>
          <p:nvPr/>
        </p:nvSpPr>
        <p:spPr bwMode="auto">
          <a:xfrm flipV="1">
            <a:off x="4672012" y="6266706"/>
            <a:ext cx="0" cy="460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56" name="Line 1938"/>
          <p:cNvSpPr>
            <a:spLocks noChangeShapeType="1"/>
          </p:cNvSpPr>
          <p:nvPr/>
        </p:nvSpPr>
        <p:spPr bwMode="auto">
          <a:xfrm>
            <a:off x="46720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57" name="Line 1939"/>
          <p:cNvSpPr>
            <a:spLocks noChangeShapeType="1"/>
          </p:cNvSpPr>
          <p:nvPr/>
        </p:nvSpPr>
        <p:spPr bwMode="auto">
          <a:xfrm flipV="1">
            <a:off x="46767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58" name="Line 1940"/>
          <p:cNvSpPr>
            <a:spLocks noChangeShapeType="1"/>
          </p:cNvSpPr>
          <p:nvPr/>
        </p:nvSpPr>
        <p:spPr bwMode="auto">
          <a:xfrm>
            <a:off x="46720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59" name="Line 1941"/>
          <p:cNvSpPr>
            <a:spLocks noChangeShapeType="1"/>
          </p:cNvSpPr>
          <p:nvPr/>
        </p:nvSpPr>
        <p:spPr bwMode="auto">
          <a:xfrm flipV="1">
            <a:off x="46815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60" name="Line 1942"/>
          <p:cNvSpPr>
            <a:spLocks noChangeShapeType="1"/>
          </p:cNvSpPr>
          <p:nvPr/>
        </p:nvSpPr>
        <p:spPr bwMode="auto">
          <a:xfrm>
            <a:off x="46767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61" name="Line 1943"/>
          <p:cNvSpPr>
            <a:spLocks noChangeShapeType="1"/>
          </p:cNvSpPr>
          <p:nvPr/>
        </p:nvSpPr>
        <p:spPr bwMode="auto">
          <a:xfrm flipV="1">
            <a:off x="46863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62" name="Line 1944"/>
          <p:cNvSpPr>
            <a:spLocks noChangeShapeType="1"/>
          </p:cNvSpPr>
          <p:nvPr/>
        </p:nvSpPr>
        <p:spPr bwMode="auto">
          <a:xfrm>
            <a:off x="46815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63" name="Line 1945"/>
          <p:cNvSpPr>
            <a:spLocks noChangeShapeType="1"/>
          </p:cNvSpPr>
          <p:nvPr/>
        </p:nvSpPr>
        <p:spPr bwMode="auto">
          <a:xfrm flipV="1">
            <a:off x="46910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64" name="Line 1946"/>
          <p:cNvSpPr>
            <a:spLocks noChangeShapeType="1"/>
          </p:cNvSpPr>
          <p:nvPr/>
        </p:nvSpPr>
        <p:spPr bwMode="auto">
          <a:xfrm>
            <a:off x="46863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65" name="Line 1947"/>
          <p:cNvSpPr>
            <a:spLocks noChangeShapeType="1"/>
          </p:cNvSpPr>
          <p:nvPr/>
        </p:nvSpPr>
        <p:spPr bwMode="auto">
          <a:xfrm flipV="1">
            <a:off x="46974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66" name="Line 1948"/>
          <p:cNvSpPr>
            <a:spLocks noChangeShapeType="1"/>
          </p:cNvSpPr>
          <p:nvPr/>
        </p:nvSpPr>
        <p:spPr bwMode="auto">
          <a:xfrm>
            <a:off x="46910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67" name="Line 1949"/>
          <p:cNvSpPr>
            <a:spLocks noChangeShapeType="1"/>
          </p:cNvSpPr>
          <p:nvPr/>
        </p:nvSpPr>
        <p:spPr bwMode="auto">
          <a:xfrm flipV="1">
            <a:off x="47021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68" name="Line 1950"/>
          <p:cNvSpPr>
            <a:spLocks noChangeShapeType="1"/>
          </p:cNvSpPr>
          <p:nvPr/>
        </p:nvSpPr>
        <p:spPr bwMode="auto">
          <a:xfrm>
            <a:off x="46974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69" name="Line 1951"/>
          <p:cNvSpPr>
            <a:spLocks noChangeShapeType="1"/>
          </p:cNvSpPr>
          <p:nvPr/>
        </p:nvSpPr>
        <p:spPr bwMode="auto">
          <a:xfrm flipV="1">
            <a:off x="47069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70" name="Line 1952"/>
          <p:cNvSpPr>
            <a:spLocks noChangeShapeType="1"/>
          </p:cNvSpPr>
          <p:nvPr/>
        </p:nvSpPr>
        <p:spPr bwMode="auto">
          <a:xfrm>
            <a:off x="47021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71" name="Line 1953"/>
          <p:cNvSpPr>
            <a:spLocks noChangeShapeType="1"/>
          </p:cNvSpPr>
          <p:nvPr/>
        </p:nvSpPr>
        <p:spPr bwMode="auto">
          <a:xfrm flipV="1">
            <a:off x="47117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72" name="Line 1954"/>
          <p:cNvSpPr>
            <a:spLocks noChangeShapeType="1"/>
          </p:cNvSpPr>
          <p:nvPr/>
        </p:nvSpPr>
        <p:spPr bwMode="auto">
          <a:xfrm>
            <a:off x="47069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73" name="Line 1955"/>
          <p:cNvSpPr>
            <a:spLocks noChangeShapeType="1"/>
          </p:cNvSpPr>
          <p:nvPr/>
        </p:nvSpPr>
        <p:spPr bwMode="auto">
          <a:xfrm flipV="1">
            <a:off x="47212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74" name="Line 1956"/>
          <p:cNvSpPr>
            <a:spLocks noChangeShapeType="1"/>
          </p:cNvSpPr>
          <p:nvPr/>
        </p:nvSpPr>
        <p:spPr bwMode="auto">
          <a:xfrm>
            <a:off x="47117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75" name="Line 1957"/>
          <p:cNvSpPr>
            <a:spLocks noChangeShapeType="1"/>
          </p:cNvSpPr>
          <p:nvPr/>
        </p:nvSpPr>
        <p:spPr bwMode="auto">
          <a:xfrm flipV="1">
            <a:off x="47259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76" name="Line 1958"/>
          <p:cNvSpPr>
            <a:spLocks noChangeShapeType="1"/>
          </p:cNvSpPr>
          <p:nvPr/>
        </p:nvSpPr>
        <p:spPr bwMode="auto">
          <a:xfrm>
            <a:off x="47212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77" name="Line 1959"/>
          <p:cNvSpPr>
            <a:spLocks noChangeShapeType="1"/>
          </p:cNvSpPr>
          <p:nvPr/>
        </p:nvSpPr>
        <p:spPr bwMode="auto">
          <a:xfrm flipV="1">
            <a:off x="4725987"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78" name="Line 1960"/>
          <p:cNvSpPr>
            <a:spLocks noChangeShapeType="1"/>
          </p:cNvSpPr>
          <p:nvPr/>
        </p:nvSpPr>
        <p:spPr bwMode="auto">
          <a:xfrm>
            <a:off x="47259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79" name="Line 1961"/>
          <p:cNvSpPr>
            <a:spLocks noChangeShapeType="1"/>
          </p:cNvSpPr>
          <p:nvPr/>
        </p:nvSpPr>
        <p:spPr bwMode="auto">
          <a:xfrm flipV="1">
            <a:off x="47307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80" name="Line 1962"/>
          <p:cNvSpPr>
            <a:spLocks noChangeShapeType="1"/>
          </p:cNvSpPr>
          <p:nvPr/>
        </p:nvSpPr>
        <p:spPr bwMode="auto">
          <a:xfrm>
            <a:off x="47259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81" name="Line 1963"/>
          <p:cNvSpPr>
            <a:spLocks noChangeShapeType="1"/>
          </p:cNvSpPr>
          <p:nvPr/>
        </p:nvSpPr>
        <p:spPr bwMode="auto">
          <a:xfrm flipV="1">
            <a:off x="47355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82" name="Line 1964"/>
          <p:cNvSpPr>
            <a:spLocks noChangeShapeType="1"/>
          </p:cNvSpPr>
          <p:nvPr/>
        </p:nvSpPr>
        <p:spPr bwMode="auto">
          <a:xfrm>
            <a:off x="47307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83" name="Line 1965"/>
          <p:cNvSpPr>
            <a:spLocks noChangeShapeType="1"/>
          </p:cNvSpPr>
          <p:nvPr/>
        </p:nvSpPr>
        <p:spPr bwMode="auto">
          <a:xfrm flipV="1">
            <a:off x="47402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84" name="Line 1966"/>
          <p:cNvSpPr>
            <a:spLocks noChangeShapeType="1"/>
          </p:cNvSpPr>
          <p:nvPr/>
        </p:nvSpPr>
        <p:spPr bwMode="auto">
          <a:xfrm>
            <a:off x="47355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85" name="Line 1967"/>
          <p:cNvSpPr>
            <a:spLocks noChangeShapeType="1"/>
          </p:cNvSpPr>
          <p:nvPr/>
        </p:nvSpPr>
        <p:spPr bwMode="auto">
          <a:xfrm flipV="1">
            <a:off x="47450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86" name="Line 1968"/>
          <p:cNvSpPr>
            <a:spLocks noChangeShapeType="1"/>
          </p:cNvSpPr>
          <p:nvPr/>
        </p:nvSpPr>
        <p:spPr bwMode="auto">
          <a:xfrm>
            <a:off x="47402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87" name="Line 1969"/>
          <p:cNvSpPr>
            <a:spLocks noChangeShapeType="1"/>
          </p:cNvSpPr>
          <p:nvPr/>
        </p:nvSpPr>
        <p:spPr bwMode="auto">
          <a:xfrm flipV="1">
            <a:off x="4745037"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88" name="Line 1970"/>
          <p:cNvSpPr>
            <a:spLocks noChangeShapeType="1"/>
          </p:cNvSpPr>
          <p:nvPr/>
        </p:nvSpPr>
        <p:spPr bwMode="auto">
          <a:xfrm>
            <a:off x="47450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89" name="Line 1971"/>
          <p:cNvSpPr>
            <a:spLocks noChangeShapeType="1"/>
          </p:cNvSpPr>
          <p:nvPr/>
        </p:nvSpPr>
        <p:spPr bwMode="auto">
          <a:xfrm flipV="1">
            <a:off x="47498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90" name="Line 1972"/>
          <p:cNvSpPr>
            <a:spLocks noChangeShapeType="1"/>
          </p:cNvSpPr>
          <p:nvPr/>
        </p:nvSpPr>
        <p:spPr bwMode="auto">
          <a:xfrm>
            <a:off x="47450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91" name="Line 1973"/>
          <p:cNvSpPr>
            <a:spLocks noChangeShapeType="1"/>
          </p:cNvSpPr>
          <p:nvPr/>
        </p:nvSpPr>
        <p:spPr bwMode="auto">
          <a:xfrm flipV="1">
            <a:off x="47593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92" name="Line 1974"/>
          <p:cNvSpPr>
            <a:spLocks noChangeShapeType="1"/>
          </p:cNvSpPr>
          <p:nvPr/>
        </p:nvSpPr>
        <p:spPr bwMode="auto">
          <a:xfrm>
            <a:off x="47498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93" name="Line 1975"/>
          <p:cNvSpPr>
            <a:spLocks noChangeShapeType="1"/>
          </p:cNvSpPr>
          <p:nvPr/>
        </p:nvSpPr>
        <p:spPr bwMode="auto">
          <a:xfrm flipV="1">
            <a:off x="47640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94" name="Line 1976"/>
          <p:cNvSpPr>
            <a:spLocks noChangeShapeType="1"/>
          </p:cNvSpPr>
          <p:nvPr/>
        </p:nvSpPr>
        <p:spPr bwMode="auto">
          <a:xfrm>
            <a:off x="47593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95" name="Line 1977"/>
          <p:cNvSpPr>
            <a:spLocks noChangeShapeType="1"/>
          </p:cNvSpPr>
          <p:nvPr/>
        </p:nvSpPr>
        <p:spPr bwMode="auto">
          <a:xfrm flipV="1">
            <a:off x="47688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96" name="Line 1978"/>
          <p:cNvSpPr>
            <a:spLocks noChangeShapeType="1"/>
          </p:cNvSpPr>
          <p:nvPr/>
        </p:nvSpPr>
        <p:spPr bwMode="auto">
          <a:xfrm>
            <a:off x="47640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97" name="Line 1979"/>
          <p:cNvSpPr>
            <a:spLocks noChangeShapeType="1"/>
          </p:cNvSpPr>
          <p:nvPr/>
        </p:nvSpPr>
        <p:spPr bwMode="auto">
          <a:xfrm flipV="1">
            <a:off x="47799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98" name="Line 1980"/>
          <p:cNvSpPr>
            <a:spLocks noChangeShapeType="1"/>
          </p:cNvSpPr>
          <p:nvPr/>
        </p:nvSpPr>
        <p:spPr bwMode="auto">
          <a:xfrm>
            <a:off x="47688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99" name="Line 1981"/>
          <p:cNvSpPr>
            <a:spLocks noChangeShapeType="1"/>
          </p:cNvSpPr>
          <p:nvPr/>
        </p:nvSpPr>
        <p:spPr bwMode="auto">
          <a:xfrm flipV="1">
            <a:off x="47847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00" name="Line 1982"/>
          <p:cNvSpPr>
            <a:spLocks noChangeShapeType="1"/>
          </p:cNvSpPr>
          <p:nvPr/>
        </p:nvSpPr>
        <p:spPr bwMode="auto">
          <a:xfrm>
            <a:off x="47799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01" name="Line 1983"/>
          <p:cNvSpPr>
            <a:spLocks noChangeShapeType="1"/>
          </p:cNvSpPr>
          <p:nvPr/>
        </p:nvSpPr>
        <p:spPr bwMode="auto">
          <a:xfrm flipV="1">
            <a:off x="4784725" y="6222256"/>
            <a:ext cx="0" cy="9048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02" name="Line 1984"/>
          <p:cNvSpPr>
            <a:spLocks noChangeShapeType="1"/>
          </p:cNvSpPr>
          <p:nvPr/>
        </p:nvSpPr>
        <p:spPr bwMode="auto">
          <a:xfrm>
            <a:off x="47847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03" name="Line 1985"/>
          <p:cNvSpPr>
            <a:spLocks noChangeShapeType="1"/>
          </p:cNvSpPr>
          <p:nvPr/>
        </p:nvSpPr>
        <p:spPr bwMode="auto">
          <a:xfrm flipV="1">
            <a:off x="47894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04" name="Line 1986"/>
          <p:cNvSpPr>
            <a:spLocks noChangeShapeType="1"/>
          </p:cNvSpPr>
          <p:nvPr/>
        </p:nvSpPr>
        <p:spPr bwMode="auto">
          <a:xfrm>
            <a:off x="4784725" y="6266706"/>
            <a:ext cx="0" cy="460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05" name="Line 1987"/>
          <p:cNvSpPr>
            <a:spLocks noChangeShapeType="1"/>
          </p:cNvSpPr>
          <p:nvPr/>
        </p:nvSpPr>
        <p:spPr bwMode="auto">
          <a:xfrm flipV="1">
            <a:off x="4789487"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06" name="Line 1988"/>
          <p:cNvSpPr>
            <a:spLocks noChangeShapeType="1"/>
          </p:cNvSpPr>
          <p:nvPr/>
        </p:nvSpPr>
        <p:spPr bwMode="auto">
          <a:xfrm>
            <a:off x="47894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07" name="Line 1989"/>
          <p:cNvSpPr>
            <a:spLocks noChangeShapeType="1"/>
          </p:cNvSpPr>
          <p:nvPr/>
        </p:nvSpPr>
        <p:spPr bwMode="auto">
          <a:xfrm flipV="1">
            <a:off x="4794250"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08" name="Line 1990"/>
          <p:cNvSpPr>
            <a:spLocks noChangeShapeType="1"/>
          </p:cNvSpPr>
          <p:nvPr/>
        </p:nvSpPr>
        <p:spPr bwMode="auto">
          <a:xfrm>
            <a:off x="47894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09" name="Line 1991"/>
          <p:cNvSpPr>
            <a:spLocks noChangeShapeType="1"/>
          </p:cNvSpPr>
          <p:nvPr/>
        </p:nvSpPr>
        <p:spPr bwMode="auto">
          <a:xfrm flipV="1">
            <a:off x="47942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10" name="Line 1992"/>
          <p:cNvSpPr>
            <a:spLocks noChangeShapeType="1"/>
          </p:cNvSpPr>
          <p:nvPr/>
        </p:nvSpPr>
        <p:spPr bwMode="auto">
          <a:xfrm>
            <a:off x="4794250"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11" name="Line 1993"/>
          <p:cNvSpPr>
            <a:spLocks noChangeShapeType="1"/>
          </p:cNvSpPr>
          <p:nvPr/>
        </p:nvSpPr>
        <p:spPr bwMode="auto">
          <a:xfrm flipV="1">
            <a:off x="47990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12" name="Line 1994"/>
          <p:cNvSpPr>
            <a:spLocks noChangeShapeType="1"/>
          </p:cNvSpPr>
          <p:nvPr/>
        </p:nvSpPr>
        <p:spPr bwMode="auto">
          <a:xfrm>
            <a:off x="47942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13" name="Line 1995"/>
          <p:cNvSpPr>
            <a:spLocks noChangeShapeType="1"/>
          </p:cNvSpPr>
          <p:nvPr/>
        </p:nvSpPr>
        <p:spPr bwMode="auto">
          <a:xfrm flipV="1">
            <a:off x="48037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14" name="Line 1996"/>
          <p:cNvSpPr>
            <a:spLocks noChangeShapeType="1"/>
          </p:cNvSpPr>
          <p:nvPr/>
        </p:nvSpPr>
        <p:spPr bwMode="auto">
          <a:xfrm>
            <a:off x="47990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15" name="Line 1997"/>
          <p:cNvSpPr>
            <a:spLocks noChangeShapeType="1"/>
          </p:cNvSpPr>
          <p:nvPr/>
        </p:nvSpPr>
        <p:spPr bwMode="auto">
          <a:xfrm flipV="1">
            <a:off x="4803775" y="6098431"/>
            <a:ext cx="0" cy="214313"/>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16" name="Line 1998"/>
          <p:cNvSpPr>
            <a:spLocks noChangeShapeType="1"/>
          </p:cNvSpPr>
          <p:nvPr/>
        </p:nvSpPr>
        <p:spPr bwMode="auto">
          <a:xfrm>
            <a:off x="48037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17" name="Line 1999"/>
          <p:cNvSpPr>
            <a:spLocks noChangeShapeType="1"/>
          </p:cNvSpPr>
          <p:nvPr/>
        </p:nvSpPr>
        <p:spPr bwMode="auto">
          <a:xfrm flipV="1">
            <a:off x="48085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18" name="Line 2000"/>
          <p:cNvSpPr>
            <a:spLocks noChangeShapeType="1"/>
          </p:cNvSpPr>
          <p:nvPr/>
        </p:nvSpPr>
        <p:spPr bwMode="auto">
          <a:xfrm>
            <a:off x="48037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19" name="Line 2001"/>
          <p:cNvSpPr>
            <a:spLocks noChangeShapeType="1"/>
          </p:cNvSpPr>
          <p:nvPr/>
        </p:nvSpPr>
        <p:spPr bwMode="auto">
          <a:xfrm flipV="1">
            <a:off x="48133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20" name="Line 2002"/>
          <p:cNvSpPr>
            <a:spLocks noChangeShapeType="1"/>
          </p:cNvSpPr>
          <p:nvPr/>
        </p:nvSpPr>
        <p:spPr bwMode="auto">
          <a:xfrm>
            <a:off x="48085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21" name="Line 2003"/>
          <p:cNvSpPr>
            <a:spLocks noChangeShapeType="1"/>
          </p:cNvSpPr>
          <p:nvPr/>
        </p:nvSpPr>
        <p:spPr bwMode="auto">
          <a:xfrm flipV="1">
            <a:off x="48228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22" name="Line 2004"/>
          <p:cNvSpPr>
            <a:spLocks noChangeShapeType="1"/>
          </p:cNvSpPr>
          <p:nvPr/>
        </p:nvSpPr>
        <p:spPr bwMode="auto">
          <a:xfrm>
            <a:off x="48133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23" name="Line 2005"/>
          <p:cNvSpPr>
            <a:spLocks noChangeShapeType="1"/>
          </p:cNvSpPr>
          <p:nvPr/>
        </p:nvSpPr>
        <p:spPr bwMode="auto">
          <a:xfrm flipV="1">
            <a:off x="48275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24" name="Line 2006"/>
          <p:cNvSpPr>
            <a:spLocks noChangeShapeType="1"/>
          </p:cNvSpPr>
          <p:nvPr/>
        </p:nvSpPr>
        <p:spPr bwMode="auto">
          <a:xfrm>
            <a:off x="48228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25" name="Line 2007"/>
          <p:cNvSpPr>
            <a:spLocks noChangeShapeType="1"/>
          </p:cNvSpPr>
          <p:nvPr/>
        </p:nvSpPr>
        <p:spPr bwMode="auto">
          <a:xfrm flipV="1">
            <a:off x="4827587" y="6234956"/>
            <a:ext cx="0" cy="7778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26" name="Line 2008"/>
          <p:cNvSpPr>
            <a:spLocks noChangeShapeType="1"/>
          </p:cNvSpPr>
          <p:nvPr/>
        </p:nvSpPr>
        <p:spPr bwMode="auto">
          <a:xfrm>
            <a:off x="48275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27" name="Line 2009"/>
          <p:cNvSpPr>
            <a:spLocks noChangeShapeType="1"/>
          </p:cNvSpPr>
          <p:nvPr/>
        </p:nvSpPr>
        <p:spPr bwMode="auto">
          <a:xfrm flipV="1">
            <a:off x="48323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28" name="Line 2010"/>
          <p:cNvSpPr>
            <a:spLocks noChangeShapeType="1"/>
          </p:cNvSpPr>
          <p:nvPr/>
        </p:nvSpPr>
        <p:spPr bwMode="auto">
          <a:xfrm>
            <a:off x="48275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29" name="Line 2011"/>
          <p:cNvSpPr>
            <a:spLocks noChangeShapeType="1"/>
          </p:cNvSpPr>
          <p:nvPr/>
        </p:nvSpPr>
        <p:spPr bwMode="auto">
          <a:xfrm flipV="1">
            <a:off x="48371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30" name="Line 2012"/>
          <p:cNvSpPr>
            <a:spLocks noChangeShapeType="1"/>
          </p:cNvSpPr>
          <p:nvPr/>
        </p:nvSpPr>
        <p:spPr bwMode="auto">
          <a:xfrm>
            <a:off x="48323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31" name="Line 2013"/>
          <p:cNvSpPr>
            <a:spLocks noChangeShapeType="1"/>
          </p:cNvSpPr>
          <p:nvPr/>
        </p:nvSpPr>
        <p:spPr bwMode="auto">
          <a:xfrm flipV="1">
            <a:off x="48418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32" name="Line 2015"/>
          <p:cNvSpPr>
            <a:spLocks noChangeShapeType="1"/>
          </p:cNvSpPr>
          <p:nvPr/>
        </p:nvSpPr>
        <p:spPr bwMode="auto">
          <a:xfrm>
            <a:off x="48371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33" name="Line 2016"/>
          <p:cNvSpPr>
            <a:spLocks noChangeShapeType="1"/>
          </p:cNvSpPr>
          <p:nvPr/>
        </p:nvSpPr>
        <p:spPr bwMode="auto">
          <a:xfrm flipV="1">
            <a:off x="48466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34" name="Line 2017"/>
          <p:cNvSpPr>
            <a:spLocks noChangeShapeType="1"/>
          </p:cNvSpPr>
          <p:nvPr/>
        </p:nvSpPr>
        <p:spPr bwMode="auto">
          <a:xfrm>
            <a:off x="48418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35" name="Line 2018"/>
          <p:cNvSpPr>
            <a:spLocks noChangeShapeType="1"/>
          </p:cNvSpPr>
          <p:nvPr/>
        </p:nvSpPr>
        <p:spPr bwMode="auto">
          <a:xfrm flipV="1">
            <a:off x="4846637"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36" name="Line 2019"/>
          <p:cNvSpPr>
            <a:spLocks noChangeShapeType="1"/>
          </p:cNvSpPr>
          <p:nvPr/>
        </p:nvSpPr>
        <p:spPr bwMode="auto">
          <a:xfrm>
            <a:off x="48466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37" name="Line 2020"/>
          <p:cNvSpPr>
            <a:spLocks noChangeShapeType="1"/>
          </p:cNvSpPr>
          <p:nvPr/>
        </p:nvSpPr>
        <p:spPr bwMode="auto">
          <a:xfrm flipV="1">
            <a:off x="48514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38" name="Line 2021"/>
          <p:cNvSpPr>
            <a:spLocks noChangeShapeType="1"/>
          </p:cNvSpPr>
          <p:nvPr/>
        </p:nvSpPr>
        <p:spPr bwMode="auto">
          <a:xfrm>
            <a:off x="48466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39" name="Line 2022"/>
          <p:cNvSpPr>
            <a:spLocks noChangeShapeType="1"/>
          </p:cNvSpPr>
          <p:nvPr/>
        </p:nvSpPr>
        <p:spPr bwMode="auto">
          <a:xfrm flipV="1">
            <a:off x="48577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40" name="Line 2023"/>
          <p:cNvSpPr>
            <a:spLocks noChangeShapeType="1"/>
          </p:cNvSpPr>
          <p:nvPr/>
        </p:nvSpPr>
        <p:spPr bwMode="auto">
          <a:xfrm>
            <a:off x="48514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41" name="Line 2024"/>
          <p:cNvSpPr>
            <a:spLocks noChangeShapeType="1"/>
          </p:cNvSpPr>
          <p:nvPr/>
        </p:nvSpPr>
        <p:spPr bwMode="auto">
          <a:xfrm flipV="1">
            <a:off x="4857750"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42" name="Line 2025"/>
          <p:cNvSpPr>
            <a:spLocks noChangeShapeType="1"/>
          </p:cNvSpPr>
          <p:nvPr/>
        </p:nvSpPr>
        <p:spPr bwMode="auto">
          <a:xfrm>
            <a:off x="48577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43" name="Line 2026"/>
          <p:cNvSpPr>
            <a:spLocks noChangeShapeType="1"/>
          </p:cNvSpPr>
          <p:nvPr/>
        </p:nvSpPr>
        <p:spPr bwMode="auto">
          <a:xfrm flipV="1">
            <a:off x="48672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44" name="Line 2027"/>
          <p:cNvSpPr>
            <a:spLocks noChangeShapeType="1"/>
          </p:cNvSpPr>
          <p:nvPr/>
        </p:nvSpPr>
        <p:spPr bwMode="auto">
          <a:xfrm>
            <a:off x="48577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45" name="Line 2028"/>
          <p:cNvSpPr>
            <a:spLocks noChangeShapeType="1"/>
          </p:cNvSpPr>
          <p:nvPr/>
        </p:nvSpPr>
        <p:spPr bwMode="auto">
          <a:xfrm flipV="1">
            <a:off x="48768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46" name="Line 2029"/>
          <p:cNvSpPr>
            <a:spLocks noChangeShapeType="1"/>
          </p:cNvSpPr>
          <p:nvPr/>
        </p:nvSpPr>
        <p:spPr bwMode="auto">
          <a:xfrm>
            <a:off x="48672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47" name="Line 2030"/>
          <p:cNvSpPr>
            <a:spLocks noChangeShapeType="1"/>
          </p:cNvSpPr>
          <p:nvPr/>
        </p:nvSpPr>
        <p:spPr bwMode="auto">
          <a:xfrm flipV="1">
            <a:off x="4876800"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48" name="Line 2031"/>
          <p:cNvSpPr>
            <a:spLocks noChangeShapeType="1"/>
          </p:cNvSpPr>
          <p:nvPr/>
        </p:nvSpPr>
        <p:spPr bwMode="auto">
          <a:xfrm>
            <a:off x="48768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49" name="Line 2032"/>
          <p:cNvSpPr>
            <a:spLocks noChangeShapeType="1"/>
          </p:cNvSpPr>
          <p:nvPr/>
        </p:nvSpPr>
        <p:spPr bwMode="auto">
          <a:xfrm flipV="1">
            <a:off x="48815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50" name="Line 2033"/>
          <p:cNvSpPr>
            <a:spLocks noChangeShapeType="1"/>
          </p:cNvSpPr>
          <p:nvPr/>
        </p:nvSpPr>
        <p:spPr bwMode="auto">
          <a:xfrm>
            <a:off x="48768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51" name="Line 2034"/>
          <p:cNvSpPr>
            <a:spLocks noChangeShapeType="1"/>
          </p:cNvSpPr>
          <p:nvPr/>
        </p:nvSpPr>
        <p:spPr bwMode="auto">
          <a:xfrm flipV="1">
            <a:off x="48863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52" name="Line 2035"/>
          <p:cNvSpPr>
            <a:spLocks noChangeShapeType="1"/>
          </p:cNvSpPr>
          <p:nvPr/>
        </p:nvSpPr>
        <p:spPr bwMode="auto">
          <a:xfrm>
            <a:off x="48815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53" name="Line 2036"/>
          <p:cNvSpPr>
            <a:spLocks noChangeShapeType="1"/>
          </p:cNvSpPr>
          <p:nvPr/>
        </p:nvSpPr>
        <p:spPr bwMode="auto">
          <a:xfrm flipV="1">
            <a:off x="48958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54" name="Line 2037"/>
          <p:cNvSpPr>
            <a:spLocks noChangeShapeType="1"/>
          </p:cNvSpPr>
          <p:nvPr/>
        </p:nvSpPr>
        <p:spPr bwMode="auto">
          <a:xfrm>
            <a:off x="48863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55" name="Line 2038"/>
          <p:cNvSpPr>
            <a:spLocks noChangeShapeType="1"/>
          </p:cNvSpPr>
          <p:nvPr/>
        </p:nvSpPr>
        <p:spPr bwMode="auto">
          <a:xfrm flipV="1">
            <a:off x="49006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56" name="Line 2039"/>
          <p:cNvSpPr>
            <a:spLocks noChangeShapeType="1"/>
          </p:cNvSpPr>
          <p:nvPr/>
        </p:nvSpPr>
        <p:spPr bwMode="auto">
          <a:xfrm>
            <a:off x="48958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57" name="Line 2040"/>
          <p:cNvSpPr>
            <a:spLocks noChangeShapeType="1"/>
          </p:cNvSpPr>
          <p:nvPr/>
        </p:nvSpPr>
        <p:spPr bwMode="auto">
          <a:xfrm flipV="1">
            <a:off x="49101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58" name="Line 2041"/>
          <p:cNvSpPr>
            <a:spLocks noChangeShapeType="1"/>
          </p:cNvSpPr>
          <p:nvPr/>
        </p:nvSpPr>
        <p:spPr bwMode="auto">
          <a:xfrm>
            <a:off x="49006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59" name="Line 2042"/>
          <p:cNvSpPr>
            <a:spLocks noChangeShapeType="1"/>
          </p:cNvSpPr>
          <p:nvPr/>
        </p:nvSpPr>
        <p:spPr bwMode="auto">
          <a:xfrm flipV="1">
            <a:off x="4914900"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60" name="Line 2043"/>
          <p:cNvSpPr>
            <a:spLocks noChangeShapeType="1"/>
          </p:cNvSpPr>
          <p:nvPr/>
        </p:nvSpPr>
        <p:spPr bwMode="auto">
          <a:xfrm>
            <a:off x="49101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61" name="Line 2044"/>
          <p:cNvSpPr>
            <a:spLocks noChangeShapeType="1"/>
          </p:cNvSpPr>
          <p:nvPr/>
        </p:nvSpPr>
        <p:spPr bwMode="auto">
          <a:xfrm flipV="1">
            <a:off x="49196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62" name="Line 2045"/>
          <p:cNvSpPr>
            <a:spLocks noChangeShapeType="1"/>
          </p:cNvSpPr>
          <p:nvPr/>
        </p:nvSpPr>
        <p:spPr bwMode="auto">
          <a:xfrm>
            <a:off x="4914900"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63" name="Line 2046"/>
          <p:cNvSpPr>
            <a:spLocks noChangeShapeType="1"/>
          </p:cNvSpPr>
          <p:nvPr/>
        </p:nvSpPr>
        <p:spPr bwMode="auto">
          <a:xfrm flipV="1">
            <a:off x="49244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64" name="Line 2047"/>
          <p:cNvSpPr>
            <a:spLocks noChangeShapeType="1"/>
          </p:cNvSpPr>
          <p:nvPr/>
        </p:nvSpPr>
        <p:spPr bwMode="auto">
          <a:xfrm>
            <a:off x="49196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65" name="Line 2048"/>
          <p:cNvSpPr>
            <a:spLocks noChangeShapeType="1"/>
          </p:cNvSpPr>
          <p:nvPr/>
        </p:nvSpPr>
        <p:spPr bwMode="auto">
          <a:xfrm flipV="1">
            <a:off x="49291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66" name="Line 2049"/>
          <p:cNvSpPr>
            <a:spLocks noChangeShapeType="1"/>
          </p:cNvSpPr>
          <p:nvPr/>
        </p:nvSpPr>
        <p:spPr bwMode="auto">
          <a:xfrm>
            <a:off x="49244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67" name="Line 2050"/>
          <p:cNvSpPr>
            <a:spLocks noChangeShapeType="1"/>
          </p:cNvSpPr>
          <p:nvPr/>
        </p:nvSpPr>
        <p:spPr bwMode="auto">
          <a:xfrm flipV="1">
            <a:off x="49339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68" name="Line 2051"/>
          <p:cNvSpPr>
            <a:spLocks noChangeShapeType="1"/>
          </p:cNvSpPr>
          <p:nvPr/>
        </p:nvSpPr>
        <p:spPr bwMode="auto">
          <a:xfrm>
            <a:off x="49291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69" name="Line 2052"/>
          <p:cNvSpPr>
            <a:spLocks noChangeShapeType="1"/>
          </p:cNvSpPr>
          <p:nvPr/>
        </p:nvSpPr>
        <p:spPr bwMode="auto">
          <a:xfrm flipV="1">
            <a:off x="4933950" y="6266706"/>
            <a:ext cx="0" cy="460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70" name="Line 2053"/>
          <p:cNvSpPr>
            <a:spLocks noChangeShapeType="1"/>
          </p:cNvSpPr>
          <p:nvPr/>
        </p:nvSpPr>
        <p:spPr bwMode="auto">
          <a:xfrm>
            <a:off x="49339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71" name="Line 2054"/>
          <p:cNvSpPr>
            <a:spLocks noChangeShapeType="1"/>
          </p:cNvSpPr>
          <p:nvPr/>
        </p:nvSpPr>
        <p:spPr bwMode="auto">
          <a:xfrm flipV="1">
            <a:off x="49403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72" name="Line 2055"/>
          <p:cNvSpPr>
            <a:spLocks noChangeShapeType="1"/>
          </p:cNvSpPr>
          <p:nvPr/>
        </p:nvSpPr>
        <p:spPr bwMode="auto">
          <a:xfrm>
            <a:off x="49339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73" name="Line 2056"/>
          <p:cNvSpPr>
            <a:spLocks noChangeShapeType="1"/>
          </p:cNvSpPr>
          <p:nvPr/>
        </p:nvSpPr>
        <p:spPr bwMode="auto">
          <a:xfrm flipV="1">
            <a:off x="49450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74" name="Line 2057"/>
          <p:cNvSpPr>
            <a:spLocks noChangeShapeType="1"/>
          </p:cNvSpPr>
          <p:nvPr/>
        </p:nvSpPr>
        <p:spPr bwMode="auto">
          <a:xfrm>
            <a:off x="49403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75" name="Line 2058"/>
          <p:cNvSpPr>
            <a:spLocks noChangeShapeType="1"/>
          </p:cNvSpPr>
          <p:nvPr/>
        </p:nvSpPr>
        <p:spPr bwMode="auto">
          <a:xfrm flipV="1">
            <a:off x="49593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76" name="Line 2059"/>
          <p:cNvSpPr>
            <a:spLocks noChangeShapeType="1"/>
          </p:cNvSpPr>
          <p:nvPr/>
        </p:nvSpPr>
        <p:spPr bwMode="auto">
          <a:xfrm>
            <a:off x="49450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77" name="Line 2060"/>
          <p:cNvSpPr>
            <a:spLocks noChangeShapeType="1"/>
          </p:cNvSpPr>
          <p:nvPr/>
        </p:nvSpPr>
        <p:spPr bwMode="auto">
          <a:xfrm flipV="1">
            <a:off x="4964112"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78" name="Line 2061"/>
          <p:cNvSpPr>
            <a:spLocks noChangeShapeType="1"/>
          </p:cNvSpPr>
          <p:nvPr/>
        </p:nvSpPr>
        <p:spPr bwMode="auto">
          <a:xfrm>
            <a:off x="49593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79" name="Line 2062"/>
          <p:cNvSpPr>
            <a:spLocks noChangeShapeType="1"/>
          </p:cNvSpPr>
          <p:nvPr/>
        </p:nvSpPr>
        <p:spPr bwMode="auto">
          <a:xfrm flipV="1">
            <a:off x="49641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80" name="Line 2063"/>
          <p:cNvSpPr>
            <a:spLocks noChangeShapeType="1"/>
          </p:cNvSpPr>
          <p:nvPr/>
        </p:nvSpPr>
        <p:spPr bwMode="auto">
          <a:xfrm>
            <a:off x="4964112"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81" name="Line 2064"/>
          <p:cNvSpPr>
            <a:spLocks noChangeShapeType="1"/>
          </p:cNvSpPr>
          <p:nvPr/>
        </p:nvSpPr>
        <p:spPr bwMode="auto">
          <a:xfrm flipV="1">
            <a:off x="49784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82" name="Line 2065"/>
          <p:cNvSpPr>
            <a:spLocks noChangeShapeType="1"/>
          </p:cNvSpPr>
          <p:nvPr/>
        </p:nvSpPr>
        <p:spPr bwMode="auto">
          <a:xfrm>
            <a:off x="49641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83" name="Line 2066"/>
          <p:cNvSpPr>
            <a:spLocks noChangeShapeType="1"/>
          </p:cNvSpPr>
          <p:nvPr/>
        </p:nvSpPr>
        <p:spPr bwMode="auto">
          <a:xfrm flipV="1">
            <a:off x="49831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84" name="Line 2067"/>
          <p:cNvSpPr>
            <a:spLocks noChangeShapeType="1"/>
          </p:cNvSpPr>
          <p:nvPr/>
        </p:nvSpPr>
        <p:spPr bwMode="auto">
          <a:xfrm>
            <a:off x="49784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85" name="Line 2068"/>
          <p:cNvSpPr>
            <a:spLocks noChangeShapeType="1"/>
          </p:cNvSpPr>
          <p:nvPr/>
        </p:nvSpPr>
        <p:spPr bwMode="auto">
          <a:xfrm flipV="1">
            <a:off x="49879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86" name="Line 2069"/>
          <p:cNvSpPr>
            <a:spLocks noChangeShapeType="1"/>
          </p:cNvSpPr>
          <p:nvPr/>
        </p:nvSpPr>
        <p:spPr bwMode="auto">
          <a:xfrm>
            <a:off x="49831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87" name="Line 2070"/>
          <p:cNvSpPr>
            <a:spLocks noChangeShapeType="1"/>
          </p:cNvSpPr>
          <p:nvPr/>
        </p:nvSpPr>
        <p:spPr bwMode="auto">
          <a:xfrm flipV="1">
            <a:off x="49974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88" name="Line 2071"/>
          <p:cNvSpPr>
            <a:spLocks noChangeShapeType="1"/>
          </p:cNvSpPr>
          <p:nvPr/>
        </p:nvSpPr>
        <p:spPr bwMode="auto">
          <a:xfrm>
            <a:off x="49879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89" name="Line 2072"/>
          <p:cNvSpPr>
            <a:spLocks noChangeShapeType="1"/>
          </p:cNvSpPr>
          <p:nvPr/>
        </p:nvSpPr>
        <p:spPr bwMode="auto">
          <a:xfrm flipV="1">
            <a:off x="49974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90" name="Line 2073"/>
          <p:cNvSpPr>
            <a:spLocks noChangeShapeType="1"/>
          </p:cNvSpPr>
          <p:nvPr/>
        </p:nvSpPr>
        <p:spPr bwMode="auto">
          <a:xfrm>
            <a:off x="49974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91" name="Line 2074"/>
          <p:cNvSpPr>
            <a:spLocks noChangeShapeType="1"/>
          </p:cNvSpPr>
          <p:nvPr/>
        </p:nvSpPr>
        <p:spPr bwMode="auto">
          <a:xfrm flipV="1">
            <a:off x="50022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92" name="Line 2075"/>
          <p:cNvSpPr>
            <a:spLocks noChangeShapeType="1"/>
          </p:cNvSpPr>
          <p:nvPr/>
        </p:nvSpPr>
        <p:spPr bwMode="auto">
          <a:xfrm>
            <a:off x="49974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93" name="Line 2076"/>
          <p:cNvSpPr>
            <a:spLocks noChangeShapeType="1"/>
          </p:cNvSpPr>
          <p:nvPr/>
        </p:nvSpPr>
        <p:spPr bwMode="auto">
          <a:xfrm flipV="1">
            <a:off x="50069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94" name="Line 2077"/>
          <p:cNvSpPr>
            <a:spLocks noChangeShapeType="1"/>
          </p:cNvSpPr>
          <p:nvPr/>
        </p:nvSpPr>
        <p:spPr bwMode="auto">
          <a:xfrm>
            <a:off x="50022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95" name="Line 2078"/>
          <p:cNvSpPr>
            <a:spLocks noChangeShapeType="1"/>
          </p:cNvSpPr>
          <p:nvPr/>
        </p:nvSpPr>
        <p:spPr bwMode="auto">
          <a:xfrm flipV="1">
            <a:off x="50117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96" name="Line 2079"/>
          <p:cNvSpPr>
            <a:spLocks noChangeShapeType="1"/>
          </p:cNvSpPr>
          <p:nvPr/>
        </p:nvSpPr>
        <p:spPr bwMode="auto">
          <a:xfrm>
            <a:off x="50069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97" name="Line 2080"/>
          <p:cNvSpPr>
            <a:spLocks noChangeShapeType="1"/>
          </p:cNvSpPr>
          <p:nvPr/>
        </p:nvSpPr>
        <p:spPr bwMode="auto">
          <a:xfrm flipV="1">
            <a:off x="50228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98" name="Line 2081"/>
          <p:cNvSpPr>
            <a:spLocks noChangeShapeType="1"/>
          </p:cNvSpPr>
          <p:nvPr/>
        </p:nvSpPr>
        <p:spPr bwMode="auto">
          <a:xfrm>
            <a:off x="50117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99" name="Line 2082"/>
          <p:cNvSpPr>
            <a:spLocks noChangeShapeType="1"/>
          </p:cNvSpPr>
          <p:nvPr/>
        </p:nvSpPr>
        <p:spPr bwMode="auto">
          <a:xfrm flipV="1">
            <a:off x="50276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00" name="Line 2083"/>
          <p:cNvSpPr>
            <a:spLocks noChangeShapeType="1"/>
          </p:cNvSpPr>
          <p:nvPr/>
        </p:nvSpPr>
        <p:spPr bwMode="auto">
          <a:xfrm>
            <a:off x="50228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01" name="Line 2084"/>
          <p:cNvSpPr>
            <a:spLocks noChangeShapeType="1"/>
          </p:cNvSpPr>
          <p:nvPr/>
        </p:nvSpPr>
        <p:spPr bwMode="auto">
          <a:xfrm flipV="1">
            <a:off x="5032375"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02" name="Line 2085"/>
          <p:cNvSpPr>
            <a:spLocks noChangeShapeType="1"/>
          </p:cNvSpPr>
          <p:nvPr/>
        </p:nvSpPr>
        <p:spPr bwMode="auto">
          <a:xfrm>
            <a:off x="50276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03" name="Line 2086"/>
          <p:cNvSpPr>
            <a:spLocks noChangeShapeType="1"/>
          </p:cNvSpPr>
          <p:nvPr/>
        </p:nvSpPr>
        <p:spPr bwMode="auto">
          <a:xfrm flipV="1">
            <a:off x="5032375"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04" name="Line 2087"/>
          <p:cNvSpPr>
            <a:spLocks noChangeShapeType="1"/>
          </p:cNvSpPr>
          <p:nvPr/>
        </p:nvSpPr>
        <p:spPr bwMode="auto">
          <a:xfrm>
            <a:off x="5032375"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05" name="Line 2088"/>
          <p:cNvSpPr>
            <a:spLocks noChangeShapeType="1"/>
          </p:cNvSpPr>
          <p:nvPr/>
        </p:nvSpPr>
        <p:spPr bwMode="auto">
          <a:xfrm flipV="1">
            <a:off x="50323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06" name="Line 2089"/>
          <p:cNvSpPr>
            <a:spLocks noChangeShapeType="1"/>
          </p:cNvSpPr>
          <p:nvPr/>
        </p:nvSpPr>
        <p:spPr bwMode="auto">
          <a:xfrm>
            <a:off x="5032375"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07" name="Line 2090"/>
          <p:cNvSpPr>
            <a:spLocks noChangeShapeType="1"/>
          </p:cNvSpPr>
          <p:nvPr/>
        </p:nvSpPr>
        <p:spPr bwMode="auto">
          <a:xfrm flipV="1">
            <a:off x="50371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08" name="Line 2091"/>
          <p:cNvSpPr>
            <a:spLocks noChangeShapeType="1"/>
          </p:cNvSpPr>
          <p:nvPr/>
        </p:nvSpPr>
        <p:spPr bwMode="auto">
          <a:xfrm>
            <a:off x="50323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09" name="Line 2092"/>
          <p:cNvSpPr>
            <a:spLocks noChangeShapeType="1"/>
          </p:cNvSpPr>
          <p:nvPr/>
        </p:nvSpPr>
        <p:spPr bwMode="auto">
          <a:xfrm flipV="1">
            <a:off x="50419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10" name="Line 2093"/>
          <p:cNvSpPr>
            <a:spLocks noChangeShapeType="1"/>
          </p:cNvSpPr>
          <p:nvPr/>
        </p:nvSpPr>
        <p:spPr bwMode="auto">
          <a:xfrm>
            <a:off x="50371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11" name="Line 2094"/>
          <p:cNvSpPr>
            <a:spLocks noChangeShapeType="1"/>
          </p:cNvSpPr>
          <p:nvPr/>
        </p:nvSpPr>
        <p:spPr bwMode="auto">
          <a:xfrm flipV="1">
            <a:off x="50466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12" name="Line 2095"/>
          <p:cNvSpPr>
            <a:spLocks noChangeShapeType="1"/>
          </p:cNvSpPr>
          <p:nvPr/>
        </p:nvSpPr>
        <p:spPr bwMode="auto">
          <a:xfrm>
            <a:off x="50419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13" name="Line 2096"/>
          <p:cNvSpPr>
            <a:spLocks noChangeShapeType="1"/>
          </p:cNvSpPr>
          <p:nvPr/>
        </p:nvSpPr>
        <p:spPr bwMode="auto">
          <a:xfrm flipV="1">
            <a:off x="5046662" y="6266706"/>
            <a:ext cx="0" cy="460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14" name="Line 2097"/>
          <p:cNvSpPr>
            <a:spLocks noChangeShapeType="1"/>
          </p:cNvSpPr>
          <p:nvPr/>
        </p:nvSpPr>
        <p:spPr bwMode="auto">
          <a:xfrm>
            <a:off x="50466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15" name="Line 2098"/>
          <p:cNvSpPr>
            <a:spLocks noChangeShapeType="1"/>
          </p:cNvSpPr>
          <p:nvPr/>
        </p:nvSpPr>
        <p:spPr bwMode="auto">
          <a:xfrm flipV="1">
            <a:off x="50514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16" name="Line 2099"/>
          <p:cNvSpPr>
            <a:spLocks noChangeShapeType="1"/>
          </p:cNvSpPr>
          <p:nvPr/>
        </p:nvSpPr>
        <p:spPr bwMode="auto">
          <a:xfrm>
            <a:off x="50466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17" name="Line 2100"/>
          <p:cNvSpPr>
            <a:spLocks noChangeShapeType="1"/>
          </p:cNvSpPr>
          <p:nvPr/>
        </p:nvSpPr>
        <p:spPr bwMode="auto">
          <a:xfrm flipV="1">
            <a:off x="50561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18" name="Line 2101"/>
          <p:cNvSpPr>
            <a:spLocks noChangeShapeType="1"/>
          </p:cNvSpPr>
          <p:nvPr/>
        </p:nvSpPr>
        <p:spPr bwMode="auto">
          <a:xfrm>
            <a:off x="50514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19" name="Line 2102"/>
          <p:cNvSpPr>
            <a:spLocks noChangeShapeType="1"/>
          </p:cNvSpPr>
          <p:nvPr/>
        </p:nvSpPr>
        <p:spPr bwMode="auto">
          <a:xfrm flipV="1">
            <a:off x="50657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20" name="Line 2103"/>
          <p:cNvSpPr>
            <a:spLocks noChangeShapeType="1"/>
          </p:cNvSpPr>
          <p:nvPr/>
        </p:nvSpPr>
        <p:spPr bwMode="auto">
          <a:xfrm>
            <a:off x="50561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21" name="Line 2104"/>
          <p:cNvSpPr>
            <a:spLocks noChangeShapeType="1"/>
          </p:cNvSpPr>
          <p:nvPr/>
        </p:nvSpPr>
        <p:spPr bwMode="auto">
          <a:xfrm flipV="1">
            <a:off x="50657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22" name="Line 2105"/>
          <p:cNvSpPr>
            <a:spLocks noChangeShapeType="1"/>
          </p:cNvSpPr>
          <p:nvPr/>
        </p:nvSpPr>
        <p:spPr bwMode="auto">
          <a:xfrm>
            <a:off x="50657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23" name="Line 2106"/>
          <p:cNvSpPr>
            <a:spLocks noChangeShapeType="1"/>
          </p:cNvSpPr>
          <p:nvPr/>
        </p:nvSpPr>
        <p:spPr bwMode="auto">
          <a:xfrm flipV="1">
            <a:off x="50704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24" name="Line 2107"/>
          <p:cNvSpPr>
            <a:spLocks noChangeShapeType="1"/>
          </p:cNvSpPr>
          <p:nvPr/>
        </p:nvSpPr>
        <p:spPr bwMode="auto">
          <a:xfrm>
            <a:off x="50657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25" name="Line 2108"/>
          <p:cNvSpPr>
            <a:spLocks noChangeShapeType="1"/>
          </p:cNvSpPr>
          <p:nvPr/>
        </p:nvSpPr>
        <p:spPr bwMode="auto">
          <a:xfrm flipV="1">
            <a:off x="5070475"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26" name="Line 2109"/>
          <p:cNvSpPr>
            <a:spLocks noChangeShapeType="1"/>
          </p:cNvSpPr>
          <p:nvPr/>
        </p:nvSpPr>
        <p:spPr bwMode="auto">
          <a:xfrm>
            <a:off x="50704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27" name="Line 2110"/>
          <p:cNvSpPr>
            <a:spLocks noChangeShapeType="1"/>
          </p:cNvSpPr>
          <p:nvPr/>
        </p:nvSpPr>
        <p:spPr bwMode="auto">
          <a:xfrm flipV="1">
            <a:off x="50752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28" name="Line 2111"/>
          <p:cNvSpPr>
            <a:spLocks noChangeShapeType="1"/>
          </p:cNvSpPr>
          <p:nvPr/>
        </p:nvSpPr>
        <p:spPr bwMode="auto">
          <a:xfrm>
            <a:off x="50704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29" name="Line 2112"/>
          <p:cNvSpPr>
            <a:spLocks noChangeShapeType="1"/>
          </p:cNvSpPr>
          <p:nvPr/>
        </p:nvSpPr>
        <p:spPr bwMode="auto">
          <a:xfrm flipV="1">
            <a:off x="50847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30" name="Line 2113"/>
          <p:cNvSpPr>
            <a:spLocks noChangeShapeType="1"/>
          </p:cNvSpPr>
          <p:nvPr/>
        </p:nvSpPr>
        <p:spPr bwMode="auto">
          <a:xfrm>
            <a:off x="50752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31" name="Line 2114"/>
          <p:cNvSpPr>
            <a:spLocks noChangeShapeType="1"/>
          </p:cNvSpPr>
          <p:nvPr/>
        </p:nvSpPr>
        <p:spPr bwMode="auto">
          <a:xfrm flipV="1">
            <a:off x="50895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32" name="Line 2115"/>
          <p:cNvSpPr>
            <a:spLocks noChangeShapeType="1"/>
          </p:cNvSpPr>
          <p:nvPr/>
        </p:nvSpPr>
        <p:spPr bwMode="auto">
          <a:xfrm>
            <a:off x="50847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33" name="Line 2116"/>
          <p:cNvSpPr>
            <a:spLocks noChangeShapeType="1"/>
          </p:cNvSpPr>
          <p:nvPr/>
        </p:nvSpPr>
        <p:spPr bwMode="auto">
          <a:xfrm flipV="1">
            <a:off x="50942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34" name="Line 2117"/>
          <p:cNvSpPr>
            <a:spLocks noChangeShapeType="1"/>
          </p:cNvSpPr>
          <p:nvPr/>
        </p:nvSpPr>
        <p:spPr bwMode="auto">
          <a:xfrm>
            <a:off x="50895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35" name="Line 2118"/>
          <p:cNvSpPr>
            <a:spLocks noChangeShapeType="1"/>
          </p:cNvSpPr>
          <p:nvPr/>
        </p:nvSpPr>
        <p:spPr bwMode="auto">
          <a:xfrm flipV="1">
            <a:off x="51006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36" name="Line 2119"/>
          <p:cNvSpPr>
            <a:spLocks noChangeShapeType="1"/>
          </p:cNvSpPr>
          <p:nvPr/>
        </p:nvSpPr>
        <p:spPr bwMode="auto">
          <a:xfrm>
            <a:off x="50942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37" name="Line 2120"/>
          <p:cNvSpPr>
            <a:spLocks noChangeShapeType="1"/>
          </p:cNvSpPr>
          <p:nvPr/>
        </p:nvSpPr>
        <p:spPr bwMode="auto">
          <a:xfrm flipV="1">
            <a:off x="51054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38" name="Line 2121"/>
          <p:cNvSpPr>
            <a:spLocks noChangeShapeType="1"/>
          </p:cNvSpPr>
          <p:nvPr/>
        </p:nvSpPr>
        <p:spPr bwMode="auto">
          <a:xfrm>
            <a:off x="51006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39" name="Line 2122"/>
          <p:cNvSpPr>
            <a:spLocks noChangeShapeType="1"/>
          </p:cNvSpPr>
          <p:nvPr/>
        </p:nvSpPr>
        <p:spPr bwMode="auto">
          <a:xfrm flipV="1">
            <a:off x="51101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40" name="Line 2123"/>
          <p:cNvSpPr>
            <a:spLocks noChangeShapeType="1"/>
          </p:cNvSpPr>
          <p:nvPr/>
        </p:nvSpPr>
        <p:spPr bwMode="auto">
          <a:xfrm>
            <a:off x="51054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41" name="Line 2124"/>
          <p:cNvSpPr>
            <a:spLocks noChangeShapeType="1"/>
          </p:cNvSpPr>
          <p:nvPr/>
        </p:nvSpPr>
        <p:spPr bwMode="auto">
          <a:xfrm flipV="1">
            <a:off x="5110162" y="6222256"/>
            <a:ext cx="0" cy="9048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42" name="Line 2125"/>
          <p:cNvSpPr>
            <a:spLocks noChangeShapeType="1"/>
          </p:cNvSpPr>
          <p:nvPr/>
        </p:nvSpPr>
        <p:spPr bwMode="auto">
          <a:xfrm>
            <a:off x="51101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43" name="Line 2126"/>
          <p:cNvSpPr>
            <a:spLocks noChangeShapeType="1"/>
          </p:cNvSpPr>
          <p:nvPr/>
        </p:nvSpPr>
        <p:spPr bwMode="auto">
          <a:xfrm flipV="1">
            <a:off x="51149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44" name="Line 2127"/>
          <p:cNvSpPr>
            <a:spLocks noChangeShapeType="1"/>
          </p:cNvSpPr>
          <p:nvPr/>
        </p:nvSpPr>
        <p:spPr bwMode="auto">
          <a:xfrm>
            <a:off x="51101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45" name="Line 2128"/>
          <p:cNvSpPr>
            <a:spLocks noChangeShapeType="1"/>
          </p:cNvSpPr>
          <p:nvPr/>
        </p:nvSpPr>
        <p:spPr bwMode="auto">
          <a:xfrm flipV="1">
            <a:off x="51196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46" name="Line 2129"/>
          <p:cNvSpPr>
            <a:spLocks noChangeShapeType="1"/>
          </p:cNvSpPr>
          <p:nvPr/>
        </p:nvSpPr>
        <p:spPr bwMode="auto">
          <a:xfrm>
            <a:off x="51149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47" name="Line 2130"/>
          <p:cNvSpPr>
            <a:spLocks noChangeShapeType="1"/>
          </p:cNvSpPr>
          <p:nvPr/>
        </p:nvSpPr>
        <p:spPr bwMode="auto">
          <a:xfrm flipV="1">
            <a:off x="51244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48" name="Line 2131"/>
          <p:cNvSpPr>
            <a:spLocks noChangeShapeType="1"/>
          </p:cNvSpPr>
          <p:nvPr/>
        </p:nvSpPr>
        <p:spPr bwMode="auto">
          <a:xfrm>
            <a:off x="51196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49" name="Line 2132"/>
          <p:cNvSpPr>
            <a:spLocks noChangeShapeType="1"/>
          </p:cNvSpPr>
          <p:nvPr/>
        </p:nvSpPr>
        <p:spPr bwMode="auto">
          <a:xfrm flipV="1">
            <a:off x="51387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50" name="Line 2133"/>
          <p:cNvSpPr>
            <a:spLocks noChangeShapeType="1"/>
          </p:cNvSpPr>
          <p:nvPr/>
        </p:nvSpPr>
        <p:spPr bwMode="auto">
          <a:xfrm>
            <a:off x="51244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51" name="Line 2134"/>
          <p:cNvSpPr>
            <a:spLocks noChangeShapeType="1"/>
          </p:cNvSpPr>
          <p:nvPr/>
        </p:nvSpPr>
        <p:spPr bwMode="auto">
          <a:xfrm flipV="1">
            <a:off x="51435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52" name="Line 2135"/>
          <p:cNvSpPr>
            <a:spLocks noChangeShapeType="1"/>
          </p:cNvSpPr>
          <p:nvPr/>
        </p:nvSpPr>
        <p:spPr bwMode="auto">
          <a:xfrm>
            <a:off x="51387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53" name="Line 2136"/>
          <p:cNvSpPr>
            <a:spLocks noChangeShapeType="1"/>
          </p:cNvSpPr>
          <p:nvPr/>
        </p:nvSpPr>
        <p:spPr bwMode="auto">
          <a:xfrm flipV="1">
            <a:off x="51482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54" name="Line 2137"/>
          <p:cNvSpPr>
            <a:spLocks noChangeShapeType="1"/>
          </p:cNvSpPr>
          <p:nvPr/>
        </p:nvSpPr>
        <p:spPr bwMode="auto">
          <a:xfrm>
            <a:off x="51435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55" name="Line 2138"/>
          <p:cNvSpPr>
            <a:spLocks noChangeShapeType="1"/>
          </p:cNvSpPr>
          <p:nvPr/>
        </p:nvSpPr>
        <p:spPr bwMode="auto">
          <a:xfrm flipV="1">
            <a:off x="51530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56" name="Line 2139"/>
          <p:cNvSpPr>
            <a:spLocks noChangeShapeType="1"/>
          </p:cNvSpPr>
          <p:nvPr/>
        </p:nvSpPr>
        <p:spPr bwMode="auto">
          <a:xfrm>
            <a:off x="51482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57" name="Line 2140"/>
          <p:cNvSpPr>
            <a:spLocks noChangeShapeType="1"/>
          </p:cNvSpPr>
          <p:nvPr/>
        </p:nvSpPr>
        <p:spPr bwMode="auto">
          <a:xfrm flipV="1">
            <a:off x="51577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58" name="Line 2141"/>
          <p:cNvSpPr>
            <a:spLocks noChangeShapeType="1"/>
          </p:cNvSpPr>
          <p:nvPr/>
        </p:nvSpPr>
        <p:spPr bwMode="auto">
          <a:xfrm>
            <a:off x="51530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59" name="Line 2142"/>
          <p:cNvSpPr>
            <a:spLocks noChangeShapeType="1"/>
          </p:cNvSpPr>
          <p:nvPr/>
        </p:nvSpPr>
        <p:spPr bwMode="auto">
          <a:xfrm flipV="1">
            <a:off x="51625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60" name="Line 2143"/>
          <p:cNvSpPr>
            <a:spLocks noChangeShapeType="1"/>
          </p:cNvSpPr>
          <p:nvPr/>
        </p:nvSpPr>
        <p:spPr bwMode="auto">
          <a:xfrm>
            <a:off x="51577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61" name="Line 2144"/>
          <p:cNvSpPr>
            <a:spLocks noChangeShapeType="1"/>
          </p:cNvSpPr>
          <p:nvPr/>
        </p:nvSpPr>
        <p:spPr bwMode="auto">
          <a:xfrm flipV="1">
            <a:off x="51673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62" name="Line 2145"/>
          <p:cNvSpPr>
            <a:spLocks noChangeShapeType="1"/>
          </p:cNvSpPr>
          <p:nvPr/>
        </p:nvSpPr>
        <p:spPr bwMode="auto">
          <a:xfrm>
            <a:off x="51625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63" name="Line 2146"/>
          <p:cNvSpPr>
            <a:spLocks noChangeShapeType="1"/>
          </p:cNvSpPr>
          <p:nvPr/>
        </p:nvSpPr>
        <p:spPr bwMode="auto">
          <a:xfrm flipV="1">
            <a:off x="51720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64" name="Line 2147"/>
          <p:cNvSpPr>
            <a:spLocks noChangeShapeType="1"/>
          </p:cNvSpPr>
          <p:nvPr/>
        </p:nvSpPr>
        <p:spPr bwMode="auto">
          <a:xfrm>
            <a:off x="51673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65" name="Line 2148"/>
          <p:cNvSpPr>
            <a:spLocks noChangeShapeType="1"/>
          </p:cNvSpPr>
          <p:nvPr/>
        </p:nvSpPr>
        <p:spPr bwMode="auto">
          <a:xfrm flipV="1">
            <a:off x="5178425"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66" name="Line 2149"/>
          <p:cNvSpPr>
            <a:spLocks noChangeShapeType="1"/>
          </p:cNvSpPr>
          <p:nvPr/>
        </p:nvSpPr>
        <p:spPr bwMode="auto">
          <a:xfrm>
            <a:off x="51720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67" name="Line 2150"/>
          <p:cNvSpPr>
            <a:spLocks noChangeShapeType="1"/>
          </p:cNvSpPr>
          <p:nvPr/>
        </p:nvSpPr>
        <p:spPr bwMode="auto">
          <a:xfrm flipV="1">
            <a:off x="51831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68" name="Line 2151"/>
          <p:cNvSpPr>
            <a:spLocks noChangeShapeType="1"/>
          </p:cNvSpPr>
          <p:nvPr/>
        </p:nvSpPr>
        <p:spPr bwMode="auto">
          <a:xfrm>
            <a:off x="5178425"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69" name="Line 2152"/>
          <p:cNvSpPr>
            <a:spLocks noChangeShapeType="1"/>
          </p:cNvSpPr>
          <p:nvPr/>
        </p:nvSpPr>
        <p:spPr bwMode="auto">
          <a:xfrm flipV="1">
            <a:off x="51879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70" name="Line 2153"/>
          <p:cNvSpPr>
            <a:spLocks noChangeShapeType="1"/>
          </p:cNvSpPr>
          <p:nvPr/>
        </p:nvSpPr>
        <p:spPr bwMode="auto">
          <a:xfrm>
            <a:off x="51831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71" name="Line 2154"/>
          <p:cNvSpPr>
            <a:spLocks noChangeShapeType="1"/>
          </p:cNvSpPr>
          <p:nvPr/>
        </p:nvSpPr>
        <p:spPr bwMode="auto">
          <a:xfrm flipV="1">
            <a:off x="51974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72" name="Line 2155"/>
          <p:cNvSpPr>
            <a:spLocks noChangeShapeType="1"/>
          </p:cNvSpPr>
          <p:nvPr/>
        </p:nvSpPr>
        <p:spPr bwMode="auto">
          <a:xfrm>
            <a:off x="51879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73" name="Line 2156"/>
          <p:cNvSpPr>
            <a:spLocks noChangeShapeType="1"/>
          </p:cNvSpPr>
          <p:nvPr/>
        </p:nvSpPr>
        <p:spPr bwMode="auto">
          <a:xfrm flipV="1">
            <a:off x="51974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74" name="Line 2157"/>
          <p:cNvSpPr>
            <a:spLocks noChangeShapeType="1"/>
          </p:cNvSpPr>
          <p:nvPr/>
        </p:nvSpPr>
        <p:spPr bwMode="auto">
          <a:xfrm>
            <a:off x="51974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75" name="Line 2158"/>
          <p:cNvSpPr>
            <a:spLocks noChangeShapeType="1"/>
          </p:cNvSpPr>
          <p:nvPr/>
        </p:nvSpPr>
        <p:spPr bwMode="auto">
          <a:xfrm flipV="1">
            <a:off x="52022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76" name="Line 2159"/>
          <p:cNvSpPr>
            <a:spLocks noChangeShapeType="1"/>
          </p:cNvSpPr>
          <p:nvPr/>
        </p:nvSpPr>
        <p:spPr bwMode="auto">
          <a:xfrm>
            <a:off x="51974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77" name="Line 2160"/>
          <p:cNvSpPr>
            <a:spLocks noChangeShapeType="1"/>
          </p:cNvSpPr>
          <p:nvPr/>
        </p:nvSpPr>
        <p:spPr bwMode="auto">
          <a:xfrm flipV="1">
            <a:off x="52070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78" name="Line 2161"/>
          <p:cNvSpPr>
            <a:spLocks noChangeShapeType="1"/>
          </p:cNvSpPr>
          <p:nvPr/>
        </p:nvSpPr>
        <p:spPr bwMode="auto">
          <a:xfrm>
            <a:off x="52022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79" name="Line 2162"/>
          <p:cNvSpPr>
            <a:spLocks noChangeShapeType="1"/>
          </p:cNvSpPr>
          <p:nvPr/>
        </p:nvSpPr>
        <p:spPr bwMode="auto">
          <a:xfrm flipV="1">
            <a:off x="52260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80" name="Line 2163"/>
          <p:cNvSpPr>
            <a:spLocks noChangeShapeType="1"/>
          </p:cNvSpPr>
          <p:nvPr/>
        </p:nvSpPr>
        <p:spPr bwMode="auto">
          <a:xfrm>
            <a:off x="52070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81" name="Line 2164"/>
          <p:cNvSpPr>
            <a:spLocks noChangeShapeType="1"/>
          </p:cNvSpPr>
          <p:nvPr/>
        </p:nvSpPr>
        <p:spPr bwMode="auto">
          <a:xfrm flipV="1">
            <a:off x="52355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82" name="Line 2165"/>
          <p:cNvSpPr>
            <a:spLocks noChangeShapeType="1"/>
          </p:cNvSpPr>
          <p:nvPr/>
        </p:nvSpPr>
        <p:spPr bwMode="auto">
          <a:xfrm>
            <a:off x="52260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83" name="Line 2166"/>
          <p:cNvSpPr>
            <a:spLocks noChangeShapeType="1"/>
          </p:cNvSpPr>
          <p:nvPr/>
        </p:nvSpPr>
        <p:spPr bwMode="auto">
          <a:xfrm flipV="1">
            <a:off x="52403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84" name="Line 2167"/>
          <p:cNvSpPr>
            <a:spLocks noChangeShapeType="1"/>
          </p:cNvSpPr>
          <p:nvPr/>
        </p:nvSpPr>
        <p:spPr bwMode="auto">
          <a:xfrm>
            <a:off x="52355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85" name="Line 2168"/>
          <p:cNvSpPr>
            <a:spLocks noChangeShapeType="1"/>
          </p:cNvSpPr>
          <p:nvPr/>
        </p:nvSpPr>
        <p:spPr bwMode="auto">
          <a:xfrm flipV="1">
            <a:off x="52451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86" name="Line 2169"/>
          <p:cNvSpPr>
            <a:spLocks noChangeShapeType="1"/>
          </p:cNvSpPr>
          <p:nvPr/>
        </p:nvSpPr>
        <p:spPr bwMode="auto">
          <a:xfrm>
            <a:off x="52403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87" name="Line 2170"/>
          <p:cNvSpPr>
            <a:spLocks noChangeShapeType="1"/>
          </p:cNvSpPr>
          <p:nvPr/>
        </p:nvSpPr>
        <p:spPr bwMode="auto">
          <a:xfrm flipV="1">
            <a:off x="52498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88" name="Line 2171"/>
          <p:cNvSpPr>
            <a:spLocks noChangeShapeType="1"/>
          </p:cNvSpPr>
          <p:nvPr/>
        </p:nvSpPr>
        <p:spPr bwMode="auto">
          <a:xfrm>
            <a:off x="52451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89" name="Line 2172"/>
          <p:cNvSpPr>
            <a:spLocks noChangeShapeType="1"/>
          </p:cNvSpPr>
          <p:nvPr/>
        </p:nvSpPr>
        <p:spPr bwMode="auto">
          <a:xfrm flipV="1">
            <a:off x="52609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90" name="Line 2173"/>
          <p:cNvSpPr>
            <a:spLocks noChangeShapeType="1"/>
          </p:cNvSpPr>
          <p:nvPr/>
        </p:nvSpPr>
        <p:spPr bwMode="auto">
          <a:xfrm>
            <a:off x="52498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91" name="Line 2174"/>
          <p:cNvSpPr>
            <a:spLocks noChangeShapeType="1"/>
          </p:cNvSpPr>
          <p:nvPr/>
        </p:nvSpPr>
        <p:spPr bwMode="auto">
          <a:xfrm flipV="1">
            <a:off x="52705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92" name="Line 2175"/>
          <p:cNvSpPr>
            <a:spLocks noChangeShapeType="1"/>
          </p:cNvSpPr>
          <p:nvPr/>
        </p:nvSpPr>
        <p:spPr bwMode="auto">
          <a:xfrm>
            <a:off x="52609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93" name="Line 2176"/>
          <p:cNvSpPr>
            <a:spLocks noChangeShapeType="1"/>
          </p:cNvSpPr>
          <p:nvPr/>
        </p:nvSpPr>
        <p:spPr bwMode="auto">
          <a:xfrm flipV="1">
            <a:off x="5270500"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94" name="Line 2177"/>
          <p:cNvSpPr>
            <a:spLocks noChangeShapeType="1"/>
          </p:cNvSpPr>
          <p:nvPr/>
        </p:nvSpPr>
        <p:spPr bwMode="auto">
          <a:xfrm>
            <a:off x="52705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95" name="Line 2178"/>
          <p:cNvSpPr>
            <a:spLocks noChangeShapeType="1"/>
          </p:cNvSpPr>
          <p:nvPr/>
        </p:nvSpPr>
        <p:spPr bwMode="auto">
          <a:xfrm flipV="1">
            <a:off x="52752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96" name="Line 2179"/>
          <p:cNvSpPr>
            <a:spLocks noChangeShapeType="1"/>
          </p:cNvSpPr>
          <p:nvPr/>
        </p:nvSpPr>
        <p:spPr bwMode="auto">
          <a:xfrm>
            <a:off x="52705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97" name="Line 2180"/>
          <p:cNvSpPr>
            <a:spLocks noChangeShapeType="1"/>
          </p:cNvSpPr>
          <p:nvPr/>
        </p:nvSpPr>
        <p:spPr bwMode="auto">
          <a:xfrm flipV="1">
            <a:off x="5280025"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98" name="Line 2181"/>
          <p:cNvSpPr>
            <a:spLocks noChangeShapeType="1"/>
          </p:cNvSpPr>
          <p:nvPr/>
        </p:nvSpPr>
        <p:spPr bwMode="auto">
          <a:xfrm>
            <a:off x="52752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99" name="Line 2182"/>
          <p:cNvSpPr>
            <a:spLocks noChangeShapeType="1"/>
          </p:cNvSpPr>
          <p:nvPr/>
        </p:nvSpPr>
        <p:spPr bwMode="auto">
          <a:xfrm flipV="1">
            <a:off x="52847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00" name="Line 2183"/>
          <p:cNvSpPr>
            <a:spLocks noChangeShapeType="1"/>
          </p:cNvSpPr>
          <p:nvPr/>
        </p:nvSpPr>
        <p:spPr bwMode="auto">
          <a:xfrm>
            <a:off x="5280025"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01" name="Line 2184"/>
          <p:cNvSpPr>
            <a:spLocks noChangeShapeType="1"/>
          </p:cNvSpPr>
          <p:nvPr/>
        </p:nvSpPr>
        <p:spPr bwMode="auto">
          <a:xfrm flipV="1">
            <a:off x="52895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02" name="Line 2185"/>
          <p:cNvSpPr>
            <a:spLocks noChangeShapeType="1"/>
          </p:cNvSpPr>
          <p:nvPr/>
        </p:nvSpPr>
        <p:spPr bwMode="auto">
          <a:xfrm>
            <a:off x="52847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03" name="Line 2186"/>
          <p:cNvSpPr>
            <a:spLocks noChangeShapeType="1"/>
          </p:cNvSpPr>
          <p:nvPr/>
        </p:nvSpPr>
        <p:spPr bwMode="auto">
          <a:xfrm flipV="1">
            <a:off x="5289550"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04" name="Line 2187"/>
          <p:cNvSpPr>
            <a:spLocks noChangeShapeType="1"/>
          </p:cNvSpPr>
          <p:nvPr/>
        </p:nvSpPr>
        <p:spPr bwMode="auto">
          <a:xfrm>
            <a:off x="52895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05" name="Line 2188"/>
          <p:cNvSpPr>
            <a:spLocks noChangeShapeType="1"/>
          </p:cNvSpPr>
          <p:nvPr/>
        </p:nvSpPr>
        <p:spPr bwMode="auto">
          <a:xfrm flipV="1">
            <a:off x="52943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06" name="Line 2189"/>
          <p:cNvSpPr>
            <a:spLocks noChangeShapeType="1"/>
          </p:cNvSpPr>
          <p:nvPr/>
        </p:nvSpPr>
        <p:spPr bwMode="auto">
          <a:xfrm>
            <a:off x="52895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07" name="Line 2190"/>
          <p:cNvSpPr>
            <a:spLocks noChangeShapeType="1"/>
          </p:cNvSpPr>
          <p:nvPr/>
        </p:nvSpPr>
        <p:spPr bwMode="auto">
          <a:xfrm flipV="1">
            <a:off x="52990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08" name="Line 2191"/>
          <p:cNvSpPr>
            <a:spLocks noChangeShapeType="1"/>
          </p:cNvSpPr>
          <p:nvPr/>
        </p:nvSpPr>
        <p:spPr bwMode="auto">
          <a:xfrm>
            <a:off x="52943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09" name="Line 2192"/>
          <p:cNvSpPr>
            <a:spLocks noChangeShapeType="1"/>
          </p:cNvSpPr>
          <p:nvPr/>
        </p:nvSpPr>
        <p:spPr bwMode="auto">
          <a:xfrm flipV="1">
            <a:off x="53038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10" name="Line 2193"/>
          <p:cNvSpPr>
            <a:spLocks noChangeShapeType="1"/>
          </p:cNvSpPr>
          <p:nvPr/>
        </p:nvSpPr>
        <p:spPr bwMode="auto">
          <a:xfrm>
            <a:off x="52990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11" name="Line 2194"/>
          <p:cNvSpPr>
            <a:spLocks noChangeShapeType="1"/>
          </p:cNvSpPr>
          <p:nvPr/>
        </p:nvSpPr>
        <p:spPr bwMode="auto">
          <a:xfrm flipV="1">
            <a:off x="5308600" y="6254006"/>
            <a:ext cx="0" cy="587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12" name="Line 2195"/>
          <p:cNvSpPr>
            <a:spLocks noChangeShapeType="1"/>
          </p:cNvSpPr>
          <p:nvPr/>
        </p:nvSpPr>
        <p:spPr bwMode="auto">
          <a:xfrm>
            <a:off x="53038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13" name="Line 2196"/>
          <p:cNvSpPr>
            <a:spLocks noChangeShapeType="1"/>
          </p:cNvSpPr>
          <p:nvPr/>
        </p:nvSpPr>
        <p:spPr bwMode="auto">
          <a:xfrm flipV="1">
            <a:off x="5308600"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14" name="Line 2197"/>
          <p:cNvSpPr>
            <a:spLocks noChangeShapeType="1"/>
          </p:cNvSpPr>
          <p:nvPr/>
        </p:nvSpPr>
        <p:spPr bwMode="auto">
          <a:xfrm>
            <a:off x="5308600"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15" name="Line 2198"/>
          <p:cNvSpPr>
            <a:spLocks noChangeShapeType="1"/>
          </p:cNvSpPr>
          <p:nvPr/>
        </p:nvSpPr>
        <p:spPr bwMode="auto">
          <a:xfrm flipV="1">
            <a:off x="53086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16" name="Line 2199"/>
          <p:cNvSpPr>
            <a:spLocks noChangeShapeType="1"/>
          </p:cNvSpPr>
          <p:nvPr/>
        </p:nvSpPr>
        <p:spPr bwMode="auto">
          <a:xfrm>
            <a:off x="5308600"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17" name="Line 2200"/>
          <p:cNvSpPr>
            <a:spLocks noChangeShapeType="1"/>
          </p:cNvSpPr>
          <p:nvPr/>
        </p:nvSpPr>
        <p:spPr bwMode="auto">
          <a:xfrm flipV="1">
            <a:off x="53133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18" name="Line 2201"/>
          <p:cNvSpPr>
            <a:spLocks noChangeShapeType="1"/>
          </p:cNvSpPr>
          <p:nvPr/>
        </p:nvSpPr>
        <p:spPr bwMode="auto">
          <a:xfrm>
            <a:off x="53086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19" name="Line 2202"/>
          <p:cNvSpPr>
            <a:spLocks noChangeShapeType="1"/>
          </p:cNvSpPr>
          <p:nvPr/>
        </p:nvSpPr>
        <p:spPr bwMode="auto">
          <a:xfrm flipV="1">
            <a:off x="5313362" y="6266706"/>
            <a:ext cx="0" cy="460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20" name="Line 2203"/>
          <p:cNvSpPr>
            <a:spLocks noChangeShapeType="1"/>
          </p:cNvSpPr>
          <p:nvPr/>
        </p:nvSpPr>
        <p:spPr bwMode="auto">
          <a:xfrm>
            <a:off x="53133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21" name="Line 2204"/>
          <p:cNvSpPr>
            <a:spLocks noChangeShapeType="1"/>
          </p:cNvSpPr>
          <p:nvPr/>
        </p:nvSpPr>
        <p:spPr bwMode="auto">
          <a:xfrm flipV="1">
            <a:off x="5318125"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22" name="Line 2205"/>
          <p:cNvSpPr>
            <a:spLocks noChangeShapeType="1"/>
          </p:cNvSpPr>
          <p:nvPr/>
        </p:nvSpPr>
        <p:spPr bwMode="auto">
          <a:xfrm>
            <a:off x="53133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23" name="Line 2206"/>
          <p:cNvSpPr>
            <a:spLocks noChangeShapeType="1"/>
          </p:cNvSpPr>
          <p:nvPr/>
        </p:nvSpPr>
        <p:spPr bwMode="auto">
          <a:xfrm>
            <a:off x="5318125" y="6279406"/>
            <a:ext cx="0" cy="206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24" name="Line 2207"/>
          <p:cNvSpPr>
            <a:spLocks noChangeShapeType="1"/>
          </p:cNvSpPr>
          <p:nvPr/>
        </p:nvSpPr>
        <p:spPr bwMode="auto">
          <a:xfrm flipV="1">
            <a:off x="53228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25" name="Line 2208"/>
          <p:cNvSpPr>
            <a:spLocks noChangeShapeType="1"/>
          </p:cNvSpPr>
          <p:nvPr/>
        </p:nvSpPr>
        <p:spPr bwMode="auto">
          <a:xfrm>
            <a:off x="53181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26" name="Line 2209"/>
          <p:cNvSpPr>
            <a:spLocks noChangeShapeType="1"/>
          </p:cNvSpPr>
          <p:nvPr/>
        </p:nvSpPr>
        <p:spPr bwMode="auto">
          <a:xfrm flipV="1">
            <a:off x="53276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27" name="Line 2210"/>
          <p:cNvSpPr>
            <a:spLocks noChangeShapeType="1"/>
          </p:cNvSpPr>
          <p:nvPr/>
        </p:nvSpPr>
        <p:spPr bwMode="auto">
          <a:xfrm>
            <a:off x="53228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28" name="Line 2211"/>
          <p:cNvSpPr>
            <a:spLocks noChangeShapeType="1"/>
          </p:cNvSpPr>
          <p:nvPr/>
        </p:nvSpPr>
        <p:spPr bwMode="auto">
          <a:xfrm flipV="1">
            <a:off x="53324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29" name="Line 2212"/>
          <p:cNvSpPr>
            <a:spLocks noChangeShapeType="1"/>
          </p:cNvSpPr>
          <p:nvPr/>
        </p:nvSpPr>
        <p:spPr bwMode="auto">
          <a:xfrm>
            <a:off x="53276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30" name="Line 2213"/>
          <p:cNvSpPr>
            <a:spLocks noChangeShapeType="1"/>
          </p:cNvSpPr>
          <p:nvPr/>
        </p:nvSpPr>
        <p:spPr bwMode="auto">
          <a:xfrm flipV="1">
            <a:off x="5338762"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31" name="Line 2214"/>
          <p:cNvSpPr>
            <a:spLocks noChangeShapeType="1"/>
          </p:cNvSpPr>
          <p:nvPr/>
        </p:nvSpPr>
        <p:spPr bwMode="auto">
          <a:xfrm>
            <a:off x="53324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32" name="Line 2216"/>
          <p:cNvSpPr>
            <a:spLocks noChangeShapeType="1"/>
          </p:cNvSpPr>
          <p:nvPr/>
        </p:nvSpPr>
        <p:spPr bwMode="auto">
          <a:xfrm flipV="1">
            <a:off x="53387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33" name="Line 2217"/>
          <p:cNvSpPr>
            <a:spLocks noChangeShapeType="1"/>
          </p:cNvSpPr>
          <p:nvPr/>
        </p:nvSpPr>
        <p:spPr bwMode="auto">
          <a:xfrm>
            <a:off x="5338762"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34" name="Line 2218"/>
          <p:cNvSpPr>
            <a:spLocks noChangeShapeType="1"/>
          </p:cNvSpPr>
          <p:nvPr/>
        </p:nvSpPr>
        <p:spPr bwMode="auto">
          <a:xfrm flipV="1">
            <a:off x="53482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35" name="Line 2219"/>
          <p:cNvSpPr>
            <a:spLocks noChangeShapeType="1"/>
          </p:cNvSpPr>
          <p:nvPr/>
        </p:nvSpPr>
        <p:spPr bwMode="auto">
          <a:xfrm>
            <a:off x="53387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36" name="Line 2220"/>
          <p:cNvSpPr>
            <a:spLocks noChangeShapeType="1"/>
          </p:cNvSpPr>
          <p:nvPr/>
        </p:nvSpPr>
        <p:spPr bwMode="auto">
          <a:xfrm flipV="1">
            <a:off x="53530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37" name="Line 2221"/>
          <p:cNvSpPr>
            <a:spLocks noChangeShapeType="1"/>
          </p:cNvSpPr>
          <p:nvPr/>
        </p:nvSpPr>
        <p:spPr bwMode="auto">
          <a:xfrm>
            <a:off x="53482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38" name="Line 2222"/>
          <p:cNvSpPr>
            <a:spLocks noChangeShapeType="1"/>
          </p:cNvSpPr>
          <p:nvPr/>
        </p:nvSpPr>
        <p:spPr bwMode="auto">
          <a:xfrm flipV="1">
            <a:off x="53578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39" name="Line 2223"/>
          <p:cNvSpPr>
            <a:spLocks noChangeShapeType="1"/>
          </p:cNvSpPr>
          <p:nvPr/>
        </p:nvSpPr>
        <p:spPr bwMode="auto">
          <a:xfrm>
            <a:off x="53530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40" name="Line 2224"/>
          <p:cNvSpPr>
            <a:spLocks noChangeShapeType="1"/>
          </p:cNvSpPr>
          <p:nvPr/>
        </p:nvSpPr>
        <p:spPr bwMode="auto">
          <a:xfrm flipV="1">
            <a:off x="53625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41" name="Line 2225"/>
          <p:cNvSpPr>
            <a:spLocks noChangeShapeType="1"/>
          </p:cNvSpPr>
          <p:nvPr/>
        </p:nvSpPr>
        <p:spPr bwMode="auto">
          <a:xfrm>
            <a:off x="53578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42" name="Line 2226"/>
          <p:cNvSpPr>
            <a:spLocks noChangeShapeType="1"/>
          </p:cNvSpPr>
          <p:nvPr/>
        </p:nvSpPr>
        <p:spPr bwMode="auto">
          <a:xfrm flipV="1">
            <a:off x="5376862"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43" name="Line 2227"/>
          <p:cNvSpPr>
            <a:spLocks noChangeShapeType="1"/>
          </p:cNvSpPr>
          <p:nvPr/>
        </p:nvSpPr>
        <p:spPr bwMode="auto">
          <a:xfrm>
            <a:off x="53625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44" name="Line 2228"/>
          <p:cNvSpPr>
            <a:spLocks noChangeShapeType="1"/>
          </p:cNvSpPr>
          <p:nvPr/>
        </p:nvSpPr>
        <p:spPr bwMode="auto">
          <a:xfrm>
            <a:off x="5376862" y="6279406"/>
            <a:ext cx="0" cy="206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45" name="Line 2229"/>
          <p:cNvSpPr>
            <a:spLocks noChangeShapeType="1"/>
          </p:cNvSpPr>
          <p:nvPr/>
        </p:nvSpPr>
        <p:spPr bwMode="auto">
          <a:xfrm flipV="1">
            <a:off x="5381625"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46" name="Line 2230"/>
          <p:cNvSpPr>
            <a:spLocks noChangeShapeType="1"/>
          </p:cNvSpPr>
          <p:nvPr/>
        </p:nvSpPr>
        <p:spPr bwMode="auto">
          <a:xfrm>
            <a:off x="53768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47" name="Line 2231"/>
          <p:cNvSpPr>
            <a:spLocks noChangeShapeType="1"/>
          </p:cNvSpPr>
          <p:nvPr/>
        </p:nvSpPr>
        <p:spPr bwMode="auto">
          <a:xfrm flipV="1">
            <a:off x="53816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48" name="Line 2232"/>
          <p:cNvSpPr>
            <a:spLocks noChangeShapeType="1"/>
          </p:cNvSpPr>
          <p:nvPr/>
        </p:nvSpPr>
        <p:spPr bwMode="auto">
          <a:xfrm>
            <a:off x="5381625"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49" name="Line 2233"/>
          <p:cNvSpPr>
            <a:spLocks noChangeShapeType="1"/>
          </p:cNvSpPr>
          <p:nvPr/>
        </p:nvSpPr>
        <p:spPr bwMode="auto">
          <a:xfrm flipV="1">
            <a:off x="53911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50" name="Line 2234"/>
          <p:cNvSpPr>
            <a:spLocks noChangeShapeType="1"/>
          </p:cNvSpPr>
          <p:nvPr/>
        </p:nvSpPr>
        <p:spPr bwMode="auto">
          <a:xfrm>
            <a:off x="53816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51" name="Line 2235"/>
          <p:cNvSpPr>
            <a:spLocks noChangeShapeType="1"/>
          </p:cNvSpPr>
          <p:nvPr/>
        </p:nvSpPr>
        <p:spPr bwMode="auto">
          <a:xfrm flipV="1">
            <a:off x="53959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52" name="Line 2236"/>
          <p:cNvSpPr>
            <a:spLocks noChangeShapeType="1"/>
          </p:cNvSpPr>
          <p:nvPr/>
        </p:nvSpPr>
        <p:spPr bwMode="auto">
          <a:xfrm>
            <a:off x="53911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53" name="Line 2237"/>
          <p:cNvSpPr>
            <a:spLocks noChangeShapeType="1"/>
          </p:cNvSpPr>
          <p:nvPr/>
        </p:nvSpPr>
        <p:spPr bwMode="auto">
          <a:xfrm flipV="1">
            <a:off x="5395912" y="6279406"/>
            <a:ext cx="0" cy="206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54" name="Line 2238"/>
          <p:cNvSpPr>
            <a:spLocks noChangeShapeType="1"/>
          </p:cNvSpPr>
          <p:nvPr/>
        </p:nvSpPr>
        <p:spPr bwMode="auto">
          <a:xfrm flipV="1">
            <a:off x="54006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55" name="Line 2239"/>
          <p:cNvSpPr>
            <a:spLocks noChangeShapeType="1"/>
          </p:cNvSpPr>
          <p:nvPr/>
        </p:nvSpPr>
        <p:spPr bwMode="auto">
          <a:xfrm>
            <a:off x="53959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56" name="Line 2240"/>
          <p:cNvSpPr>
            <a:spLocks noChangeShapeType="1"/>
          </p:cNvSpPr>
          <p:nvPr/>
        </p:nvSpPr>
        <p:spPr bwMode="auto">
          <a:xfrm flipV="1">
            <a:off x="54102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57" name="Line 2241"/>
          <p:cNvSpPr>
            <a:spLocks noChangeShapeType="1"/>
          </p:cNvSpPr>
          <p:nvPr/>
        </p:nvSpPr>
        <p:spPr bwMode="auto">
          <a:xfrm>
            <a:off x="54006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58" name="Line 2242"/>
          <p:cNvSpPr>
            <a:spLocks noChangeShapeType="1"/>
          </p:cNvSpPr>
          <p:nvPr/>
        </p:nvSpPr>
        <p:spPr bwMode="auto">
          <a:xfrm flipV="1">
            <a:off x="54149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59" name="Line 2243"/>
          <p:cNvSpPr>
            <a:spLocks noChangeShapeType="1"/>
          </p:cNvSpPr>
          <p:nvPr/>
        </p:nvSpPr>
        <p:spPr bwMode="auto">
          <a:xfrm>
            <a:off x="54102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60" name="Line 2244"/>
          <p:cNvSpPr>
            <a:spLocks noChangeShapeType="1"/>
          </p:cNvSpPr>
          <p:nvPr/>
        </p:nvSpPr>
        <p:spPr bwMode="auto">
          <a:xfrm flipV="1">
            <a:off x="54213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61" name="Line 2245"/>
          <p:cNvSpPr>
            <a:spLocks noChangeShapeType="1"/>
          </p:cNvSpPr>
          <p:nvPr/>
        </p:nvSpPr>
        <p:spPr bwMode="auto">
          <a:xfrm>
            <a:off x="54149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62" name="Line 2246"/>
          <p:cNvSpPr>
            <a:spLocks noChangeShapeType="1"/>
          </p:cNvSpPr>
          <p:nvPr/>
        </p:nvSpPr>
        <p:spPr bwMode="auto">
          <a:xfrm flipV="1">
            <a:off x="5421312" y="6266706"/>
            <a:ext cx="0" cy="460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63" name="Line 2247"/>
          <p:cNvSpPr>
            <a:spLocks noChangeShapeType="1"/>
          </p:cNvSpPr>
          <p:nvPr/>
        </p:nvSpPr>
        <p:spPr bwMode="auto">
          <a:xfrm>
            <a:off x="54213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64" name="Line 2248"/>
          <p:cNvSpPr>
            <a:spLocks noChangeShapeType="1"/>
          </p:cNvSpPr>
          <p:nvPr/>
        </p:nvSpPr>
        <p:spPr bwMode="auto">
          <a:xfrm flipV="1">
            <a:off x="54260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65" name="Line 2249"/>
          <p:cNvSpPr>
            <a:spLocks noChangeShapeType="1"/>
          </p:cNvSpPr>
          <p:nvPr/>
        </p:nvSpPr>
        <p:spPr bwMode="auto">
          <a:xfrm>
            <a:off x="54213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66" name="Line 2250"/>
          <p:cNvSpPr>
            <a:spLocks noChangeShapeType="1"/>
          </p:cNvSpPr>
          <p:nvPr/>
        </p:nvSpPr>
        <p:spPr bwMode="auto">
          <a:xfrm flipV="1">
            <a:off x="54308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67" name="Line 2251"/>
          <p:cNvSpPr>
            <a:spLocks noChangeShapeType="1"/>
          </p:cNvSpPr>
          <p:nvPr/>
        </p:nvSpPr>
        <p:spPr bwMode="auto">
          <a:xfrm>
            <a:off x="54260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68" name="Line 2252"/>
          <p:cNvSpPr>
            <a:spLocks noChangeShapeType="1"/>
          </p:cNvSpPr>
          <p:nvPr/>
        </p:nvSpPr>
        <p:spPr bwMode="auto">
          <a:xfrm flipV="1">
            <a:off x="54356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69" name="Line 2253"/>
          <p:cNvSpPr>
            <a:spLocks noChangeShapeType="1"/>
          </p:cNvSpPr>
          <p:nvPr/>
        </p:nvSpPr>
        <p:spPr bwMode="auto">
          <a:xfrm>
            <a:off x="54308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70" name="Line 2254"/>
          <p:cNvSpPr>
            <a:spLocks noChangeShapeType="1"/>
          </p:cNvSpPr>
          <p:nvPr/>
        </p:nvSpPr>
        <p:spPr bwMode="auto">
          <a:xfrm flipV="1">
            <a:off x="54403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71" name="Line 2255"/>
          <p:cNvSpPr>
            <a:spLocks noChangeShapeType="1"/>
          </p:cNvSpPr>
          <p:nvPr/>
        </p:nvSpPr>
        <p:spPr bwMode="auto">
          <a:xfrm>
            <a:off x="54356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72" name="Line 2256"/>
          <p:cNvSpPr>
            <a:spLocks noChangeShapeType="1"/>
          </p:cNvSpPr>
          <p:nvPr/>
        </p:nvSpPr>
        <p:spPr bwMode="auto">
          <a:xfrm flipV="1">
            <a:off x="54451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73" name="Line 2257"/>
          <p:cNvSpPr>
            <a:spLocks noChangeShapeType="1"/>
          </p:cNvSpPr>
          <p:nvPr/>
        </p:nvSpPr>
        <p:spPr bwMode="auto">
          <a:xfrm>
            <a:off x="54403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74" name="Line 2258"/>
          <p:cNvSpPr>
            <a:spLocks noChangeShapeType="1"/>
          </p:cNvSpPr>
          <p:nvPr/>
        </p:nvSpPr>
        <p:spPr bwMode="auto">
          <a:xfrm flipV="1">
            <a:off x="54546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75" name="Line 2259"/>
          <p:cNvSpPr>
            <a:spLocks noChangeShapeType="1"/>
          </p:cNvSpPr>
          <p:nvPr/>
        </p:nvSpPr>
        <p:spPr bwMode="auto">
          <a:xfrm>
            <a:off x="54451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76" name="Line 2260"/>
          <p:cNvSpPr>
            <a:spLocks noChangeShapeType="1"/>
          </p:cNvSpPr>
          <p:nvPr/>
        </p:nvSpPr>
        <p:spPr bwMode="auto">
          <a:xfrm flipV="1">
            <a:off x="54594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77" name="Line 2261"/>
          <p:cNvSpPr>
            <a:spLocks noChangeShapeType="1"/>
          </p:cNvSpPr>
          <p:nvPr/>
        </p:nvSpPr>
        <p:spPr bwMode="auto">
          <a:xfrm>
            <a:off x="54546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78" name="Line 2262"/>
          <p:cNvSpPr>
            <a:spLocks noChangeShapeType="1"/>
          </p:cNvSpPr>
          <p:nvPr/>
        </p:nvSpPr>
        <p:spPr bwMode="auto">
          <a:xfrm flipV="1">
            <a:off x="54641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79" name="Line 2263"/>
          <p:cNvSpPr>
            <a:spLocks noChangeShapeType="1"/>
          </p:cNvSpPr>
          <p:nvPr/>
        </p:nvSpPr>
        <p:spPr bwMode="auto">
          <a:xfrm>
            <a:off x="54594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80" name="Line 2264"/>
          <p:cNvSpPr>
            <a:spLocks noChangeShapeType="1"/>
          </p:cNvSpPr>
          <p:nvPr/>
        </p:nvSpPr>
        <p:spPr bwMode="auto">
          <a:xfrm flipV="1">
            <a:off x="54689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81" name="Line 2265"/>
          <p:cNvSpPr>
            <a:spLocks noChangeShapeType="1"/>
          </p:cNvSpPr>
          <p:nvPr/>
        </p:nvSpPr>
        <p:spPr bwMode="auto">
          <a:xfrm>
            <a:off x="54641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82" name="Line 2266"/>
          <p:cNvSpPr>
            <a:spLocks noChangeShapeType="1"/>
          </p:cNvSpPr>
          <p:nvPr/>
        </p:nvSpPr>
        <p:spPr bwMode="auto">
          <a:xfrm flipV="1">
            <a:off x="54784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83" name="Line 2267"/>
          <p:cNvSpPr>
            <a:spLocks noChangeShapeType="1"/>
          </p:cNvSpPr>
          <p:nvPr/>
        </p:nvSpPr>
        <p:spPr bwMode="auto">
          <a:xfrm>
            <a:off x="54689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84" name="Line 2268"/>
          <p:cNvSpPr>
            <a:spLocks noChangeShapeType="1"/>
          </p:cNvSpPr>
          <p:nvPr/>
        </p:nvSpPr>
        <p:spPr bwMode="auto">
          <a:xfrm flipV="1">
            <a:off x="54879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85" name="Line 2269"/>
          <p:cNvSpPr>
            <a:spLocks noChangeShapeType="1"/>
          </p:cNvSpPr>
          <p:nvPr/>
        </p:nvSpPr>
        <p:spPr bwMode="auto">
          <a:xfrm>
            <a:off x="54784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86" name="Line 2270"/>
          <p:cNvSpPr>
            <a:spLocks noChangeShapeType="1"/>
          </p:cNvSpPr>
          <p:nvPr/>
        </p:nvSpPr>
        <p:spPr bwMode="auto">
          <a:xfrm flipV="1">
            <a:off x="54879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87" name="Line 2271"/>
          <p:cNvSpPr>
            <a:spLocks noChangeShapeType="1"/>
          </p:cNvSpPr>
          <p:nvPr/>
        </p:nvSpPr>
        <p:spPr bwMode="auto">
          <a:xfrm>
            <a:off x="54879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88" name="Line 2272"/>
          <p:cNvSpPr>
            <a:spLocks noChangeShapeType="1"/>
          </p:cNvSpPr>
          <p:nvPr/>
        </p:nvSpPr>
        <p:spPr bwMode="auto">
          <a:xfrm flipV="1">
            <a:off x="54927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89" name="Line 2273"/>
          <p:cNvSpPr>
            <a:spLocks noChangeShapeType="1"/>
          </p:cNvSpPr>
          <p:nvPr/>
        </p:nvSpPr>
        <p:spPr bwMode="auto">
          <a:xfrm>
            <a:off x="54879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90" name="Line 2274"/>
          <p:cNvSpPr>
            <a:spLocks noChangeShapeType="1"/>
          </p:cNvSpPr>
          <p:nvPr/>
        </p:nvSpPr>
        <p:spPr bwMode="auto">
          <a:xfrm flipV="1">
            <a:off x="54991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91" name="Line 2275"/>
          <p:cNvSpPr>
            <a:spLocks noChangeShapeType="1"/>
          </p:cNvSpPr>
          <p:nvPr/>
        </p:nvSpPr>
        <p:spPr bwMode="auto">
          <a:xfrm>
            <a:off x="54927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92" name="Line 2276"/>
          <p:cNvSpPr>
            <a:spLocks noChangeShapeType="1"/>
          </p:cNvSpPr>
          <p:nvPr/>
        </p:nvSpPr>
        <p:spPr bwMode="auto">
          <a:xfrm flipV="1">
            <a:off x="5503862"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93" name="Line 2277"/>
          <p:cNvSpPr>
            <a:spLocks noChangeShapeType="1"/>
          </p:cNvSpPr>
          <p:nvPr/>
        </p:nvSpPr>
        <p:spPr bwMode="auto">
          <a:xfrm>
            <a:off x="54991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94" name="Line 2278"/>
          <p:cNvSpPr>
            <a:spLocks noChangeShapeType="1"/>
          </p:cNvSpPr>
          <p:nvPr/>
        </p:nvSpPr>
        <p:spPr bwMode="auto">
          <a:xfrm>
            <a:off x="5503862" y="6279406"/>
            <a:ext cx="0" cy="206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95" name="Line 2279"/>
          <p:cNvSpPr>
            <a:spLocks noChangeShapeType="1"/>
          </p:cNvSpPr>
          <p:nvPr/>
        </p:nvSpPr>
        <p:spPr bwMode="auto">
          <a:xfrm flipV="1">
            <a:off x="55086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96" name="Line 2280"/>
          <p:cNvSpPr>
            <a:spLocks noChangeShapeType="1"/>
          </p:cNvSpPr>
          <p:nvPr/>
        </p:nvSpPr>
        <p:spPr bwMode="auto">
          <a:xfrm>
            <a:off x="55038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97" name="Line 2281"/>
          <p:cNvSpPr>
            <a:spLocks noChangeShapeType="1"/>
          </p:cNvSpPr>
          <p:nvPr/>
        </p:nvSpPr>
        <p:spPr bwMode="auto">
          <a:xfrm flipV="1">
            <a:off x="55133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98" name="Line 2282"/>
          <p:cNvSpPr>
            <a:spLocks noChangeShapeType="1"/>
          </p:cNvSpPr>
          <p:nvPr/>
        </p:nvSpPr>
        <p:spPr bwMode="auto">
          <a:xfrm>
            <a:off x="55086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99" name="Line 2283"/>
          <p:cNvSpPr>
            <a:spLocks noChangeShapeType="1"/>
          </p:cNvSpPr>
          <p:nvPr/>
        </p:nvSpPr>
        <p:spPr bwMode="auto">
          <a:xfrm flipV="1">
            <a:off x="55276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00" name="Line 2284"/>
          <p:cNvSpPr>
            <a:spLocks noChangeShapeType="1"/>
          </p:cNvSpPr>
          <p:nvPr/>
        </p:nvSpPr>
        <p:spPr bwMode="auto">
          <a:xfrm>
            <a:off x="55133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01" name="Line 2285"/>
          <p:cNvSpPr>
            <a:spLocks noChangeShapeType="1"/>
          </p:cNvSpPr>
          <p:nvPr/>
        </p:nvSpPr>
        <p:spPr bwMode="auto">
          <a:xfrm flipV="1">
            <a:off x="55324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02" name="Line 2286"/>
          <p:cNvSpPr>
            <a:spLocks noChangeShapeType="1"/>
          </p:cNvSpPr>
          <p:nvPr/>
        </p:nvSpPr>
        <p:spPr bwMode="auto">
          <a:xfrm>
            <a:off x="55276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03" name="Line 2287"/>
          <p:cNvSpPr>
            <a:spLocks noChangeShapeType="1"/>
          </p:cNvSpPr>
          <p:nvPr/>
        </p:nvSpPr>
        <p:spPr bwMode="auto">
          <a:xfrm flipV="1">
            <a:off x="55514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04" name="Line 2288"/>
          <p:cNvSpPr>
            <a:spLocks noChangeShapeType="1"/>
          </p:cNvSpPr>
          <p:nvPr/>
        </p:nvSpPr>
        <p:spPr bwMode="auto">
          <a:xfrm>
            <a:off x="55324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05" name="Line 2289"/>
          <p:cNvSpPr>
            <a:spLocks noChangeShapeType="1"/>
          </p:cNvSpPr>
          <p:nvPr/>
        </p:nvSpPr>
        <p:spPr bwMode="auto">
          <a:xfrm flipV="1">
            <a:off x="55562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06" name="Line 2290"/>
          <p:cNvSpPr>
            <a:spLocks noChangeShapeType="1"/>
          </p:cNvSpPr>
          <p:nvPr/>
        </p:nvSpPr>
        <p:spPr bwMode="auto">
          <a:xfrm>
            <a:off x="55514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07" name="Line 2291"/>
          <p:cNvSpPr>
            <a:spLocks noChangeShapeType="1"/>
          </p:cNvSpPr>
          <p:nvPr/>
        </p:nvSpPr>
        <p:spPr bwMode="auto">
          <a:xfrm flipV="1">
            <a:off x="55610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08" name="Line 2292"/>
          <p:cNvSpPr>
            <a:spLocks noChangeShapeType="1"/>
          </p:cNvSpPr>
          <p:nvPr/>
        </p:nvSpPr>
        <p:spPr bwMode="auto">
          <a:xfrm>
            <a:off x="55562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09" name="Line 2293"/>
          <p:cNvSpPr>
            <a:spLocks noChangeShapeType="1"/>
          </p:cNvSpPr>
          <p:nvPr/>
        </p:nvSpPr>
        <p:spPr bwMode="auto">
          <a:xfrm flipV="1">
            <a:off x="55657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10" name="Line 2294"/>
          <p:cNvSpPr>
            <a:spLocks noChangeShapeType="1"/>
          </p:cNvSpPr>
          <p:nvPr/>
        </p:nvSpPr>
        <p:spPr bwMode="auto">
          <a:xfrm>
            <a:off x="55610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11" name="Line 2295"/>
          <p:cNvSpPr>
            <a:spLocks noChangeShapeType="1"/>
          </p:cNvSpPr>
          <p:nvPr/>
        </p:nvSpPr>
        <p:spPr bwMode="auto">
          <a:xfrm flipV="1">
            <a:off x="5570537"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12" name="Line 2296"/>
          <p:cNvSpPr>
            <a:spLocks noChangeShapeType="1"/>
          </p:cNvSpPr>
          <p:nvPr/>
        </p:nvSpPr>
        <p:spPr bwMode="auto">
          <a:xfrm>
            <a:off x="55657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13" name="Line 2297"/>
          <p:cNvSpPr>
            <a:spLocks noChangeShapeType="1"/>
          </p:cNvSpPr>
          <p:nvPr/>
        </p:nvSpPr>
        <p:spPr bwMode="auto">
          <a:xfrm flipV="1">
            <a:off x="55705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14" name="Line 2298"/>
          <p:cNvSpPr>
            <a:spLocks noChangeShapeType="1"/>
          </p:cNvSpPr>
          <p:nvPr/>
        </p:nvSpPr>
        <p:spPr bwMode="auto">
          <a:xfrm>
            <a:off x="5570537"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15" name="Line 2299"/>
          <p:cNvSpPr>
            <a:spLocks noChangeShapeType="1"/>
          </p:cNvSpPr>
          <p:nvPr/>
        </p:nvSpPr>
        <p:spPr bwMode="auto">
          <a:xfrm flipV="1">
            <a:off x="55753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16" name="Line 2300"/>
          <p:cNvSpPr>
            <a:spLocks noChangeShapeType="1"/>
          </p:cNvSpPr>
          <p:nvPr/>
        </p:nvSpPr>
        <p:spPr bwMode="auto">
          <a:xfrm>
            <a:off x="55705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17" name="Line 2301"/>
          <p:cNvSpPr>
            <a:spLocks noChangeShapeType="1"/>
          </p:cNvSpPr>
          <p:nvPr/>
        </p:nvSpPr>
        <p:spPr bwMode="auto">
          <a:xfrm flipV="1">
            <a:off x="55816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18" name="Line 2302"/>
          <p:cNvSpPr>
            <a:spLocks noChangeShapeType="1"/>
          </p:cNvSpPr>
          <p:nvPr/>
        </p:nvSpPr>
        <p:spPr bwMode="auto">
          <a:xfrm>
            <a:off x="55753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19" name="Line 2303"/>
          <p:cNvSpPr>
            <a:spLocks noChangeShapeType="1"/>
          </p:cNvSpPr>
          <p:nvPr/>
        </p:nvSpPr>
        <p:spPr bwMode="auto">
          <a:xfrm flipV="1">
            <a:off x="55864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20" name="Line 2304"/>
          <p:cNvSpPr>
            <a:spLocks noChangeShapeType="1"/>
          </p:cNvSpPr>
          <p:nvPr/>
        </p:nvSpPr>
        <p:spPr bwMode="auto">
          <a:xfrm>
            <a:off x="55816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21" name="Line 2305"/>
          <p:cNvSpPr>
            <a:spLocks noChangeShapeType="1"/>
          </p:cNvSpPr>
          <p:nvPr/>
        </p:nvSpPr>
        <p:spPr bwMode="auto">
          <a:xfrm flipV="1">
            <a:off x="55959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22" name="Line 2306"/>
          <p:cNvSpPr>
            <a:spLocks noChangeShapeType="1"/>
          </p:cNvSpPr>
          <p:nvPr/>
        </p:nvSpPr>
        <p:spPr bwMode="auto">
          <a:xfrm>
            <a:off x="55864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23" name="Line 2307"/>
          <p:cNvSpPr>
            <a:spLocks noChangeShapeType="1"/>
          </p:cNvSpPr>
          <p:nvPr/>
        </p:nvSpPr>
        <p:spPr bwMode="auto">
          <a:xfrm flipV="1">
            <a:off x="56102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24" name="Line 2308"/>
          <p:cNvSpPr>
            <a:spLocks noChangeShapeType="1"/>
          </p:cNvSpPr>
          <p:nvPr/>
        </p:nvSpPr>
        <p:spPr bwMode="auto">
          <a:xfrm>
            <a:off x="55959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25" name="Line 2309"/>
          <p:cNvSpPr>
            <a:spLocks noChangeShapeType="1"/>
          </p:cNvSpPr>
          <p:nvPr/>
        </p:nvSpPr>
        <p:spPr bwMode="auto">
          <a:xfrm flipV="1">
            <a:off x="56197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26" name="Line 2310"/>
          <p:cNvSpPr>
            <a:spLocks noChangeShapeType="1"/>
          </p:cNvSpPr>
          <p:nvPr/>
        </p:nvSpPr>
        <p:spPr bwMode="auto">
          <a:xfrm>
            <a:off x="56102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27" name="Line 2311"/>
          <p:cNvSpPr>
            <a:spLocks noChangeShapeType="1"/>
          </p:cNvSpPr>
          <p:nvPr/>
        </p:nvSpPr>
        <p:spPr bwMode="auto">
          <a:xfrm flipV="1">
            <a:off x="56292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28" name="Line 2312"/>
          <p:cNvSpPr>
            <a:spLocks noChangeShapeType="1"/>
          </p:cNvSpPr>
          <p:nvPr/>
        </p:nvSpPr>
        <p:spPr bwMode="auto">
          <a:xfrm>
            <a:off x="56197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29" name="Line 2313"/>
          <p:cNvSpPr>
            <a:spLocks noChangeShapeType="1"/>
          </p:cNvSpPr>
          <p:nvPr/>
        </p:nvSpPr>
        <p:spPr bwMode="auto">
          <a:xfrm flipV="1">
            <a:off x="56292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30" name="Line 2314"/>
          <p:cNvSpPr>
            <a:spLocks noChangeShapeType="1"/>
          </p:cNvSpPr>
          <p:nvPr/>
        </p:nvSpPr>
        <p:spPr bwMode="auto">
          <a:xfrm>
            <a:off x="56292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31" name="Line 2315"/>
          <p:cNvSpPr>
            <a:spLocks noChangeShapeType="1"/>
          </p:cNvSpPr>
          <p:nvPr/>
        </p:nvSpPr>
        <p:spPr bwMode="auto">
          <a:xfrm flipV="1">
            <a:off x="56388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32" name="Line 2316"/>
          <p:cNvSpPr>
            <a:spLocks noChangeShapeType="1"/>
          </p:cNvSpPr>
          <p:nvPr/>
        </p:nvSpPr>
        <p:spPr bwMode="auto">
          <a:xfrm>
            <a:off x="56292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33" name="Line 2317"/>
          <p:cNvSpPr>
            <a:spLocks noChangeShapeType="1"/>
          </p:cNvSpPr>
          <p:nvPr/>
        </p:nvSpPr>
        <p:spPr bwMode="auto">
          <a:xfrm flipV="1">
            <a:off x="56435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34" name="Line 2318"/>
          <p:cNvSpPr>
            <a:spLocks noChangeShapeType="1"/>
          </p:cNvSpPr>
          <p:nvPr/>
        </p:nvSpPr>
        <p:spPr bwMode="auto">
          <a:xfrm>
            <a:off x="56388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35" name="Line 2319"/>
          <p:cNvSpPr>
            <a:spLocks noChangeShapeType="1"/>
          </p:cNvSpPr>
          <p:nvPr/>
        </p:nvSpPr>
        <p:spPr bwMode="auto">
          <a:xfrm flipV="1">
            <a:off x="56530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36" name="Line 2320"/>
          <p:cNvSpPr>
            <a:spLocks noChangeShapeType="1"/>
          </p:cNvSpPr>
          <p:nvPr/>
        </p:nvSpPr>
        <p:spPr bwMode="auto">
          <a:xfrm>
            <a:off x="56435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37" name="Line 2321"/>
          <p:cNvSpPr>
            <a:spLocks noChangeShapeType="1"/>
          </p:cNvSpPr>
          <p:nvPr/>
        </p:nvSpPr>
        <p:spPr bwMode="auto">
          <a:xfrm flipV="1">
            <a:off x="56642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38" name="Line 2322"/>
          <p:cNvSpPr>
            <a:spLocks noChangeShapeType="1"/>
          </p:cNvSpPr>
          <p:nvPr/>
        </p:nvSpPr>
        <p:spPr bwMode="auto">
          <a:xfrm>
            <a:off x="56530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39" name="Line 2323"/>
          <p:cNvSpPr>
            <a:spLocks noChangeShapeType="1"/>
          </p:cNvSpPr>
          <p:nvPr/>
        </p:nvSpPr>
        <p:spPr bwMode="auto">
          <a:xfrm flipV="1">
            <a:off x="56642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40" name="Line 2324"/>
          <p:cNvSpPr>
            <a:spLocks noChangeShapeType="1"/>
          </p:cNvSpPr>
          <p:nvPr/>
        </p:nvSpPr>
        <p:spPr bwMode="auto">
          <a:xfrm>
            <a:off x="56642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41" name="Line 2325"/>
          <p:cNvSpPr>
            <a:spLocks noChangeShapeType="1"/>
          </p:cNvSpPr>
          <p:nvPr/>
        </p:nvSpPr>
        <p:spPr bwMode="auto">
          <a:xfrm flipV="1">
            <a:off x="56689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42" name="Line 2326"/>
          <p:cNvSpPr>
            <a:spLocks noChangeShapeType="1"/>
          </p:cNvSpPr>
          <p:nvPr/>
        </p:nvSpPr>
        <p:spPr bwMode="auto">
          <a:xfrm>
            <a:off x="56642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43" name="Line 2327"/>
          <p:cNvSpPr>
            <a:spLocks noChangeShapeType="1"/>
          </p:cNvSpPr>
          <p:nvPr/>
        </p:nvSpPr>
        <p:spPr bwMode="auto">
          <a:xfrm flipV="1">
            <a:off x="56737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44" name="Line 2328"/>
          <p:cNvSpPr>
            <a:spLocks noChangeShapeType="1"/>
          </p:cNvSpPr>
          <p:nvPr/>
        </p:nvSpPr>
        <p:spPr bwMode="auto">
          <a:xfrm>
            <a:off x="56689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45" name="Line 2329"/>
          <p:cNvSpPr>
            <a:spLocks noChangeShapeType="1"/>
          </p:cNvSpPr>
          <p:nvPr/>
        </p:nvSpPr>
        <p:spPr bwMode="auto">
          <a:xfrm flipV="1">
            <a:off x="56832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46" name="Line 2330"/>
          <p:cNvSpPr>
            <a:spLocks noChangeShapeType="1"/>
          </p:cNvSpPr>
          <p:nvPr/>
        </p:nvSpPr>
        <p:spPr bwMode="auto">
          <a:xfrm>
            <a:off x="56737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47" name="Line 2331"/>
          <p:cNvSpPr>
            <a:spLocks noChangeShapeType="1"/>
          </p:cNvSpPr>
          <p:nvPr/>
        </p:nvSpPr>
        <p:spPr bwMode="auto">
          <a:xfrm flipV="1">
            <a:off x="5683250" y="6266706"/>
            <a:ext cx="0" cy="460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48" name="Line 2332"/>
          <p:cNvSpPr>
            <a:spLocks noChangeShapeType="1"/>
          </p:cNvSpPr>
          <p:nvPr/>
        </p:nvSpPr>
        <p:spPr bwMode="auto">
          <a:xfrm>
            <a:off x="56832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49" name="Line 2333"/>
          <p:cNvSpPr>
            <a:spLocks noChangeShapeType="1"/>
          </p:cNvSpPr>
          <p:nvPr/>
        </p:nvSpPr>
        <p:spPr bwMode="auto">
          <a:xfrm flipV="1">
            <a:off x="56880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50" name="Line 2334"/>
          <p:cNvSpPr>
            <a:spLocks noChangeShapeType="1"/>
          </p:cNvSpPr>
          <p:nvPr/>
        </p:nvSpPr>
        <p:spPr bwMode="auto">
          <a:xfrm>
            <a:off x="56832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51" name="Line 2335"/>
          <p:cNvSpPr>
            <a:spLocks noChangeShapeType="1"/>
          </p:cNvSpPr>
          <p:nvPr/>
        </p:nvSpPr>
        <p:spPr bwMode="auto">
          <a:xfrm flipV="1">
            <a:off x="56927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52" name="Line 2336"/>
          <p:cNvSpPr>
            <a:spLocks noChangeShapeType="1"/>
          </p:cNvSpPr>
          <p:nvPr/>
        </p:nvSpPr>
        <p:spPr bwMode="auto">
          <a:xfrm>
            <a:off x="56880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53" name="Line 2337"/>
          <p:cNvSpPr>
            <a:spLocks noChangeShapeType="1"/>
          </p:cNvSpPr>
          <p:nvPr/>
        </p:nvSpPr>
        <p:spPr bwMode="auto">
          <a:xfrm flipV="1">
            <a:off x="56975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54" name="Line 2338"/>
          <p:cNvSpPr>
            <a:spLocks noChangeShapeType="1"/>
          </p:cNvSpPr>
          <p:nvPr/>
        </p:nvSpPr>
        <p:spPr bwMode="auto">
          <a:xfrm>
            <a:off x="56927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55" name="Line 2339"/>
          <p:cNvSpPr>
            <a:spLocks noChangeShapeType="1"/>
          </p:cNvSpPr>
          <p:nvPr/>
        </p:nvSpPr>
        <p:spPr bwMode="auto">
          <a:xfrm flipV="1">
            <a:off x="57023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56" name="Line 2340"/>
          <p:cNvSpPr>
            <a:spLocks noChangeShapeType="1"/>
          </p:cNvSpPr>
          <p:nvPr/>
        </p:nvSpPr>
        <p:spPr bwMode="auto">
          <a:xfrm>
            <a:off x="56975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57" name="Line 2341"/>
          <p:cNvSpPr>
            <a:spLocks noChangeShapeType="1"/>
          </p:cNvSpPr>
          <p:nvPr/>
        </p:nvSpPr>
        <p:spPr bwMode="auto">
          <a:xfrm flipV="1">
            <a:off x="57070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58" name="Line 2342"/>
          <p:cNvSpPr>
            <a:spLocks noChangeShapeType="1"/>
          </p:cNvSpPr>
          <p:nvPr/>
        </p:nvSpPr>
        <p:spPr bwMode="auto">
          <a:xfrm>
            <a:off x="57023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59" name="Line 2343"/>
          <p:cNvSpPr>
            <a:spLocks noChangeShapeType="1"/>
          </p:cNvSpPr>
          <p:nvPr/>
        </p:nvSpPr>
        <p:spPr bwMode="auto">
          <a:xfrm flipV="1">
            <a:off x="5707062" y="6266706"/>
            <a:ext cx="0" cy="460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60" name="Line 2344"/>
          <p:cNvSpPr>
            <a:spLocks noChangeShapeType="1"/>
          </p:cNvSpPr>
          <p:nvPr/>
        </p:nvSpPr>
        <p:spPr bwMode="auto">
          <a:xfrm>
            <a:off x="57070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61" name="Line 2345"/>
          <p:cNvSpPr>
            <a:spLocks noChangeShapeType="1"/>
          </p:cNvSpPr>
          <p:nvPr/>
        </p:nvSpPr>
        <p:spPr bwMode="auto">
          <a:xfrm flipV="1">
            <a:off x="57118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62" name="Line 2346"/>
          <p:cNvSpPr>
            <a:spLocks noChangeShapeType="1"/>
          </p:cNvSpPr>
          <p:nvPr/>
        </p:nvSpPr>
        <p:spPr bwMode="auto">
          <a:xfrm>
            <a:off x="57070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63" name="Line 2347"/>
          <p:cNvSpPr>
            <a:spLocks noChangeShapeType="1"/>
          </p:cNvSpPr>
          <p:nvPr/>
        </p:nvSpPr>
        <p:spPr bwMode="auto">
          <a:xfrm flipV="1">
            <a:off x="57165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64" name="Line 2348"/>
          <p:cNvSpPr>
            <a:spLocks noChangeShapeType="1"/>
          </p:cNvSpPr>
          <p:nvPr/>
        </p:nvSpPr>
        <p:spPr bwMode="auto">
          <a:xfrm>
            <a:off x="57118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65" name="Line 2349"/>
          <p:cNvSpPr>
            <a:spLocks noChangeShapeType="1"/>
          </p:cNvSpPr>
          <p:nvPr/>
        </p:nvSpPr>
        <p:spPr bwMode="auto">
          <a:xfrm flipV="1">
            <a:off x="5716587"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66" name="Line 2350"/>
          <p:cNvSpPr>
            <a:spLocks noChangeShapeType="1"/>
          </p:cNvSpPr>
          <p:nvPr/>
        </p:nvSpPr>
        <p:spPr bwMode="auto">
          <a:xfrm>
            <a:off x="57165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67" name="Line 2351"/>
          <p:cNvSpPr>
            <a:spLocks noChangeShapeType="1"/>
          </p:cNvSpPr>
          <p:nvPr/>
        </p:nvSpPr>
        <p:spPr bwMode="auto">
          <a:xfrm flipV="1">
            <a:off x="57213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68" name="Line 2352"/>
          <p:cNvSpPr>
            <a:spLocks noChangeShapeType="1"/>
          </p:cNvSpPr>
          <p:nvPr/>
        </p:nvSpPr>
        <p:spPr bwMode="auto">
          <a:xfrm>
            <a:off x="57165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69" name="Line 2353"/>
          <p:cNvSpPr>
            <a:spLocks noChangeShapeType="1"/>
          </p:cNvSpPr>
          <p:nvPr/>
        </p:nvSpPr>
        <p:spPr bwMode="auto">
          <a:xfrm flipV="1">
            <a:off x="57261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70" name="Line 2354"/>
          <p:cNvSpPr>
            <a:spLocks noChangeShapeType="1"/>
          </p:cNvSpPr>
          <p:nvPr/>
        </p:nvSpPr>
        <p:spPr bwMode="auto">
          <a:xfrm>
            <a:off x="57213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71" name="Line 2355"/>
          <p:cNvSpPr>
            <a:spLocks noChangeShapeType="1"/>
          </p:cNvSpPr>
          <p:nvPr/>
        </p:nvSpPr>
        <p:spPr bwMode="auto">
          <a:xfrm flipV="1">
            <a:off x="57308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72" name="Line 2356"/>
          <p:cNvSpPr>
            <a:spLocks noChangeShapeType="1"/>
          </p:cNvSpPr>
          <p:nvPr/>
        </p:nvSpPr>
        <p:spPr bwMode="auto">
          <a:xfrm>
            <a:off x="57261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73" name="Line 2357"/>
          <p:cNvSpPr>
            <a:spLocks noChangeShapeType="1"/>
          </p:cNvSpPr>
          <p:nvPr/>
        </p:nvSpPr>
        <p:spPr bwMode="auto">
          <a:xfrm flipV="1">
            <a:off x="57356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74" name="Line 2358"/>
          <p:cNvSpPr>
            <a:spLocks noChangeShapeType="1"/>
          </p:cNvSpPr>
          <p:nvPr/>
        </p:nvSpPr>
        <p:spPr bwMode="auto">
          <a:xfrm>
            <a:off x="57308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75" name="Line 2359"/>
          <p:cNvSpPr>
            <a:spLocks noChangeShapeType="1"/>
          </p:cNvSpPr>
          <p:nvPr/>
        </p:nvSpPr>
        <p:spPr bwMode="auto">
          <a:xfrm flipV="1">
            <a:off x="57419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76" name="Line 2360"/>
          <p:cNvSpPr>
            <a:spLocks noChangeShapeType="1"/>
          </p:cNvSpPr>
          <p:nvPr/>
        </p:nvSpPr>
        <p:spPr bwMode="auto">
          <a:xfrm>
            <a:off x="57356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77" name="Line 2361"/>
          <p:cNvSpPr>
            <a:spLocks noChangeShapeType="1"/>
          </p:cNvSpPr>
          <p:nvPr/>
        </p:nvSpPr>
        <p:spPr bwMode="auto">
          <a:xfrm flipV="1">
            <a:off x="57515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78" name="Line 2362"/>
          <p:cNvSpPr>
            <a:spLocks noChangeShapeType="1"/>
          </p:cNvSpPr>
          <p:nvPr/>
        </p:nvSpPr>
        <p:spPr bwMode="auto">
          <a:xfrm>
            <a:off x="57419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79" name="Line 2363"/>
          <p:cNvSpPr>
            <a:spLocks noChangeShapeType="1"/>
          </p:cNvSpPr>
          <p:nvPr/>
        </p:nvSpPr>
        <p:spPr bwMode="auto">
          <a:xfrm flipV="1">
            <a:off x="57515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80" name="Line 2364"/>
          <p:cNvSpPr>
            <a:spLocks noChangeShapeType="1"/>
          </p:cNvSpPr>
          <p:nvPr/>
        </p:nvSpPr>
        <p:spPr bwMode="auto">
          <a:xfrm>
            <a:off x="57515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81" name="Line 2365"/>
          <p:cNvSpPr>
            <a:spLocks noChangeShapeType="1"/>
          </p:cNvSpPr>
          <p:nvPr/>
        </p:nvSpPr>
        <p:spPr bwMode="auto">
          <a:xfrm flipV="1">
            <a:off x="57658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82" name="Line 2366"/>
          <p:cNvSpPr>
            <a:spLocks noChangeShapeType="1"/>
          </p:cNvSpPr>
          <p:nvPr/>
        </p:nvSpPr>
        <p:spPr bwMode="auto">
          <a:xfrm>
            <a:off x="57515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83" name="Line 2367"/>
          <p:cNvSpPr>
            <a:spLocks noChangeShapeType="1"/>
          </p:cNvSpPr>
          <p:nvPr/>
        </p:nvSpPr>
        <p:spPr bwMode="auto">
          <a:xfrm flipV="1">
            <a:off x="57705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84" name="Line 2368"/>
          <p:cNvSpPr>
            <a:spLocks noChangeShapeType="1"/>
          </p:cNvSpPr>
          <p:nvPr/>
        </p:nvSpPr>
        <p:spPr bwMode="auto">
          <a:xfrm>
            <a:off x="57658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85" name="Line 2369"/>
          <p:cNvSpPr>
            <a:spLocks noChangeShapeType="1"/>
          </p:cNvSpPr>
          <p:nvPr/>
        </p:nvSpPr>
        <p:spPr bwMode="auto">
          <a:xfrm flipV="1">
            <a:off x="57848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86" name="Line 2370"/>
          <p:cNvSpPr>
            <a:spLocks noChangeShapeType="1"/>
          </p:cNvSpPr>
          <p:nvPr/>
        </p:nvSpPr>
        <p:spPr bwMode="auto">
          <a:xfrm>
            <a:off x="57705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87" name="Line 2371"/>
          <p:cNvSpPr>
            <a:spLocks noChangeShapeType="1"/>
          </p:cNvSpPr>
          <p:nvPr/>
        </p:nvSpPr>
        <p:spPr bwMode="auto">
          <a:xfrm flipV="1">
            <a:off x="57896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88" name="Line 2372"/>
          <p:cNvSpPr>
            <a:spLocks noChangeShapeType="1"/>
          </p:cNvSpPr>
          <p:nvPr/>
        </p:nvSpPr>
        <p:spPr bwMode="auto">
          <a:xfrm>
            <a:off x="57848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89" name="Line 2373"/>
          <p:cNvSpPr>
            <a:spLocks noChangeShapeType="1"/>
          </p:cNvSpPr>
          <p:nvPr/>
        </p:nvSpPr>
        <p:spPr bwMode="auto">
          <a:xfrm flipV="1">
            <a:off x="57943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90" name="Line 2374"/>
          <p:cNvSpPr>
            <a:spLocks noChangeShapeType="1"/>
          </p:cNvSpPr>
          <p:nvPr/>
        </p:nvSpPr>
        <p:spPr bwMode="auto">
          <a:xfrm>
            <a:off x="57896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91" name="Line 2375"/>
          <p:cNvSpPr>
            <a:spLocks noChangeShapeType="1"/>
          </p:cNvSpPr>
          <p:nvPr/>
        </p:nvSpPr>
        <p:spPr bwMode="auto">
          <a:xfrm flipV="1">
            <a:off x="57991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92" name="Line 2376"/>
          <p:cNvSpPr>
            <a:spLocks noChangeShapeType="1"/>
          </p:cNvSpPr>
          <p:nvPr/>
        </p:nvSpPr>
        <p:spPr bwMode="auto">
          <a:xfrm>
            <a:off x="57943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93" name="Line 2377"/>
          <p:cNvSpPr>
            <a:spLocks noChangeShapeType="1"/>
          </p:cNvSpPr>
          <p:nvPr/>
        </p:nvSpPr>
        <p:spPr bwMode="auto">
          <a:xfrm flipV="1">
            <a:off x="58039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94" name="Line 2378"/>
          <p:cNvSpPr>
            <a:spLocks noChangeShapeType="1"/>
          </p:cNvSpPr>
          <p:nvPr/>
        </p:nvSpPr>
        <p:spPr bwMode="auto">
          <a:xfrm>
            <a:off x="57991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95" name="Line 2379"/>
          <p:cNvSpPr>
            <a:spLocks noChangeShapeType="1"/>
          </p:cNvSpPr>
          <p:nvPr/>
        </p:nvSpPr>
        <p:spPr bwMode="auto">
          <a:xfrm flipV="1">
            <a:off x="58086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96" name="Line 2380"/>
          <p:cNvSpPr>
            <a:spLocks noChangeShapeType="1"/>
          </p:cNvSpPr>
          <p:nvPr/>
        </p:nvSpPr>
        <p:spPr bwMode="auto">
          <a:xfrm>
            <a:off x="58039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97" name="Line 2381"/>
          <p:cNvSpPr>
            <a:spLocks noChangeShapeType="1"/>
          </p:cNvSpPr>
          <p:nvPr/>
        </p:nvSpPr>
        <p:spPr bwMode="auto">
          <a:xfrm flipV="1">
            <a:off x="58134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98" name="Line 2382"/>
          <p:cNvSpPr>
            <a:spLocks noChangeShapeType="1"/>
          </p:cNvSpPr>
          <p:nvPr/>
        </p:nvSpPr>
        <p:spPr bwMode="auto">
          <a:xfrm>
            <a:off x="58086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99" name="Line 2383"/>
          <p:cNvSpPr>
            <a:spLocks noChangeShapeType="1"/>
          </p:cNvSpPr>
          <p:nvPr/>
        </p:nvSpPr>
        <p:spPr bwMode="auto">
          <a:xfrm flipV="1">
            <a:off x="58197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00" name="Line 2384"/>
          <p:cNvSpPr>
            <a:spLocks noChangeShapeType="1"/>
          </p:cNvSpPr>
          <p:nvPr/>
        </p:nvSpPr>
        <p:spPr bwMode="auto">
          <a:xfrm>
            <a:off x="58134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01" name="Line 2385"/>
          <p:cNvSpPr>
            <a:spLocks noChangeShapeType="1"/>
          </p:cNvSpPr>
          <p:nvPr/>
        </p:nvSpPr>
        <p:spPr bwMode="auto">
          <a:xfrm flipV="1">
            <a:off x="58293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02" name="Line 2386"/>
          <p:cNvSpPr>
            <a:spLocks noChangeShapeType="1"/>
          </p:cNvSpPr>
          <p:nvPr/>
        </p:nvSpPr>
        <p:spPr bwMode="auto">
          <a:xfrm>
            <a:off x="58197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03" name="Line 2387"/>
          <p:cNvSpPr>
            <a:spLocks noChangeShapeType="1"/>
          </p:cNvSpPr>
          <p:nvPr/>
        </p:nvSpPr>
        <p:spPr bwMode="auto">
          <a:xfrm flipV="1">
            <a:off x="58388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04" name="Line 2388"/>
          <p:cNvSpPr>
            <a:spLocks noChangeShapeType="1"/>
          </p:cNvSpPr>
          <p:nvPr/>
        </p:nvSpPr>
        <p:spPr bwMode="auto">
          <a:xfrm>
            <a:off x="58293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05" name="Line 2389"/>
          <p:cNvSpPr>
            <a:spLocks noChangeShapeType="1"/>
          </p:cNvSpPr>
          <p:nvPr/>
        </p:nvSpPr>
        <p:spPr bwMode="auto">
          <a:xfrm flipV="1">
            <a:off x="58435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06" name="Line 2390"/>
          <p:cNvSpPr>
            <a:spLocks noChangeShapeType="1"/>
          </p:cNvSpPr>
          <p:nvPr/>
        </p:nvSpPr>
        <p:spPr bwMode="auto">
          <a:xfrm>
            <a:off x="58388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07" name="Line 2391"/>
          <p:cNvSpPr>
            <a:spLocks noChangeShapeType="1"/>
          </p:cNvSpPr>
          <p:nvPr/>
        </p:nvSpPr>
        <p:spPr bwMode="auto">
          <a:xfrm flipV="1">
            <a:off x="58483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08" name="Line 2392"/>
          <p:cNvSpPr>
            <a:spLocks noChangeShapeType="1"/>
          </p:cNvSpPr>
          <p:nvPr/>
        </p:nvSpPr>
        <p:spPr bwMode="auto">
          <a:xfrm>
            <a:off x="58435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09" name="Line 2393"/>
          <p:cNvSpPr>
            <a:spLocks noChangeShapeType="1"/>
          </p:cNvSpPr>
          <p:nvPr/>
        </p:nvSpPr>
        <p:spPr bwMode="auto">
          <a:xfrm flipV="1">
            <a:off x="58531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10" name="Line 2394"/>
          <p:cNvSpPr>
            <a:spLocks noChangeShapeType="1"/>
          </p:cNvSpPr>
          <p:nvPr/>
        </p:nvSpPr>
        <p:spPr bwMode="auto">
          <a:xfrm>
            <a:off x="58483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11" name="Line 2395"/>
          <p:cNvSpPr>
            <a:spLocks noChangeShapeType="1"/>
          </p:cNvSpPr>
          <p:nvPr/>
        </p:nvSpPr>
        <p:spPr bwMode="auto">
          <a:xfrm flipV="1">
            <a:off x="58578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12" name="Line 2396"/>
          <p:cNvSpPr>
            <a:spLocks noChangeShapeType="1"/>
          </p:cNvSpPr>
          <p:nvPr/>
        </p:nvSpPr>
        <p:spPr bwMode="auto">
          <a:xfrm>
            <a:off x="58531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13" name="Line 2397"/>
          <p:cNvSpPr>
            <a:spLocks noChangeShapeType="1"/>
          </p:cNvSpPr>
          <p:nvPr/>
        </p:nvSpPr>
        <p:spPr bwMode="auto">
          <a:xfrm flipV="1">
            <a:off x="58721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14" name="Line 2398"/>
          <p:cNvSpPr>
            <a:spLocks noChangeShapeType="1"/>
          </p:cNvSpPr>
          <p:nvPr/>
        </p:nvSpPr>
        <p:spPr bwMode="auto">
          <a:xfrm>
            <a:off x="58578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15" name="Line 2399"/>
          <p:cNvSpPr>
            <a:spLocks noChangeShapeType="1"/>
          </p:cNvSpPr>
          <p:nvPr/>
        </p:nvSpPr>
        <p:spPr bwMode="auto">
          <a:xfrm flipV="1">
            <a:off x="58769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16" name="Line 2400"/>
          <p:cNvSpPr>
            <a:spLocks noChangeShapeType="1"/>
          </p:cNvSpPr>
          <p:nvPr/>
        </p:nvSpPr>
        <p:spPr bwMode="auto">
          <a:xfrm>
            <a:off x="58721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17" name="Line 2401"/>
          <p:cNvSpPr>
            <a:spLocks noChangeShapeType="1"/>
          </p:cNvSpPr>
          <p:nvPr/>
        </p:nvSpPr>
        <p:spPr bwMode="auto">
          <a:xfrm flipV="1">
            <a:off x="58816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18" name="Line 2402"/>
          <p:cNvSpPr>
            <a:spLocks noChangeShapeType="1"/>
          </p:cNvSpPr>
          <p:nvPr/>
        </p:nvSpPr>
        <p:spPr bwMode="auto">
          <a:xfrm>
            <a:off x="58769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19" name="Line 2403"/>
          <p:cNvSpPr>
            <a:spLocks noChangeShapeType="1"/>
          </p:cNvSpPr>
          <p:nvPr/>
        </p:nvSpPr>
        <p:spPr bwMode="auto">
          <a:xfrm flipV="1">
            <a:off x="58959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20" name="Line 2404"/>
          <p:cNvSpPr>
            <a:spLocks noChangeShapeType="1"/>
          </p:cNvSpPr>
          <p:nvPr/>
        </p:nvSpPr>
        <p:spPr bwMode="auto">
          <a:xfrm>
            <a:off x="58816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21" name="Line 2405"/>
          <p:cNvSpPr>
            <a:spLocks noChangeShapeType="1"/>
          </p:cNvSpPr>
          <p:nvPr/>
        </p:nvSpPr>
        <p:spPr bwMode="auto">
          <a:xfrm flipV="1">
            <a:off x="59023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22" name="Line 2406"/>
          <p:cNvSpPr>
            <a:spLocks noChangeShapeType="1"/>
          </p:cNvSpPr>
          <p:nvPr/>
        </p:nvSpPr>
        <p:spPr bwMode="auto">
          <a:xfrm>
            <a:off x="58959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23" name="Line 2407"/>
          <p:cNvSpPr>
            <a:spLocks noChangeShapeType="1"/>
          </p:cNvSpPr>
          <p:nvPr/>
        </p:nvSpPr>
        <p:spPr bwMode="auto">
          <a:xfrm flipV="1">
            <a:off x="59070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24" name="Line 2408"/>
          <p:cNvSpPr>
            <a:spLocks noChangeShapeType="1"/>
          </p:cNvSpPr>
          <p:nvPr/>
        </p:nvSpPr>
        <p:spPr bwMode="auto">
          <a:xfrm>
            <a:off x="59023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25" name="Line 2409"/>
          <p:cNvSpPr>
            <a:spLocks noChangeShapeType="1"/>
          </p:cNvSpPr>
          <p:nvPr/>
        </p:nvSpPr>
        <p:spPr bwMode="auto">
          <a:xfrm flipV="1">
            <a:off x="59118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26" name="Line 2410"/>
          <p:cNvSpPr>
            <a:spLocks noChangeShapeType="1"/>
          </p:cNvSpPr>
          <p:nvPr/>
        </p:nvSpPr>
        <p:spPr bwMode="auto">
          <a:xfrm>
            <a:off x="59070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27" name="Line 2411"/>
          <p:cNvSpPr>
            <a:spLocks noChangeShapeType="1"/>
          </p:cNvSpPr>
          <p:nvPr/>
        </p:nvSpPr>
        <p:spPr bwMode="auto">
          <a:xfrm flipV="1">
            <a:off x="59261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28" name="Line 2412"/>
          <p:cNvSpPr>
            <a:spLocks noChangeShapeType="1"/>
          </p:cNvSpPr>
          <p:nvPr/>
        </p:nvSpPr>
        <p:spPr bwMode="auto">
          <a:xfrm>
            <a:off x="59118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29" name="Line 2413"/>
          <p:cNvSpPr>
            <a:spLocks noChangeShapeType="1"/>
          </p:cNvSpPr>
          <p:nvPr/>
        </p:nvSpPr>
        <p:spPr bwMode="auto">
          <a:xfrm flipV="1">
            <a:off x="59261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30" name="Line 2414"/>
          <p:cNvSpPr>
            <a:spLocks noChangeShapeType="1"/>
          </p:cNvSpPr>
          <p:nvPr/>
        </p:nvSpPr>
        <p:spPr bwMode="auto">
          <a:xfrm>
            <a:off x="59261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31" name="Line 2415"/>
          <p:cNvSpPr>
            <a:spLocks noChangeShapeType="1"/>
          </p:cNvSpPr>
          <p:nvPr/>
        </p:nvSpPr>
        <p:spPr bwMode="auto">
          <a:xfrm flipV="1">
            <a:off x="59309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32" name="Line 2417"/>
          <p:cNvSpPr>
            <a:spLocks noChangeShapeType="1"/>
          </p:cNvSpPr>
          <p:nvPr/>
        </p:nvSpPr>
        <p:spPr bwMode="auto">
          <a:xfrm>
            <a:off x="59261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33" name="Line 2418"/>
          <p:cNvSpPr>
            <a:spLocks noChangeShapeType="1"/>
          </p:cNvSpPr>
          <p:nvPr/>
        </p:nvSpPr>
        <p:spPr bwMode="auto">
          <a:xfrm flipV="1">
            <a:off x="5935662"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34" name="Line 2419"/>
          <p:cNvSpPr>
            <a:spLocks noChangeShapeType="1"/>
          </p:cNvSpPr>
          <p:nvPr/>
        </p:nvSpPr>
        <p:spPr bwMode="auto">
          <a:xfrm>
            <a:off x="59309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35" name="Line 2420"/>
          <p:cNvSpPr>
            <a:spLocks noChangeShapeType="1"/>
          </p:cNvSpPr>
          <p:nvPr/>
        </p:nvSpPr>
        <p:spPr bwMode="auto">
          <a:xfrm flipV="1">
            <a:off x="59451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36" name="Line 2421"/>
          <p:cNvSpPr>
            <a:spLocks noChangeShapeType="1"/>
          </p:cNvSpPr>
          <p:nvPr/>
        </p:nvSpPr>
        <p:spPr bwMode="auto">
          <a:xfrm>
            <a:off x="5935662"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37" name="Line 2422"/>
          <p:cNvSpPr>
            <a:spLocks noChangeShapeType="1"/>
          </p:cNvSpPr>
          <p:nvPr/>
        </p:nvSpPr>
        <p:spPr bwMode="auto">
          <a:xfrm flipV="1">
            <a:off x="59594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38" name="Line 2423"/>
          <p:cNvSpPr>
            <a:spLocks noChangeShapeType="1"/>
          </p:cNvSpPr>
          <p:nvPr/>
        </p:nvSpPr>
        <p:spPr bwMode="auto">
          <a:xfrm>
            <a:off x="59451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39" name="Line 2424"/>
          <p:cNvSpPr>
            <a:spLocks noChangeShapeType="1"/>
          </p:cNvSpPr>
          <p:nvPr/>
        </p:nvSpPr>
        <p:spPr bwMode="auto">
          <a:xfrm flipV="1">
            <a:off x="59594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40" name="Line 2425"/>
          <p:cNvSpPr>
            <a:spLocks noChangeShapeType="1"/>
          </p:cNvSpPr>
          <p:nvPr/>
        </p:nvSpPr>
        <p:spPr bwMode="auto">
          <a:xfrm>
            <a:off x="59594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41" name="Line 2426"/>
          <p:cNvSpPr>
            <a:spLocks noChangeShapeType="1"/>
          </p:cNvSpPr>
          <p:nvPr/>
        </p:nvSpPr>
        <p:spPr bwMode="auto">
          <a:xfrm flipV="1">
            <a:off x="59690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42" name="Line 2427"/>
          <p:cNvSpPr>
            <a:spLocks noChangeShapeType="1"/>
          </p:cNvSpPr>
          <p:nvPr/>
        </p:nvSpPr>
        <p:spPr bwMode="auto">
          <a:xfrm>
            <a:off x="59594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43" name="Line 2428"/>
          <p:cNvSpPr>
            <a:spLocks noChangeShapeType="1"/>
          </p:cNvSpPr>
          <p:nvPr/>
        </p:nvSpPr>
        <p:spPr bwMode="auto">
          <a:xfrm flipV="1">
            <a:off x="59737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44" name="Line 2429"/>
          <p:cNvSpPr>
            <a:spLocks noChangeShapeType="1"/>
          </p:cNvSpPr>
          <p:nvPr/>
        </p:nvSpPr>
        <p:spPr bwMode="auto">
          <a:xfrm>
            <a:off x="59690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45" name="Line 2430"/>
          <p:cNvSpPr>
            <a:spLocks noChangeShapeType="1"/>
          </p:cNvSpPr>
          <p:nvPr/>
        </p:nvSpPr>
        <p:spPr bwMode="auto">
          <a:xfrm flipV="1">
            <a:off x="59848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46" name="Line 2431"/>
          <p:cNvSpPr>
            <a:spLocks noChangeShapeType="1"/>
          </p:cNvSpPr>
          <p:nvPr/>
        </p:nvSpPr>
        <p:spPr bwMode="auto">
          <a:xfrm>
            <a:off x="59737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47" name="Line 2432"/>
          <p:cNvSpPr>
            <a:spLocks noChangeShapeType="1"/>
          </p:cNvSpPr>
          <p:nvPr/>
        </p:nvSpPr>
        <p:spPr bwMode="auto">
          <a:xfrm flipV="1">
            <a:off x="59896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48" name="Line 2433"/>
          <p:cNvSpPr>
            <a:spLocks noChangeShapeType="1"/>
          </p:cNvSpPr>
          <p:nvPr/>
        </p:nvSpPr>
        <p:spPr bwMode="auto">
          <a:xfrm>
            <a:off x="59848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49" name="Line 2434"/>
          <p:cNvSpPr>
            <a:spLocks noChangeShapeType="1"/>
          </p:cNvSpPr>
          <p:nvPr/>
        </p:nvSpPr>
        <p:spPr bwMode="auto">
          <a:xfrm flipV="1">
            <a:off x="59944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50" name="Line 2435"/>
          <p:cNvSpPr>
            <a:spLocks noChangeShapeType="1"/>
          </p:cNvSpPr>
          <p:nvPr/>
        </p:nvSpPr>
        <p:spPr bwMode="auto">
          <a:xfrm>
            <a:off x="59896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51" name="Line 2436"/>
          <p:cNvSpPr>
            <a:spLocks noChangeShapeType="1"/>
          </p:cNvSpPr>
          <p:nvPr/>
        </p:nvSpPr>
        <p:spPr bwMode="auto">
          <a:xfrm flipV="1">
            <a:off x="60086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52" name="Line 2437"/>
          <p:cNvSpPr>
            <a:spLocks noChangeShapeType="1"/>
          </p:cNvSpPr>
          <p:nvPr/>
        </p:nvSpPr>
        <p:spPr bwMode="auto">
          <a:xfrm>
            <a:off x="59944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53" name="Line 2438"/>
          <p:cNvSpPr>
            <a:spLocks noChangeShapeType="1"/>
          </p:cNvSpPr>
          <p:nvPr/>
        </p:nvSpPr>
        <p:spPr bwMode="auto">
          <a:xfrm flipV="1">
            <a:off x="60134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54" name="Line 2439"/>
          <p:cNvSpPr>
            <a:spLocks noChangeShapeType="1"/>
          </p:cNvSpPr>
          <p:nvPr/>
        </p:nvSpPr>
        <p:spPr bwMode="auto">
          <a:xfrm>
            <a:off x="60086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55" name="Line 2440"/>
          <p:cNvSpPr>
            <a:spLocks noChangeShapeType="1"/>
          </p:cNvSpPr>
          <p:nvPr/>
        </p:nvSpPr>
        <p:spPr bwMode="auto">
          <a:xfrm flipV="1">
            <a:off x="60182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56" name="Line 2441"/>
          <p:cNvSpPr>
            <a:spLocks noChangeShapeType="1"/>
          </p:cNvSpPr>
          <p:nvPr/>
        </p:nvSpPr>
        <p:spPr bwMode="auto">
          <a:xfrm>
            <a:off x="60134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57" name="Line 2442"/>
          <p:cNvSpPr>
            <a:spLocks noChangeShapeType="1"/>
          </p:cNvSpPr>
          <p:nvPr/>
        </p:nvSpPr>
        <p:spPr bwMode="auto">
          <a:xfrm flipV="1">
            <a:off x="60229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58" name="Line 2443"/>
          <p:cNvSpPr>
            <a:spLocks noChangeShapeType="1"/>
          </p:cNvSpPr>
          <p:nvPr/>
        </p:nvSpPr>
        <p:spPr bwMode="auto">
          <a:xfrm>
            <a:off x="60182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59" name="Line 2444"/>
          <p:cNvSpPr>
            <a:spLocks noChangeShapeType="1"/>
          </p:cNvSpPr>
          <p:nvPr/>
        </p:nvSpPr>
        <p:spPr bwMode="auto">
          <a:xfrm flipV="1">
            <a:off x="60325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60" name="Line 2445"/>
          <p:cNvSpPr>
            <a:spLocks noChangeShapeType="1"/>
          </p:cNvSpPr>
          <p:nvPr/>
        </p:nvSpPr>
        <p:spPr bwMode="auto">
          <a:xfrm>
            <a:off x="60229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61" name="Line 2446"/>
          <p:cNvSpPr>
            <a:spLocks noChangeShapeType="1"/>
          </p:cNvSpPr>
          <p:nvPr/>
        </p:nvSpPr>
        <p:spPr bwMode="auto">
          <a:xfrm flipV="1">
            <a:off x="60420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62" name="Line 2447"/>
          <p:cNvSpPr>
            <a:spLocks noChangeShapeType="1"/>
          </p:cNvSpPr>
          <p:nvPr/>
        </p:nvSpPr>
        <p:spPr bwMode="auto">
          <a:xfrm>
            <a:off x="60325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63" name="Line 2448"/>
          <p:cNvSpPr>
            <a:spLocks noChangeShapeType="1"/>
          </p:cNvSpPr>
          <p:nvPr/>
        </p:nvSpPr>
        <p:spPr bwMode="auto">
          <a:xfrm flipV="1">
            <a:off x="60420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64" name="Line 2449"/>
          <p:cNvSpPr>
            <a:spLocks noChangeShapeType="1"/>
          </p:cNvSpPr>
          <p:nvPr/>
        </p:nvSpPr>
        <p:spPr bwMode="auto">
          <a:xfrm>
            <a:off x="60420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65" name="Line 2450"/>
          <p:cNvSpPr>
            <a:spLocks noChangeShapeType="1"/>
          </p:cNvSpPr>
          <p:nvPr/>
        </p:nvSpPr>
        <p:spPr bwMode="auto">
          <a:xfrm flipV="1">
            <a:off x="60467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66" name="Line 2451"/>
          <p:cNvSpPr>
            <a:spLocks noChangeShapeType="1"/>
          </p:cNvSpPr>
          <p:nvPr/>
        </p:nvSpPr>
        <p:spPr bwMode="auto">
          <a:xfrm>
            <a:off x="60420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67" name="Line 2452"/>
          <p:cNvSpPr>
            <a:spLocks noChangeShapeType="1"/>
          </p:cNvSpPr>
          <p:nvPr/>
        </p:nvSpPr>
        <p:spPr bwMode="auto">
          <a:xfrm flipV="1">
            <a:off x="60515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68" name="Line 2453"/>
          <p:cNvSpPr>
            <a:spLocks noChangeShapeType="1"/>
          </p:cNvSpPr>
          <p:nvPr/>
        </p:nvSpPr>
        <p:spPr bwMode="auto">
          <a:xfrm>
            <a:off x="60467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69" name="Line 2454"/>
          <p:cNvSpPr>
            <a:spLocks noChangeShapeType="1"/>
          </p:cNvSpPr>
          <p:nvPr/>
        </p:nvSpPr>
        <p:spPr bwMode="auto">
          <a:xfrm flipV="1">
            <a:off x="6051550"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70" name="Line 2455"/>
          <p:cNvSpPr>
            <a:spLocks noChangeShapeType="1"/>
          </p:cNvSpPr>
          <p:nvPr/>
        </p:nvSpPr>
        <p:spPr bwMode="auto">
          <a:xfrm>
            <a:off x="60515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71" name="Line 2456"/>
          <p:cNvSpPr>
            <a:spLocks noChangeShapeType="1"/>
          </p:cNvSpPr>
          <p:nvPr/>
        </p:nvSpPr>
        <p:spPr bwMode="auto">
          <a:xfrm flipV="1">
            <a:off x="6056312"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72" name="Line 2457"/>
          <p:cNvSpPr>
            <a:spLocks noChangeShapeType="1"/>
          </p:cNvSpPr>
          <p:nvPr/>
        </p:nvSpPr>
        <p:spPr bwMode="auto">
          <a:xfrm>
            <a:off x="60515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73" name="Line 2458"/>
          <p:cNvSpPr>
            <a:spLocks noChangeShapeType="1"/>
          </p:cNvSpPr>
          <p:nvPr/>
        </p:nvSpPr>
        <p:spPr bwMode="auto">
          <a:xfrm flipV="1">
            <a:off x="60563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74" name="Line 2459"/>
          <p:cNvSpPr>
            <a:spLocks noChangeShapeType="1"/>
          </p:cNvSpPr>
          <p:nvPr/>
        </p:nvSpPr>
        <p:spPr bwMode="auto">
          <a:xfrm>
            <a:off x="6056312"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75" name="Line 2460"/>
          <p:cNvSpPr>
            <a:spLocks noChangeShapeType="1"/>
          </p:cNvSpPr>
          <p:nvPr/>
        </p:nvSpPr>
        <p:spPr bwMode="auto">
          <a:xfrm flipV="1">
            <a:off x="60674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76" name="Line 2461"/>
          <p:cNvSpPr>
            <a:spLocks noChangeShapeType="1"/>
          </p:cNvSpPr>
          <p:nvPr/>
        </p:nvSpPr>
        <p:spPr bwMode="auto">
          <a:xfrm>
            <a:off x="60563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77" name="Line 2462"/>
          <p:cNvSpPr>
            <a:spLocks noChangeShapeType="1"/>
          </p:cNvSpPr>
          <p:nvPr/>
        </p:nvSpPr>
        <p:spPr bwMode="auto">
          <a:xfrm flipV="1">
            <a:off x="60769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78" name="Line 2463"/>
          <p:cNvSpPr>
            <a:spLocks noChangeShapeType="1"/>
          </p:cNvSpPr>
          <p:nvPr/>
        </p:nvSpPr>
        <p:spPr bwMode="auto">
          <a:xfrm>
            <a:off x="60674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79" name="Line 2464"/>
          <p:cNvSpPr>
            <a:spLocks noChangeShapeType="1"/>
          </p:cNvSpPr>
          <p:nvPr/>
        </p:nvSpPr>
        <p:spPr bwMode="auto">
          <a:xfrm flipV="1">
            <a:off x="6076950" y="6266706"/>
            <a:ext cx="0" cy="460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80" name="Line 2465"/>
          <p:cNvSpPr>
            <a:spLocks noChangeShapeType="1"/>
          </p:cNvSpPr>
          <p:nvPr/>
        </p:nvSpPr>
        <p:spPr bwMode="auto">
          <a:xfrm>
            <a:off x="60769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81" name="Line 2466"/>
          <p:cNvSpPr>
            <a:spLocks noChangeShapeType="1"/>
          </p:cNvSpPr>
          <p:nvPr/>
        </p:nvSpPr>
        <p:spPr bwMode="auto">
          <a:xfrm flipV="1">
            <a:off x="60817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82" name="Line 2467"/>
          <p:cNvSpPr>
            <a:spLocks noChangeShapeType="1"/>
          </p:cNvSpPr>
          <p:nvPr/>
        </p:nvSpPr>
        <p:spPr bwMode="auto">
          <a:xfrm>
            <a:off x="60769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83" name="Line 2468"/>
          <p:cNvSpPr>
            <a:spLocks noChangeShapeType="1"/>
          </p:cNvSpPr>
          <p:nvPr/>
        </p:nvSpPr>
        <p:spPr bwMode="auto">
          <a:xfrm flipV="1">
            <a:off x="60864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84" name="Line 2469"/>
          <p:cNvSpPr>
            <a:spLocks noChangeShapeType="1"/>
          </p:cNvSpPr>
          <p:nvPr/>
        </p:nvSpPr>
        <p:spPr bwMode="auto">
          <a:xfrm>
            <a:off x="60817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85" name="Line 2470"/>
          <p:cNvSpPr>
            <a:spLocks noChangeShapeType="1"/>
          </p:cNvSpPr>
          <p:nvPr/>
        </p:nvSpPr>
        <p:spPr bwMode="auto">
          <a:xfrm flipV="1">
            <a:off x="6086475"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86" name="Line 2471"/>
          <p:cNvSpPr>
            <a:spLocks noChangeShapeType="1"/>
          </p:cNvSpPr>
          <p:nvPr/>
        </p:nvSpPr>
        <p:spPr bwMode="auto">
          <a:xfrm>
            <a:off x="60864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87" name="Line 2472"/>
          <p:cNvSpPr>
            <a:spLocks noChangeShapeType="1"/>
          </p:cNvSpPr>
          <p:nvPr/>
        </p:nvSpPr>
        <p:spPr bwMode="auto">
          <a:xfrm flipV="1">
            <a:off x="6091237"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88" name="Line 2473"/>
          <p:cNvSpPr>
            <a:spLocks noChangeShapeType="1"/>
          </p:cNvSpPr>
          <p:nvPr/>
        </p:nvSpPr>
        <p:spPr bwMode="auto">
          <a:xfrm>
            <a:off x="6086475"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89" name="Line 2474"/>
          <p:cNvSpPr>
            <a:spLocks noChangeShapeType="1"/>
          </p:cNvSpPr>
          <p:nvPr/>
        </p:nvSpPr>
        <p:spPr bwMode="auto">
          <a:xfrm flipV="1">
            <a:off x="60912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90" name="Line 2475"/>
          <p:cNvSpPr>
            <a:spLocks noChangeShapeType="1"/>
          </p:cNvSpPr>
          <p:nvPr/>
        </p:nvSpPr>
        <p:spPr bwMode="auto">
          <a:xfrm>
            <a:off x="6091237"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91" name="Line 2476"/>
          <p:cNvSpPr>
            <a:spLocks noChangeShapeType="1"/>
          </p:cNvSpPr>
          <p:nvPr/>
        </p:nvSpPr>
        <p:spPr bwMode="auto">
          <a:xfrm flipV="1">
            <a:off x="60960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92" name="Line 2477"/>
          <p:cNvSpPr>
            <a:spLocks noChangeShapeType="1"/>
          </p:cNvSpPr>
          <p:nvPr/>
        </p:nvSpPr>
        <p:spPr bwMode="auto">
          <a:xfrm>
            <a:off x="60912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93" name="Line 2478"/>
          <p:cNvSpPr>
            <a:spLocks noChangeShapeType="1"/>
          </p:cNvSpPr>
          <p:nvPr/>
        </p:nvSpPr>
        <p:spPr bwMode="auto">
          <a:xfrm flipV="1">
            <a:off x="6096000"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94" name="Line 2479"/>
          <p:cNvSpPr>
            <a:spLocks noChangeShapeType="1"/>
          </p:cNvSpPr>
          <p:nvPr/>
        </p:nvSpPr>
        <p:spPr bwMode="auto">
          <a:xfrm>
            <a:off x="60960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95" name="Line 2480"/>
          <p:cNvSpPr>
            <a:spLocks noChangeShapeType="1"/>
          </p:cNvSpPr>
          <p:nvPr/>
        </p:nvSpPr>
        <p:spPr bwMode="auto">
          <a:xfrm flipV="1">
            <a:off x="61007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96" name="Line 2481"/>
          <p:cNvSpPr>
            <a:spLocks noChangeShapeType="1"/>
          </p:cNvSpPr>
          <p:nvPr/>
        </p:nvSpPr>
        <p:spPr bwMode="auto">
          <a:xfrm>
            <a:off x="6096000"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97" name="Line 2482"/>
          <p:cNvSpPr>
            <a:spLocks noChangeShapeType="1"/>
          </p:cNvSpPr>
          <p:nvPr/>
        </p:nvSpPr>
        <p:spPr bwMode="auto">
          <a:xfrm flipV="1">
            <a:off x="6100762"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98" name="Line 2483"/>
          <p:cNvSpPr>
            <a:spLocks noChangeShapeType="1"/>
          </p:cNvSpPr>
          <p:nvPr/>
        </p:nvSpPr>
        <p:spPr bwMode="auto">
          <a:xfrm>
            <a:off x="61007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99" name="Line 2484"/>
          <p:cNvSpPr>
            <a:spLocks noChangeShapeType="1"/>
          </p:cNvSpPr>
          <p:nvPr/>
        </p:nvSpPr>
        <p:spPr bwMode="auto">
          <a:xfrm flipV="1">
            <a:off x="61102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00" name="Line 2485"/>
          <p:cNvSpPr>
            <a:spLocks noChangeShapeType="1"/>
          </p:cNvSpPr>
          <p:nvPr/>
        </p:nvSpPr>
        <p:spPr bwMode="auto">
          <a:xfrm>
            <a:off x="61007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01" name="Line 2486"/>
          <p:cNvSpPr>
            <a:spLocks noChangeShapeType="1"/>
          </p:cNvSpPr>
          <p:nvPr/>
        </p:nvSpPr>
        <p:spPr bwMode="auto">
          <a:xfrm flipV="1">
            <a:off x="61102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02" name="Line 2487"/>
          <p:cNvSpPr>
            <a:spLocks noChangeShapeType="1"/>
          </p:cNvSpPr>
          <p:nvPr/>
        </p:nvSpPr>
        <p:spPr bwMode="auto">
          <a:xfrm>
            <a:off x="61102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03" name="Line 2488"/>
          <p:cNvSpPr>
            <a:spLocks noChangeShapeType="1"/>
          </p:cNvSpPr>
          <p:nvPr/>
        </p:nvSpPr>
        <p:spPr bwMode="auto">
          <a:xfrm flipV="1">
            <a:off x="61198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04" name="Line 2489"/>
          <p:cNvSpPr>
            <a:spLocks noChangeShapeType="1"/>
          </p:cNvSpPr>
          <p:nvPr/>
        </p:nvSpPr>
        <p:spPr bwMode="auto">
          <a:xfrm>
            <a:off x="61102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05" name="Line 2490"/>
          <p:cNvSpPr>
            <a:spLocks noChangeShapeType="1"/>
          </p:cNvSpPr>
          <p:nvPr/>
        </p:nvSpPr>
        <p:spPr bwMode="auto">
          <a:xfrm flipV="1">
            <a:off x="6119812"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06" name="Line 2491"/>
          <p:cNvSpPr>
            <a:spLocks noChangeShapeType="1"/>
          </p:cNvSpPr>
          <p:nvPr/>
        </p:nvSpPr>
        <p:spPr bwMode="auto">
          <a:xfrm>
            <a:off x="61198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07" name="Line 2492"/>
          <p:cNvSpPr>
            <a:spLocks noChangeShapeType="1"/>
          </p:cNvSpPr>
          <p:nvPr/>
        </p:nvSpPr>
        <p:spPr bwMode="auto">
          <a:xfrm flipV="1">
            <a:off x="61245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08" name="Line 2493"/>
          <p:cNvSpPr>
            <a:spLocks noChangeShapeType="1"/>
          </p:cNvSpPr>
          <p:nvPr/>
        </p:nvSpPr>
        <p:spPr bwMode="auto">
          <a:xfrm>
            <a:off x="61198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09" name="Line 2494"/>
          <p:cNvSpPr>
            <a:spLocks noChangeShapeType="1"/>
          </p:cNvSpPr>
          <p:nvPr/>
        </p:nvSpPr>
        <p:spPr bwMode="auto">
          <a:xfrm flipV="1">
            <a:off x="61293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10" name="Line 2495"/>
          <p:cNvSpPr>
            <a:spLocks noChangeShapeType="1"/>
          </p:cNvSpPr>
          <p:nvPr/>
        </p:nvSpPr>
        <p:spPr bwMode="auto">
          <a:xfrm>
            <a:off x="61245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11" name="Line 2496"/>
          <p:cNvSpPr>
            <a:spLocks noChangeShapeType="1"/>
          </p:cNvSpPr>
          <p:nvPr/>
        </p:nvSpPr>
        <p:spPr bwMode="auto">
          <a:xfrm flipV="1">
            <a:off x="61341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12" name="Line 2497"/>
          <p:cNvSpPr>
            <a:spLocks noChangeShapeType="1"/>
          </p:cNvSpPr>
          <p:nvPr/>
        </p:nvSpPr>
        <p:spPr bwMode="auto">
          <a:xfrm>
            <a:off x="61293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13" name="Line 2498"/>
          <p:cNvSpPr>
            <a:spLocks noChangeShapeType="1"/>
          </p:cNvSpPr>
          <p:nvPr/>
        </p:nvSpPr>
        <p:spPr bwMode="auto">
          <a:xfrm flipV="1">
            <a:off x="61404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14" name="Line 2499"/>
          <p:cNvSpPr>
            <a:spLocks noChangeShapeType="1"/>
          </p:cNvSpPr>
          <p:nvPr/>
        </p:nvSpPr>
        <p:spPr bwMode="auto">
          <a:xfrm>
            <a:off x="61341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15" name="Line 2500"/>
          <p:cNvSpPr>
            <a:spLocks noChangeShapeType="1"/>
          </p:cNvSpPr>
          <p:nvPr/>
        </p:nvSpPr>
        <p:spPr bwMode="auto">
          <a:xfrm flipV="1">
            <a:off x="61452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16" name="Line 2501"/>
          <p:cNvSpPr>
            <a:spLocks noChangeShapeType="1"/>
          </p:cNvSpPr>
          <p:nvPr/>
        </p:nvSpPr>
        <p:spPr bwMode="auto">
          <a:xfrm>
            <a:off x="61404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17" name="Line 2502"/>
          <p:cNvSpPr>
            <a:spLocks noChangeShapeType="1"/>
          </p:cNvSpPr>
          <p:nvPr/>
        </p:nvSpPr>
        <p:spPr bwMode="auto">
          <a:xfrm flipV="1">
            <a:off x="61499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18" name="Line 2503"/>
          <p:cNvSpPr>
            <a:spLocks noChangeShapeType="1"/>
          </p:cNvSpPr>
          <p:nvPr/>
        </p:nvSpPr>
        <p:spPr bwMode="auto">
          <a:xfrm>
            <a:off x="61452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19" name="Line 2504"/>
          <p:cNvSpPr>
            <a:spLocks noChangeShapeType="1"/>
          </p:cNvSpPr>
          <p:nvPr/>
        </p:nvSpPr>
        <p:spPr bwMode="auto">
          <a:xfrm flipV="1">
            <a:off x="61547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20" name="Line 2505"/>
          <p:cNvSpPr>
            <a:spLocks noChangeShapeType="1"/>
          </p:cNvSpPr>
          <p:nvPr/>
        </p:nvSpPr>
        <p:spPr bwMode="auto">
          <a:xfrm>
            <a:off x="61499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21" name="Line 2506"/>
          <p:cNvSpPr>
            <a:spLocks noChangeShapeType="1"/>
          </p:cNvSpPr>
          <p:nvPr/>
        </p:nvSpPr>
        <p:spPr bwMode="auto">
          <a:xfrm flipV="1">
            <a:off x="61642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22" name="Line 2507"/>
          <p:cNvSpPr>
            <a:spLocks noChangeShapeType="1"/>
          </p:cNvSpPr>
          <p:nvPr/>
        </p:nvSpPr>
        <p:spPr bwMode="auto">
          <a:xfrm>
            <a:off x="61547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23" name="Line 2508"/>
          <p:cNvSpPr>
            <a:spLocks noChangeShapeType="1"/>
          </p:cNvSpPr>
          <p:nvPr/>
        </p:nvSpPr>
        <p:spPr bwMode="auto">
          <a:xfrm flipV="1">
            <a:off x="61737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24" name="Line 2509"/>
          <p:cNvSpPr>
            <a:spLocks noChangeShapeType="1"/>
          </p:cNvSpPr>
          <p:nvPr/>
        </p:nvSpPr>
        <p:spPr bwMode="auto">
          <a:xfrm>
            <a:off x="61642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25" name="Line 2510"/>
          <p:cNvSpPr>
            <a:spLocks noChangeShapeType="1"/>
          </p:cNvSpPr>
          <p:nvPr/>
        </p:nvSpPr>
        <p:spPr bwMode="auto">
          <a:xfrm flipV="1">
            <a:off x="61833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26" name="Line 2511"/>
          <p:cNvSpPr>
            <a:spLocks noChangeShapeType="1"/>
          </p:cNvSpPr>
          <p:nvPr/>
        </p:nvSpPr>
        <p:spPr bwMode="auto">
          <a:xfrm>
            <a:off x="61737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27" name="Line 2512"/>
          <p:cNvSpPr>
            <a:spLocks noChangeShapeType="1"/>
          </p:cNvSpPr>
          <p:nvPr/>
        </p:nvSpPr>
        <p:spPr bwMode="auto">
          <a:xfrm flipV="1">
            <a:off x="61880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28" name="Line 2513"/>
          <p:cNvSpPr>
            <a:spLocks noChangeShapeType="1"/>
          </p:cNvSpPr>
          <p:nvPr/>
        </p:nvSpPr>
        <p:spPr bwMode="auto">
          <a:xfrm>
            <a:off x="61833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29" name="Line 2514"/>
          <p:cNvSpPr>
            <a:spLocks noChangeShapeType="1"/>
          </p:cNvSpPr>
          <p:nvPr/>
        </p:nvSpPr>
        <p:spPr bwMode="auto">
          <a:xfrm flipV="1">
            <a:off x="61928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30" name="Line 2515"/>
          <p:cNvSpPr>
            <a:spLocks noChangeShapeType="1"/>
          </p:cNvSpPr>
          <p:nvPr/>
        </p:nvSpPr>
        <p:spPr bwMode="auto">
          <a:xfrm>
            <a:off x="61880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31" name="Line 2516"/>
          <p:cNvSpPr>
            <a:spLocks noChangeShapeType="1"/>
          </p:cNvSpPr>
          <p:nvPr/>
        </p:nvSpPr>
        <p:spPr bwMode="auto">
          <a:xfrm flipV="1">
            <a:off x="62023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32" name="Line 2517"/>
          <p:cNvSpPr>
            <a:spLocks noChangeShapeType="1"/>
          </p:cNvSpPr>
          <p:nvPr/>
        </p:nvSpPr>
        <p:spPr bwMode="auto">
          <a:xfrm>
            <a:off x="61928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33" name="Line 2518"/>
          <p:cNvSpPr>
            <a:spLocks noChangeShapeType="1"/>
          </p:cNvSpPr>
          <p:nvPr/>
        </p:nvSpPr>
        <p:spPr bwMode="auto">
          <a:xfrm flipV="1">
            <a:off x="62071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34" name="Line 2519"/>
          <p:cNvSpPr>
            <a:spLocks noChangeShapeType="1"/>
          </p:cNvSpPr>
          <p:nvPr/>
        </p:nvSpPr>
        <p:spPr bwMode="auto">
          <a:xfrm>
            <a:off x="62023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35" name="Line 2520"/>
          <p:cNvSpPr>
            <a:spLocks noChangeShapeType="1"/>
          </p:cNvSpPr>
          <p:nvPr/>
        </p:nvSpPr>
        <p:spPr bwMode="auto">
          <a:xfrm flipV="1">
            <a:off x="62277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36" name="Line 2521"/>
          <p:cNvSpPr>
            <a:spLocks noChangeShapeType="1"/>
          </p:cNvSpPr>
          <p:nvPr/>
        </p:nvSpPr>
        <p:spPr bwMode="auto">
          <a:xfrm>
            <a:off x="62071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37" name="Line 2522"/>
          <p:cNvSpPr>
            <a:spLocks noChangeShapeType="1"/>
          </p:cNvSpPr>
          <p:nvPr/>
        </p:nvSpPr>
        <p:spPr bwMode="auto">
          <a:xfrm flipV="1">
            <a:off x="6242050"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38" name="Line 2523"/>
          <p:cNvSpPr>
            <a:spLocks noChangeShapeType="1"/>
          </p:cNvSpPr>
          <p:nvPr/>
        </p:nvSpPr>
        <p:spPr bwMode="auto">
          <a:xfrm>
            <a:off x="62277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39" name="Line 2524"/>
          <p:cNvSpPr>
            <a:spLocks noChangeShapeType="1"/>
          </p:cNvSpPr>
          <p:nvPr/>
        </p:nvSpPr>
        <p:spPr bwMode="auto">
          <a:xfrm flipV="1">
            <a:off x="62515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40" name="Line 2525"/>
          <p:cNvSpPr>
            <a:spLocks noChangeShapeType="1"/>
          </p:cNvSpPr>
          <p:nvPr/>
        </p:nvSpPr>
        <p:spPr bwMode="auto">
          <a:xfrm>
            <a:off x="6242050"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41" name="Line 2526"/>
          <p:cNvSpPr>
            <a:spLocks noChangeShapeType="1"/>
          </p:cNvSpPr>
          <p:nvPr/>
        </p:nvSpPr>
        <p:spPr bwMode="auto">
          <a:xfrm flipV="1">
            <a:off x="62706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42" name="Line 2527"/>
          <p:cNvSpPr>
            <a:spLocks noChangeShapeType="1"/>
          </p:cNvSpPr>
          <p:nvPr/>
        </p:nvSpPr>
        <p:spPr bwMode="auto">
          <a:xfrm>
            <a:off x="62515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43" name="Line 2528"/>
          <p:cNvSpPr>
            <a:spLocks noChangeShapeType="1"/>
          </p:cNvSpPr>
          <p:nvPr/>
        </p:nvSpPr>
        <p:spPr bwMode="auto">
          <a:xfrm flipV="1">
            <a:off x="62753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44" name="Line 2529"/>
          <p:cNvSpPr>
            <a:spLocks noChangeShapeType="1"/>
          </p:cNvSpPr>
          <p:nvPr/>
        </p:nvSpPr>
        <p:spPr bwMode="auto">
          <a:xfrm>
            <a:off x="62706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45" name="Line 2530"/>
          <p:cNvSpPr>
            <a:spLocks noChangeShapeType="1"/>
          </p:cNvSpPr>
          <p:nvPr/>
        </p:nvSpPr>
        <p:spPr bwMode="auto">
          <a:xfrm flipV="1">
            <a:off x="62849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46" name="Line 2531"/>
          <p:cNvSpPr>
            <a:spLocks noChangeShapeType="1"/>
          </p:cNvSpPr>
          <p:nvPr/>
        </p:nvSpPr>
        <p:spPr bwMode="auto">
          <a:xfrm>
            <a:off x="62753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47" name="Line 2532"/>
          <p:cNvSpPr>
            <a:spLocks noChangeShapeType="1"/>
          </p:cNvSpPr>
          <p:nvPr/>
        </p:nvSpPr>
        <p:spPr bwMode="auto">
          <a:xfrm flipV="1">
            <a:off x="62944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48" name="Line 2533"/>
          <p:cNvSpPr>
            <a:spLocks noChangeShapeType="1"/>
          </p:cNvSpPr>
          <p:nvPr/>
        </p:nvSpPr>
        <p:spPr bwMode="auto">
          <a:xfrm>
            <a:off x="62849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49" name="Line 2534"/>
          <p:cNvSpPr>
            <a:spLocks noChangeShapeType="1"/>
          </p:cNvSpPr>
          <p:nvPr/>
        </p:nvSpPr>
        <p:spPr bwMode="auto">
          <a:xfrm flipV="1">
            <a:off x="63007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50" name="Line 2535"/>
          <p:cNvSpPr>
            <a:spLocks noChangeShapeType="1"/>
          </p:cNvSpPr>
          <p:nvPr/>
        </p:nvSpPr>
        <p:spPr bwMode="auto">
          <a:xfrm>
            <a:off x="62944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51" name="Line 2536"/>
          <p:cNvSpPr>
            <a:spLocks noChangeShapeType="1"/>
          </p:cNvSpPr>
          <p:nvPr/>
        </p:nvSpPr>
        <p:spPr bwMode="auto">
          <a:xfrm flipV="1">
            <a:off x="63103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52" name="Line 2537"/>
          <p:cNvSpPr>
            <a:spLocks noChangeShapeType="1"/>
          </p:cNvSpPr>
          <p:nvPr/>
        </p:nvSpPr>
        <p:spPr bwMode="auto">
          <a:xfrm>
            <a:off x="63007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53" name="Line 2538"/>
          <p:cNvSpPr>
            <a:spLocks noChangeShapeType="1"/>
          </p:cNvSpPr>
          <p:nvPr/>
        </p:nvSpPr>
        <p:spPr bwMode="auto">
          <a:xfrm flipV="1">
            <a:off x="63150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54" name="Line 2539"/>
          <p:cNvSpPr>
            <a:spLocks noChangeShapeType="1"/>
          </p:cNvSpPr>
          <p:nvPr/>
        </p:nvSpPr>
        <p:spPr bwMode="auto">
          <a:xfrm>
            <a:off x="63103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55" name="Line 2540"/>
          <p:cNvSpPr>
            <a:spLocks noChangeShapeType="1"/>
          </p:cNvSpPr>
          <p:nvPr/>
        </p:nvSpPr>
        <p:spPr bwMode="auto">
          <a:xfrm flipV="1">
            <a:off x="63198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56" name="Line 2541"/>
          <p:cNvSpPr>
            <a:spLocks noChangeShapeType="1"/>
          </p:cNvSpPr>
          <p:nvPr/>
        </p:nvSpPr>
        <p:spPr bwMode="auto">
          <a:xfrm>
            <a:off x="63150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57" name="Line 2542"/>
          <p:cNvSpPr>
            <a:spLocks noChangeShapeType="1"/>
          </p:cNvSpPr>
          <p:nvPr/>
        </p:nvSpPr>
        <p:spPr bwMode="auto">
          <a:xfrm flipV="1">
            <a:off x="63246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58" name="Line 2543"/>
          <p:cNvSpPr>
            <a:spLocks noChangeShapeType="1"/>
          </p:cNvSpPr>
          <p:nvPr/>
        </p:nvSpPr>
        <p:spPr bwMode="auto">
          <a:xfrm>
            <a:off x="63198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59" name="Line 2544"/>
          <p:cNvSpPr>
            <a:spLocks noChangeShapeType="1"/>
          </p:cNvSpPr>
          <p:nvPr/>
        </p:nvSpPr>
        <p:spPr bwMode="auto">
          <a:xfrm flipV="1">
            <a:off x="63293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60" name="Line 2545"/>
          <p:cNvSpPr>
            <a:spLocks noChangeShapeType="1"/>
          </p:cNvSpPr>
          <p:nvPr/>
        </p:nvSpPr>
        <p:spPr bwMode="auto">
          <a:xfrm>
            <a:off x="63246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61" name="Line 2546"/>
          <p:cNvSpPr>
            <a:spLocks noChangeShapeType="1"/>
          </p:cNvSpPr>
          <p:nvPr/>
        </p:nvSpPr>
        <p:spPr bwMode="auto">
          <a:xfrm flipV="1">
            <a:off x="63341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62" name="Line 2547"/>
          <p:cNvSpPr>
            <a:spLocks noChangeShapeType="1"/>
          </p:cNvSpPr>
          <p:nvPr/>
        </p:nvSpPr>
        <p:spPr bwMode="auto">
          <a:xfrm>
            <a:off x="63293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63" name="Line 2548"/>
          <p:cNvSpPr>
            <a:spLocks noChangeShapeType="1"/>
          </p:cNvSpPr>
          <p:nvPr/>
        </p:nvSpPr>
        <p:spPr bwMode="auto">
          <a:xfrm flipV="1">
            <a:off x="63388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64" name="Line 2549"/>
          <p:cNvSpPr>
            <a:spLocks noChangeShapeType="1"/>
          </p:cNvSpPr>
          <p:nvPr/>
        </p:nvSpPr>
        <p:spPr bwMode="auto">
          <a:xfrm>
            <a:off x="63341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65" name="Line 2550"/>
          <p:cNvSpPr>
            <a:spLocks noChangeShapeType="1"/>
          </p:cNvSpPr>
          <p:nvPr/>
        </p:nvSpPr>
        <p:spPr bwMode="auto">
          <a:xfrm flipV="1">
            <a:off x="63436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66" name="Line 2551"/>
          <p:cNvSpPr>
            <a:spLocks noChangeShapeType="1"/>
          </p:cNvSpPr>
          <p:nvPr/>
        </p:nvSpPr>
        <p:spPr bwMode="auto">
          <a:xfrm>
            <a:off x="63388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67" name="Line 2552"/>
          <p:cNvSpPr>
            <a:spLocks noChangeShapeType="1"/>
          </p:cNvSpPr>
          <p:nvPr/>
        </p:nvSpPr>
        <p:spPr bwMode="auto">
          <a:xfrm flipV="1">
            <a:off x="63484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68" name="Line 2553"/>
          <p:cNvSpPr>
            <a:spLocks noChangeShapeType="1"/>
          </p:cNvSpPr>
          <p:nvPr/>
        </p:nvSpPr>
        <p:spPr bwMode="auto">
          <a:xfrm>
            <a:off x="63436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69" name="Line 2554"/>
          <p:cNvSpPr>
            <a:spLocks noChangeShapeType="1"/>
          </p:cNvSpPr>
          <p:nvPr/>
        </p:nvSpPr>
        <p:spPr bwMode="auto">
          <a:xfrm flipV="1">
            <a:off x="63579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70" name="Line 2555"/>
          <p:cNvSpPr>
            <a:spLocks noChangeShapeType="1"/>
          </p:cNvSpPr>
          <p:nvPr/>
        </p:nvSpPr>
        <p:spPr bwMode="auto">
          <a:xfrm>
            <a:off x="63484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71" name="Line 2556"/>
          <p:cNvSpPr>
            <a:spLocks noChangeShapeType="1"/>
          </p:cNvSpPr>
          <p:nvPr/>
        </p:nvSpPr>
        <p:spPr bwMode="auto">
          <a:xfrm flipV="1">
            <a:off x="63674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72" name="Line 2557"/>
          <p:cNvSpPr>
            <a:spLocks noChangeShapeType="1"/>
          </p:cNvSpPr>
          <p:nvPr/>
        </p:nvSpPr>
        <p:spPr bwMode="auto">
          <a:xfrm>
            <a:off x="63579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73" name="Line 2558"/>
          <p:cNvSpPr>
            <a:spLocks noChangeShapeType="1"/>
          </p:cNvSpPr>
          <p:nvPr/>
        </p:nvSpPr>
        <p:spPr bwMode="auto">
          <a:xfrm flipV="1">
            <a:off x="63722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74" name="Line 2559"/>
          <p:cNvSpPr>
            <a:spLocks noChangeShapeType="1"/>
          </p:cNvSpPr>
          <p:nvPr/>
        </p:nvSpPr>
        <p:spPr bwMode="auto">
          <a:xfrm>
            <a:off x="63674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75" name="Line 2560"/>
          <p:cNvSpPr>
            <a:spLocks noChangeShapeType="1"/>
          </p:cNvSpPr>
          <p:nvPr/>
        </p:nvSpPr>
        <p:spPr bwMode="auto">
          <a:xfrm flipV="1">
            <a:off x="63833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76" name="Line 2561"/>
          <p:cNvSpPr>
            <a:spLocks noChangeShapeType="1"/>
          </p:cNvSpPr>
          <p:nvPr/>
        </p:nvSpPr>
        <p:spPr bwMode="auto">
          <a:xfrm>
            <a:off x="63722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77" name="Line 2562"/>
          <p:cNvSpPr>
            <a:spLocks noChangeShapeType="1"/>
          </p:cNvSpPr>
          <p:nvPr/>
        </p:nvSpPr>
        <p:spPr bwMode="auto">
          <a:xfrm flipV="1">
            <a:off x="63833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78" name="Line 2563"/>
          <p:cNvSpPr>
            <a:spLocks noChangeShapeType="1"/>
          </p:cNvSpPr>
          <p:nvPr/>
        </p:nvSpPr>
        <p:spPr bwMode="auto">
          <a:xfrm>
            <a:off x="63833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79" name="Line 2564"/>
          <p:cNvSpPr>
            <a:spLocks noChangeShapeType="1"/>
          </p:cNvSpPr>
          <p:nvPr/>
        </p:nvSpPr>
        <p:spPr bwMode="auto">
          <a:xfrm flipV="1">
            <a:off x="63881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80" name="Line 2565"/>
          <p:cNvSpPr>
            <a:spLocks noChangeShapeType="1"/>
          </p:cNvSpPr>
          <p:nvPr/>
        </p:nvSpPr>
        <p:spPr bwMode="auto">
          <a:xfrm>
            <a:off x="63833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81" name="Line 2566"/>
          <p:cNvSpPr>
            <a:spLocks noChangeShapeType="1"/>
          </p:cNvSpPr>
          <p:nvPr/>
        </p:nvSpPr>
        <p:spPr bwMode="auto">
          <a:xfrm flipV="1">
            <a:off x="63928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82" name="Line 2567"/>
          <p:cNvSpPr>
            <a:spLocks noChangeShapeType="1"/>
          </p:cNvSpPr>
          <p:nvPr/>
        </p:nvSpPr>
        <p:spPr bwMode="auto">
          <a:xfrm>
            <a:off x="63881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83" name="Line 2568"/>
          <p:cNvSpPr>
            <a:spLocks noChangeShapeType="1"/>
          </p:cNvSpPr>
          <p:nvPr/>
        </p:nvSpPr>
        <p:spPr bwMode="auto">
          <a:xfrm flipV="1">
            <a:off x="63976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84" name="Line 2569"/>
          <p:cNvSpPr>
            <a:spLocks noChangeShapeType="1"/>
          </p:cNvSpPr>
          <p:nvPr/>
        </p:nvSpPr>
        <p:spPr bwMode="auto">
          <a:xfrm>
            <a:off x="63928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85" name="Line 2570"/>
          <p:cNvSpPr>
            <a:spLocks noChangeShapeType="1"/>
          </p:cNvSpPr>
          <p:nvPr/>
        </p:nvSpPr>
        <p:spPr bwMode="auto">
          <a:xfrm flipV="1">
            <a:off x="64023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86" name="Line 2571"/>
          <p:cNvSpPr>
            <a:spLocks noChangeShapeType="1"/>
          </p:cNvSpPr>
          <p:nvPr/>
        </p:nvSpPr>
        <p:spPr bwMode="auto">
          <a:xfrm>
            <a:off x="63976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87" name="Line 2572"/>
          <p:cNvSpPr>
            <a:spLocks noChangeShapeType="1"/>
          </p:cNvSpPr>
          <p:nvPr/>
        </p:nvSpPr>
        <p:spPr bwMode="auto">
          <a:xfrm flipV="1">
            <a:off x="64071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88" name="Line 2573"/>
          <p:cNvSpPr>
            <a:spLocks noChangeShapeType="1"/>
          </p:cNvSpPr>
          <p:nvPr/>
        </p:nvSpPr>
        <p:spPr bwMode="auto">
          <a:xfrm>
            <a:off x="64023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89" name="Line 2574"/>
          <p:cNvSpPr>
            <a:spLocks noChangeShapeType="1"/>
          </p:cNvSpPr>
          <p:nvPr/>
        </p:nvSpPr>
        <p:spPr bwMode="auto">
          <a:xfrm flipV="1">
            <a:off x="64166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90" name="Line 2575"/>
          <p:cNvSpPr>
            <a:spLocks noChangeShapeType="1"/>
          </p:cNvSpPr>
          <p:nvPr/>
        </p:nvSpPr>
        <p:spPr bwMode="auto">
          <a:xfrm>
            <a:off x="64071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91" name="Line 2576"/>
          <p:cNvSpPr>
            <a:spLocks noChangeShapeType="1"/>
          </p:cNvSpPr>
          <p:nvPr/>
        </p:nvSpPr>
        <p:spPr bwMode="auto">
          <a:xfrm flipV="1">
            <a:off x="64262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92" name="Line 2577"/>
          <p:cNvSpPr>
            <a:spLocks noChangeShapeType="1"/>
          </p:cNvSpPr>
          <p:nvPr/>
        </p:nvSpPr>
        <p:spPr bwMode="auto">
          <a:xfrm>
            <a:off x="64166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93" name="Line 2578"/>
          <p:cNvSpPr>
            <a:spLocks noChangeShapeType="1"/>
          </p:cNvSpPr>
          <p:nvPr/>
        </p:nvSpPr>
        <p:spPr bwMode="auto">
          <a:xfrm flipV="1">
            <a:off x="64309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94" name="Line 2579"/>
          <p:cNvSpPr>
            <a:spLocks noChangeShapeType="1"/>
          </p:cNvSpPr>
          <p:nvPr/>
        </p:nvSpPr>
        <p:spPr bwMode="auto">
          <a:xfrm>
            <a:off x="64262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95" name="Line 2580"/>
          <p:cNvSpPr>
            <a:spLocks noChangeShapeType="1"/>
          </p:cNvSpPr>
          <p:nvPr/>
        </p:nvSpPr>
        <p:spPr bwMode="auto">
          <a:xfrm flipV="1">
            <a:off x="64357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96" name="Line 2581"/>
          <p:cNvSpPr>
            <a:spLocks noChangeShapeType="1"/>
          </p:cNvSpPr>
          <p:nvPr/>
        </p:nvSpPr>
        <p:spPr bwMode="auto">
          <a:xfrm>
            <a:off x="64309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97" name="Line 2582"/>
          <p:cNvSpPr>
            <a:spLocks noChangeShapeType="1"/>
          </p:cNvSpPr>
          <p:nvPr/>
        </p:nvSpPr>
        <p:spPr bwMode="auto">
          <a:xfrm flipV="1">
            <a:off x="64404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98" name="Line 2583"/>
          <p:cNvSpPr>
            <a:spLocks noChangeShapeType="1"/>
          </p:cNvSpPr>
          <p:nvPr/>
        </p:nvSpPr>
        <p:spPr bwMode="auto">
          <a:xfrm>
            <a:off x="64357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99" name="Line 2584"/>
          <p:cNvSpPr>
            <a:spLocks noChangeShapeType="1"/>
          </p:cNvSpPr>
          <p:nvPr/>
        </p:nvSpPr>
        <p:spPr bwMode="auto">
          <a:xfrm flipV="1">
            <a:off x="64452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00" name="Line 2585"/>
          <p:cNvSpPr>
            <a:spLocks noChangeShapeType="1"/>
          </p:cNvSpPr>
          <p:nvPr/>
        </p:nvSpPr>
        <p:spPr bwMode="auto">
          <a:xfrm>
            <a:off x="64404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01" name="Line 2586"/>
          <p:cNvSpPr>
            <a:spLocks noChangeShapeType="1"/>
          </p:cNvSpPr>
          <p:nvPr/>
        </p:nvSpPr>
        <p:spPr bwMode="auto">
          <a:xfrm flipV="1">
            <a:off x="6445250" y="6266706"/>
            <a:ext cx="0" cy="460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02" name="Line 2587"/>
          <p:cNvSpPr>
            <a:spLocks noChangeShapeType="1"/>
          </p:cNvSpPr>
          <p:nvPr/>
        </p:nvSpPr>
        <p:spPr bwMode="auto">
          <a:xfrm>
            <a:off x="64452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03" name="Line 2588"/>
          <p:cNvSpPr>
            <a:spLocks noChangeShapeType="1"/>
          </p:cNvSpPr>
          <p:nvPr/>
        </p:nvSpPr>
        <p:spPr bwMode="auto">
          <a:xfrm flipV="1">
            <a:off x="6450012"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04" name="Line 2589"/>
          <p:cNvSpPr>
            <a:spLocks noChangeShapeType="1"/>
          </p:cNvSpPr>
          <p:nvPr/>
        </p:nvSpPr>
        <p:spPr bwMode="auto">
          <a:xfrm>
            <a:off x="64452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05" name="Line 2590"/>
          <p:cNvSpPr>
            <a:spLocks noChangeShapeType="1"/>
          </p:cNvSpPr>
          <p:nvPr/>
        </p:nvSpPr>
        <p:spPr bwMode="auto">
          <a:xfrm flipV="1">
            <a:off x="64500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06" name="Line 2591"/>
          <p:cNvSpPr>
            <a:spLocks noChangeShapeType="1"/>
          </p:cNvSpPr>
          <p:nvPr/>
        </p:nvSpPr>
        <p:spPr bwMode="auto">
          <a:xfrm>
            <a:off x="6450012"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07" name="Line 2592"/>
          <p:cNvSpPr>
            <a:spLocks noChangeShapeType="1"/>
          </p:cNvSpPr>
          <p:nvPr/>
        </p:nvSpPr>
        <p:spPr bwMode="auto">
          <a:xfrm flipV="1">
            <a:off x="64547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08" name="Line 2593"/>
          <p:cNvSpPr>
            <a:spLocks noChangeShapeType="1"/>
          </p:cNvSpPr>
          <p:nvPr/>
        </p:nvSpPr>
        <p:spPr bwMode="auto">
          <a:xfrm>
            <a:off x="64500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09" name="Line 2594"/>
          <p:cNvSpPr>
            <a:spLocks noChangeShapeType="1"/>
          </p:cNvSpPr>
          <p:nvPr/>
        </p:nvSpPr>
        <p:spPr bwMode="auto">
          <a:xfrm flipV="1">
            <a:off x="6461125"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10" name="Line 2595"/>
          <p:cNvSpPr>
            <a:spLocks noChangeShapeType="1"/>
          </p:cNvSpPr>
          <p:nvPr/>
        </p:nvSpPr>
        <p:spPr bwMode="auto">
          <a:xfrm>
            <a:off x="64547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11" name="Line 2596"/>
          <p:cNvSpPr>
            <a:spLocks noChangeShapeType="1"/>
          </p:cNvSpPr>
          <p:nvPr/>
        </p:nvSpPr>
        <p:spPr bwMode="auto">
          <a:xfrm flipV="1">
            <a:off x="64611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12" name="Line 2597"/>
          <p:cNvSpPr>
            <a:spLocks noChangeShapeType="1"/>
          </p:cNvSpPr>
          <p:nvPr/>
        </p:nvSpPr>
        <p:spPr bwMode="auto">
          <a:xfrm>
            <a:off x="6461125"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13" name="Line 2598"/>
          <p:cNvSpPr>
            <a:spLocks noChangeShapeType="1"/>
          </p:cNvSpPr>
          <p:nvPr/>
        </p:nvSpPr>
        <p:spPr bwMode="auto">
          <a:xfrm flipV="1">
            <a:off x="64658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14" name="Line 2599"/>
          <p:cNvSpPr>
            <a:spLocks noChangeShapeType="1"/>
          </p:cNvSpPr>
          <p:nvPr/>
        </p:nvSpPr>
        <p:spPr bwMode="auto">
          <a:xfrm>
            <a:off x="64611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15" name="Line 2600"/>
          <p:cNvSpPr>
            <a:spLocks noChangeShapeType="1"/>
          </p:cNvSpPr>
          <p:nvPr/>
        </p:nvSpPr>
        <p:spPr bwMode="auto">
          <a:xfrm flipV="1">
            <a:off x="64706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16" name="Line 2601"/>
          <p:cNvSpPr>
            <a:spLocks noChangeShapeType="1"/>
          </p:cNvSpPr>
          <p:nvPr/>
        </p:nvSpPr>
        <p:spPr bwMode="auto">
          <a:xfrm>
            <a:off x="64658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17" name="Line 2602"/>
          <p:cNvSpPr>
            <a:spLocks noChangeShapeType="1"/>
          </p:cNvSpPr>
          <p:nvPr/>
        </p:nvSpPr>
        <p:spPr bwMode="auto">
          <a:xfrm flipV="1">
            <a:off x="6470650" y="6254006"/>
            <a:ext cx="0" cy="587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18" name="Line 2603"/>
          <p:cNvSpPr>
            <a:spLocks noChangeShapeType="1"/>
          </p:cNvSpPr>
          <p:nvPr/>
        </p:nvSpPr>
        <p:spPr bwMode="auto">
          <a:xfrm>
            <a:off x="64706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19" name="Line 2604"/>
          <p:cNvSpPr>
            <a:spLocks noChangeShapeType="1"/>
          </p:cNvSpPr>
          <p:nvPr/>
        </p:nvSpPr>
        <p:spPr bwMode="auto">
          <a:xfrm flipV="1">
            <a:off x="6480175"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20" name="Line 2605"/>
          <p:cNvSpPr>
            <a:spLocks noChangeShapeType="1"/>
          </p:cNvSpPr>
          <p:nvPr/>
        </p:nvSpPr>
        <p:spPr bwMode="auto">
          <a:xfrm>
            <a:off x="64706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21" name="Line 2606"/>
          <p:cNvSpPr>
            <a:spLocks noChangeShapeType="1"/>
          </p:cNvSpPr>
          <p:nvPr/>
        </p:nvSpPr>
        <p:spPr bwMode="auto">
          <a:xfrm flipV="1">
            <a:off x="64801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22" name="Line 2607"/>
          <p:cNvSpPr>
            <a:spLocks noChangeShapeType="1"/>
          </p:cNvSpPr>
          <p:nvPr/>
        </p:nvSpPr>
        <p:spPr bwMode="auto">
          <a:xfrm>
            <a:off x="6480175"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23" name="Line 2608"/>
          <p:cNvSpPr>
            <a:spLocks noChangeShapeType="1"/>
          </p:cNvSpPr>
          <p:nvPr/>
        </p:nvSpPr>
        <p:spPr bwMode="auto">
          <a:xfrm flipV="1">
            <a:off x="64849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24" name="Line 2609"/>
          <p:cNvSpPr>
            <a:spLocks noChangeShapeType="1"/>
          </p:cNvSpPr>
          <p:nvPr/>
        </p:nvSpPr>
        <p:spPr bwMode="auto">
          <a:xfrm>
            <a:off x="64801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25" name="Line 2610"/>
          <p:cNvSpPr>
            <a:spLocks noChangeShapeType="1"/>
          </p:cNvSpPr>
          <p:nvPr/>
        </p:nvSpPr>
        <p:spPr bwMode="auto">
          <a:xfrm flipV="1">
            <a:off x="64897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26" name="Line 2611"/>
          <p:cNvSpPr>
            <a:spLocks noChangeShapeType="1"/>
          </p:cNvSpPr>
          <p:nvPr/>
        </p:nvSpPr>
        <p:spPr bwMode="auto">
          <a:xfrm>
            <a:off x="64849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27" name="Line 2612"/>
          <p:cNvSpPr>
            <a:spLocks noChangeShapeType="1"/>
          </p:cNvSpPr>
          <p:nvPr/>
        </p:nvSpPr>
        <p:spPr bwMode="auto">
          <a:xfrm flipV="1">
            <a:off x="6489700" y="6279406"/>
            <a:ext cx="0" cy="206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28" name="Line 2613"/>
          <p:cNvSpPr>
            <a:spLocks noChangeShapeType="1"/>
          </p:cNvSpPr>
          <p:nvPr/>
        </p:nvSpPr>
        <p:spPr bwMode="auto">
          <a:xfrm flipV="1">
            <a:off x="64944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29" name="Line 2614"/>
          <p:cNvSpPr>
            <a:spLocks noChangeShapeType="1"/>
          </p:cNvSpPr>
          <p:nvPr/>
        </p:nvSpPr>
        <p:spPr bwMode="auto">
          <a:xfrm>
            <a:off x="64897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30" name="Line 2615"/>
          <p:cNvSpPr>
            <a:spLocks noChangeShapeType="1"/>
          </p:cNvSpPr>
          <p:nvPr/>
        </p:nvSpPr>
        <p:spPr bwMode="auto">
          <a:xfrm flipV="1">
            <a:off x="64992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31" name="Line 2616"/>
          <p:cNvSpPr>
            <a:spLocks noChangeShapeType="1"/>
          </p:cNvSpPr>
          <p:nvPr/>
        </p:nvSpPr>
        <p:spPr bwMode="auto">
          <a:xfrm>
            <a:off x="64944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32" name="Line 2618"/>
          <p:cNvSpPr>
            <a:spLocks noChangeShapeType="1"/>
          </p:cNvSpPr>
          <p:nvPr/>
        </p:nvSpPr>
        <p:spPr bwMode="auto">
          <a:xfrm flipV="1">
            <a:off x="65039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33" name="Line 2619"/>
          <p:cNvSpPr>
            <a:spLocks noChangeShapeType="1"/>
          </p:cNvSpPr>
          <p:nvPr/>
        </p:nvSpPr>
        <p:spPr bwMode="auto">
          <a:xfrm>
            <a:off x="64992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34" name="Line 2620"/>
          <p:cNvSpPr>
            <a:spLocks noChangeShapeType="1"/>
          </p:cNvSpPr>
          <p:nvPr/>
        </p:nvSpPr>
        <p:spPr bwMode="auto">
          <a:xfrm flipV="1">
            <a:off x="65135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35" name="Line 2621"/>
          <p:cNvSpPr>
            <a:spLocks noChangeShapeType="1"/>
          </p:cNvSpPr>
          <p:nvPr/>
        </p:nvSpPr>
        <p:spPr bwMode="auto">
          <a:xfrm>
            <a:off x="65039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36" name="Line 2622"/>
          <p:cNvSpPr>
            <a:spLocks noChangeShapeType="1"/>
          </p:cNvSpPr>
          <p:nvPr/>
        </p:nvSpPr>
        <p:spPr bwMode="auto">
          <a:xfrm flipV="1">
            <a:off x="6513513"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37" name="Line 2623"/>
          <p:cNvSpPr>
            <a:spLocks noChangeShapeType="1"/>
          </p:cNvSpPr>
          <p:nvPr/>
        </p:nvSpPr>
        <p:spPr bwMode="auto">
          <a:xfrm>
            <a:off x="65135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38" name="Line 2624"/>
          <p:cNvSpPr>
            <a:spLocks noChangeShapeType="1"/>
          </p:cNvSpPr>
          <p:nvPr/>
        </p:nvSpPr>
        <p:spPr bwMode="auto">
          <a:xfrm flipV="1">
            <a:off x="65182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39" name="Line 2625"/>
          <p:cNvSpPr>
            <a:spLocks noChangeShapeType="1"/>
          </p:cNvSpPr>
          <p:nvPr/>
        </p:nvSpPr>
        <p:spPr bwMode="auto">
          <a:xfrm>
            <a:off x="65135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40" name="Line 2626"/>
          <p:cNvSpPr>
            <a:spLocks noChangeShapeType="1"/>
          </p:cNvSpPr>
          <p:nvPr/>
        </p:nvSpPr>
        <p:spPr bwMode="auto">
          <a:xfrm flipV="1">
            <a:off x="65230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41" name="Line 2627"/>
          <p:cNvSpPr>
            <a:spLocks noChangeShapeType="1"/>
          </p:cNvSpPr>
          <p:nvPr/>
        </p:nvSpPr>
        <p:spPr bwMode="auto">
          <a:xfrm>
            <a:off x="65182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42" name="Line 2628"/>
          <p:cNvSpPr>
            <a:spLocks noChangeShapeType="1"/>
          </p:cNvSpPr>
          <p:nvPr/>
        </p:nvSpPr>
        <p:spPr bwMode="auto">
          <a:xfrm flipV="1">
            <a:off x="65278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43" name="Line 2629"/>
          <p:cNvSpPr>
            <a:spLocks noChangeShapeType="1"/>
          </p:cNvSpPr>
          <p:nvPr/>
        </p:nvSpPr>
        <p:spPr bwMode="auto">
          <a:xfrm>
            <a:off x="65230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44" name="Line 2630"/>
          <p:cNvSpPr>
            <a:spLocks noChangeShapeType="1"/>
          </p:cNvSpPr>
          <p:nvPr/>
        </p:nvSpPr>
        <p:spPr bwMode="auto">
          <a:xfrm flipV="1">
            <a:off x="65325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45" name="Line 2631"/>
          <p:cNvSpPr>
            <a:spLocks noChangeShapeType="1"/>
          </p:cNvSpPr>
          <p:nvPr/>
        </p:nvSpPr>
        <p:spPr bwMode="auto">
          <a:xfrm>
            <a:off x="65278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46" name="Line 2632"/>
          <p:cNvSpPr>
            <a:spLocks noChangeShapeType="1"/>
          </p:cNvSpPr>
          <p:nvPr/>
        </p:nvSpPr>
        <p:spPr bwMode="auto">
          <a:xfrm flipV="1">
            <a:off x="65373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47" name="Line 2633"/>
          <p:cNvSpPr>
            <a:spLocks noChangeShapeType="1"/>
          </p:cNvSpPr>
          <p:nvPr/>
        </p:nvSpPr>
        <p:spPr bwMode="auto">
          <a:xfrm>
            <a:off x="65325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48" name="Line 2634"/>
          <p:cNvSpPr>
            <a:spLocks noChangeShapeType="1"/>
          </p:cNvSpPr>
          <p:nvPr/>
        </p:nvSpPr>
        <p:spPr bwMode="auto">
          <a:xfrm flipV="1">
            <a:off x="65484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49" name="Line 2635"/>
          <p:cNvSpPr>
            <a:spLocks noChangeShapeType="1"/>
          </p:cNvSpPr>
          <p:nvPr/>
        </p:nvSpPr>
        <p:spPr bwMode="auto">
          <a:xfrm>
            <a:off x="65373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50" name="Line 2636"/>
          <p:cNvSpPr>
            <a:spLocks noChangeShapeType="1"/>
          </p:cNvSpPr>
          <p:nvPr/>
        </p:nvSpPr>
        <p:spPr bwMode="auto">
          <a:xfrm flipV="1">
            <a:off x="65532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51" name="Line 2637"/>
          <p:cNvSpPr>
            <a:spLocks noChangeShapeType="1"/>
          </p:cNvSpPr>
          <p:nvPr/>
        </p:nvSpPr>
        <p:spPr bwMode="auto">
          <a:xfrm>
            <a:off x="65484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52" name="Line 2638"/>
          <p:cNvSpPr>
            <a:spLocks noChangeShapeType="1"/>
          </p:cNvSpPr>
          <p:nvPr/>
        </p:nvSpPr>
        <p:spPr bwMode="auto">
          <a:xfrm flipV="1">
            <a:off x="65579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53" name="Line 2639"/>
          <p:cNvSpPr>
            <a:spLocks noChangeShapeType="1"/>
          </p:cNvSpPr>
          <p:nvPr/>
        </p:nvSpPr>
        <p:spPr bwMode="auto">
          <a:xfrm>
            <a:off x="65532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54" name="Line 2640"/>
          <p:cNvSpPr>
            <a:spLocks noChangeShapeType="1"/>
          </p:cNvSpPr>
          <p:nvPr/>
        </p:nvSpPr>
        <p:spPr bwMode="auto">
          <a:xfrm flipV="1">
            <a:off x="65627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55" name="Line 2641"/>
          <p:cNvSpPr>
            <a:spLocks noChangeShapeType="1"/>
          </p:cNvSpPr>
          <p:nvPr/>
        </p:nvSpPr>
        <p:spPr bwMode="auto">
          <a:xfrm>
            <a:off x="65579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56" name="Line 2642"/>
          <p:cNvSpPr>
            <a:spLocks noChangeShapeType="1"/>
          </p:cNvSpPr>
          <p:nvPr/>
        </p:nvSpPr>
        <p:spPr bwMode="auto">
          <a:xfrm flipV="1">
            <a:off x="65674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57" name="Line 2643"/>
          <p:cNvSpPr>
            <a:spLocks noChangeShapeType="1"/>
          </p:cNvSpPr>
          <p:nvPr/>
        </p:nvSpPr>
        <p:spPr bwMode="auto">
          <a:xfrm>
            <a:off x="65627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58" name="Line 2644"/>
          <p:cNvSpPr>
            <a:spLocks noChangeShapeType="1"/>
          </p:cNvSpPr>
          <p:nvPr/>
        </p:nvSpPr>
        <p:spPr bwMode="auto">
          <a:xfrm flipV="1">
            <a:off x="6572250"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59" name="Line 2645"/>
          <p:cNvSpPr>
            <a:spLocks noChangeShapeType="1"/>
          </p:cNvSpPr>
          <p:nvPr/>
        </p:nvSpPr>
        <p:spPr bwMode="auto">
          <a:xfrm>
            <a:off x="65674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60" name="Line 2646"/>
          <p:cNvSpPr>
            <a:spLocks noChangeShapeType="1"/>
          </p:cNvSpPr>
          <p:nvPr/>
        </p:nvSpPr>
        <p:spPr bwMode="auto">
          <a:xfrm flipV="1">
            <a:off x="65770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61" name="Line 2647"/>
          <p:cNvSpPr>
            <a:spLocks noChangeShapeType="1"/>
          </p:cNvSpPr>
          <p:nvPr/>
        </p:nvSpPr>
        <p:spPr bwMode="auto">
          <a:xfrm>
            <a:off x="6572250"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62" name="Line 2648"/>
          <p:cNvSpPr>
            <a:spLocks noChangeShapeType="1"/>
          </p:cNvSpPr>
          <p:nvPr/>
        </p:nvSpPr>
        <p:spPr bwMode="auto">
          <a:xfrm flipV="1">
            <a:off x="65817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63" name="Line 2649"/>
          <p:cNvSpPr>
            <a:spLocks noChangeShapeType="1"/>
          </p:cNvSpPr>
          <p:nvPr/>
        </p:nvSpPr>
        <p:spPr bwMode="auto">
          <a:xfrm>
            <a:off x="65770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64" name="Line 2650"/>
          <p:cNvSpPr>
            <a:spLocks noChangeShapeType="1"/>
          </p:cNvSpPr>
          <p:nvPr/>
        </p:nvSpPr>
        <p:spPr bwMode="auto">
          <a:xfrm flipV="1">
            <a:off x="65913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65" name="Line 2651"/>
          <p:cNvSpPr>
            <a:spLocks noChangeShapeType="1"/>
          </p:cNvSpPr>
          <p:nvPr/>
        </p:nvSpPr>
        <p:spPr bwMode="auto">
          <a:xfrm>
            <a:off x="65817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66" name="Line 2652"/>
          <p:cNvSpPr>
            <a:spLocks noChangeShapeType="1"/>
          </p:cNvSpPr>
          <p:nvPr/>
        </p:nvSpPr>
        <p:spPr bwMode="auto">
          <a:xfrm flipV="1">
            <a:off x="65960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67" name="Line 2653"/>
          <p:cNvSpPr>
            <a:spLocks noChangeShapeType="1"/>
          </p:cNvSpPr>
          <p:nvPr/>
        </p:nvSpPr>
        <p:spPr bwMode="auto">
          <a:xfrm>
            <a:off x="65913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68" name="Line 2654"/>
          <p:cNvSpPr>
            <a:spLocks noChangeShapeType="1"/>
          </p:cNvSpPr>
          <p:nvPr/>
        </p:nvSpPr>
        <p:spPr bwMode="auto">
          <a:xfrm flipV="1">
            <a:off x="66008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69" name="Line 2655"/>
          <p:cNvSpPr>
            <a:spLocks noChangeShapeType="1"/>
          </p:cNvSpPr>
          <p:nvPr/>
        </p:nvSpPr>
        <p:spPr bwMode="auto">
          <a:xfrm>
            <a:off x="65960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70" name="Line 2656"/>
          <p:cNvSpPr>
            <a:spLocks noChangeShapeType="1"/>
          </p:cNvSpPr>
          <p:nvPr/>
        </p:nvSpPr>
        <p:spPr bwMode="auto">
          <a:xfrm flipV="1">
            <a:off x="66055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71" name="Line 2657"/>
          <p:cNvSpPr>
            <a:spLocks noChangeShapeType="1"/>
          </p:cNvSpPr>
          <p:nvPr/>
        </p:nvSpPr>
        <p:spPr bwMode="auto">
          <a:xfrm>
            <a:off x="66008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72" name="Line 2658"/>
          <p:cNvSpPr>
            <a:spLocks noChangeShapeType="1"/>
          </p:cNvSpPr>
          <p:nvPr/>
        </p:nvSpPr>
        <p:spPr bwMode="auto">
          <a:xfrm flipV="1">
            <a:off x="66103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73" name="Line 2659"/>
          <p:cNvSpPr>
            <a:spLocks noChangeShapeType="1"/>
          </p:cNvSpPr>
          <p:nvPr/>
        </p:nvSpPr>
        <p:spPr bwMode="auto">
          <a:xfrm>
            <a:off x="66055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74" name="Line 2660"/>
          <p:cNvSpPr>
            <a:spLocks noChangeShapeType="1"/>
          </p:cNvSpPr>
          <p:nvPr/>
        </p:nvSpPr>
        <p:spPr bwMode="auto">
          <a:xfrm flipV="1">
            <a:off x="66214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75" name="Line 2661"/>
          <p:cNvSpPr>
            <a:spLocks noChangeShapeType="1"/>
          </p:cNvSpPr>
          <p:nvPr/>
        </p:nvSpPr>
        <p:spPr bwMode="auto">
          <a:xfrm>
            <a:off x="66103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76" name="Line 2662"/>
          <p:cNvSpPr>
            <a:spLocks noChangeShapeType="1"/>
          </p:cNvSpPr>
          <p:nvPr/>
        </p:nvSpPr>
        <p:spPr bwMode="auto">
          <a:xfrm flipV="1">
            <a:off x="66309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77" name="Line 2663"/>
          <p:cNvSpPr>
            <a:spLocks noChangeShapeType="1"/>
          </p:cNvSpPr>
          <p:nvPr/>
        </p:nvSpPr>
        <p:spPr bwMode="auto">
          <a:xfrm>
            <a:off x="66214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78" name="Line 2664"/>
          <p:cNvSpPr>
            <a:spLocks noChangeShapeType="1"/>
          </p:cNvSpPr>
          <p:nvPr/>
        </p:nvSpPr>
        <p:spPr bwMode="auto">
          <a:xfrm flipV="1">
            <a:off x="66357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79" name="Line 2665"/>
          <p:cNvSpPr>
            <a:spLocks noChangeShapeType="1"/>
          </p:cNvSpPr>
          <p:nvPr/>
        </p:nvSpPr>
        <p:spPr bwMode="auto">
          <a:xfrm>
            <a:off x="66309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80" name="Line 2666"/>
          <p:cNvSpPr>
            <a:spLocks noChangeShapeType="1"/>
          </p:cNvSpPr>
          <p:nvPr/>
        </p:nvSpPr>
        <p:spPr bwMode="auto">
          <a:xfrm flipV="1">
            <a:off x="66452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81" name="Line 2667"/>
          <p:cNvSpPr>
            <a:spLocks noChangeShapeType="1"/>
          </p:cNvSpPr>
          <p:nvPr/>
        </p:nvSpPr>
        <p:spPr bwMode="auto">
          <a:xfrm>
            <a:off x="66357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82" name="Line 2668"/>
          <p:cNvSpPr>
            <a:spLocks noChangeShapeType="1"/>
          </p:cNvSpPr>
          <p:nvPr/>
        </p:nvSpPr>
        <p:spPr bwMode="auto">
          <a:xfrm flipV="1">
            <a:off x="66595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83" name="Line 2669"/>
          <p:cNvSpPr>
            <a:spLocks noChangeShapeType="1"/>
          </p:cNvSpPr>
          <p:nvPr/>
        </p:nvSpPr>
        <p:spPr bwMode="auto">
          <a:xfrm>
            <a:off x="66452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84" name="Line 2670"/>
          <p:cNvSpPr>
            <a:spLocks noChangeShapeType="1"/>
          </p:cNvSpPr>
          <p:nvPr/>
        </p:nvSpPr>
        <p:spPr bwMode="auto">
          <a:xfrm flipV="1">
            <a:off x="66690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85" name="Line 2671"/>
          <p:cNvSpPr>
            <a:spLocks noChangeShapeType="1"/>
          </p:cNvSpPr>
          <p:nvPr/>
        </p:nvSpPr>
        <p:spPr bwMode="auto">
          <a:xfrm>
            <a:off x="66595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86" name="Line 2672"/>
          <p:cNvSpPr>
            <a:spLocks noChangeShapeType="1"/>
          </p:cNvSpPr>
          <p:nvPr/>
        </p:nvSpPr>
        <p:spPr bwMode="auto">
          <a:xfrm flipV="1">
            <a:off x="66738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87" name="Line 2673"/>
          <p:cNvSpPr>
            <a:spLocks noChangeShapeType="1"/>
          </p:cNvSpPr>
          <p:nvPr/>
        </p:nvSpPr>
        <p:spPr bwMode="auto">
          <a:xfrm>
            <a:off x="66690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88" name="Line 2674"/>
          <p:cNvSpPr>
            <a:spLocks noChangeShapeType="1"/>
          </p:cNvSpPr>
          <p:nvPr/>
        </p:nvSpPr>
        <p:spPr bwMode="auto">
          <a:xfrm flipV="1">
            <a:off x="66786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89" name="Line 2675"/>
          <p:cNvSpPr>
            <a:spLocks noChangeShapeType="1"/>
          </p:cNvSpPr>
          <p:nvPr/>
        </p:nvSpPr>
        <p:spPr bwMode="auto">
          <a:xfrm>
            <a:off x="66738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90" name="Line 2676"/>
          <p:cNvSpPr>
            <a:spLocks noChangeShapeType="1"/>
          </p:cNvSpPr>
          <p:nvPr/>
        </p:nvSpPr>
        <p:spPr bwMode="auto">
          <a:xfrm flipV="1">
            <a:off x="66881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91" name="Line 2677"/>
          <p:cNvSpPr>
            <a:spLocks noChangeShapeType="1"/>
          </p:cNvSpPr>
          <p:nvPr/>
        </p:nvSpPr>
        <p:spPr bwMode="auto">
          <a:xfrm>
            <a:off x="66786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92" name="Line 2678"/>
          <p:cNvSpPr>
            <a:spLocks noChangeShapeType="1"/>
          </p:cNvSpPr>
          <p:nvPr/>
        </p:nvSpPr>
        <p:spPr bwMode="auto">
          <a:xfrm flipV="1">
            <a:off x="66976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93" name="Line 2679"/>
          <p:cNvSpPr>
            <a:spLocks noChangeShapeType="1"/>
          </p:cNvSpPr>
          <p:nvPr/>
        </p:nvSpPr>
        <p:spPr bwMode="auto">
          <a:xfrm>
            <a:off x="66881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94" name="Line 2680"/>
          <p:cNvSpPr>
            <a:spLocks noChangeShapeType="1"/>
          </p:cNvSpPr>
          <p:nvPr/>
        </p:nvSpPr>
        <p:spPr bwMode="auto">
          <a:xfrm flipV="1">
            <a:off x="67040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95" name="Line 2681"/>
          <p:cNvSpPr>
            <a:spLocks noChangeShapeType="1"/>
          </p:cNvSpPr>
          <p:nvPr/>
        </p:nvSpPr>
        <p:spPr bwMode="auto">
          <a:xfrm>
            <a:off x="66976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96" name="Line 2682"/>
          <p:cNvSpPr>
            <a:spLocks noChangeShapeType="1"/>
          </p:cNvSpPr>
          <p:nvPr/>
        </p:nvSpPr>
        <p:spPr bwMode="auto">
          <a:xfrm flipV="1">
            <a:off x="67087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97" name="Line 2683"/>
          <p:cNvSpPr>
            <a:spLocks noChangeShapeType="1"/>
          </p:cNvSpPr>
          <p:nvPr/>
        </p:nvSpPr>
        <p:spPr bwMode="auto">
          <a:xfrm>
            <a:off x="67040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98" name="Line 2684"/>
          <p:cNvSpPr>
            <a:spLocks noChangeShapeType="1"/>
          </p:cNvSpPr>
          <p:nvPr/>
        </p:nvSpPr>
        <p:spPr bwMode="auto">
          <a:xfrm flipV="1">
            <a:off x="67278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99" name="Line 2685"/>
          <p:cNvSpPr>
            <a:spLocks noChangeShapeType="1"/>
          </p:cNvSpPr>
          <p:nvPr/>
        </p:nvSpPr>
        <p:spPr bwMode="auto">
          <a:xfrm>
            <a:off x="67087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00" name="Line 2686"/>
          <p:cNvSpPr>
            <a:spLocks noChangeShapeType="1"/>
          </p:cNvSpPr>
          <p:nvPr/>
        </p:nvSpPr>
        <p:spPr bwMode="auto">
          <a:xfrm flipV="1">
            <a:off x="67325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01" name="Line 2687"/>
          <p:cNvSpPr>
            <a:spLocks noChangeShapeType="1"/>
          </p:cNvSpPr>
          <p:nvPr/>
        </p:nvSpPr>
        <p:spPr bwMode="auto">
          <a:xfrm>
            <a:off x="67278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02" name="Line 2688"/>
          <p:cNvSpPr>
            <a:spLocks noChangeShapeType="1"/>
          </p:cNvSpPr>
          <p:nvPr/>
        </p:nvSpPr>
        <p:spPr bwMode="auto">
          <a:xfrm flipV="1">
            <a:off x="67373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03" name="Line 2689"/>
          <p:cNvSpPr>
            <a:spLocks noChangeShapeType="1"/>
          </p:cNvSpPr>
          <p:nvPr/>
        </p:nvSpPr>
        <p:spPr bwMode="auto">
          <a:xfrm>
            <a:off x="67325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04" name="Line 2690"/>
          <p:cNvSpPr>
            <a:spLocks noChangeShapeType="1"/>
          </p:cNvSpPr>
          <p:nvPr/>
        </p:nvSpPr>
        <p:spPr bwMode="auto">
          <a:xfrm flipV="1">
            <a:off x="67421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05" name="Line 2691"/>
          <p:cNvSpPr>
            <a:spLocks noChangeShapeType="1"/>
          </p:cNvSpPr>
          <p:nvPr/>
        </p:nvSpPr>
        <p:spPr bwMode="auto">
          <a:xfrm>
            <a:off x="67373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06" name="Line 2692"/>
          <p:cNvSpPr>
            <a:spLocks noChangeShapeType="1"/>
          </p:cNvSpPr>
          <p:nvPr/>
        </p:nvSpPr>
        <p:spPr bwMode="auto">
          <a:xfrm flipV="1">
            <a:off x="67516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07" name="Line 2693"/>
          <p:cNvSpPr>
            <a:spLocks noChangeShapeType="1"/>
          </p:cNvSpPr>
          <p:nvPr/>
        </p:nvSpPr>
        <p:spPr bwMode="auto">
          <a:xfrm>
            <a:off x="67421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08" name="Line 2694"/>
          <p:cNvSpPr>
            <a:spLocks noChangeShapeType="1"/>
          </p:cNvSpPr>
          <p:nvPr/>
        </p:nvSpPr>
        <p:spPr bwMode="auto">
          <a:xfrm flipV="1">
            <a:off x="67564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09" name="Line 2695"/>
          <p:cNvSpPr>
            <a:spLocks noChangeShapeType="1"/>
          </p:cNvSpPr>
          <p:nvPr/>
        </p:nvSpPr>
        <p:spPr bwMode="auto">
          <a:xfrm>
            <a:off x="67516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10" name="Line 2696"/>
          <p:cNvSpPr>
            <a:spLocks noChangeShapeType="1"/>
          </p:cNvSpPr>
          <p:nvPr/>
        </p:nvSpPr>
        <p:spPr bwMode="auto">
          <a:xfrm flipV="1">
            <a:off x="67659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11" name="Line 2697"/>
          <p:cNvSpPr>
            <a:spLocks noChangeShapeType="1"/>
          </p:cNvSpPr>
          <p:nvPr/>
        </p:nvSpPr>
        <p:spPr bwMode="auto">
          <a:xfrm>
            <a:off x="67564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12" name="Line 2698"/>
          <p:cNvSpPr>
            <a:spLocks noChangeShapeType="1"/>
          </p:cNvSpPr>
          <p:nvPr/>
        </p:nvSpPr>
        <p:spPr bwMode="auto">
          <a:xfrm flipV="1">
            <a:off x="67754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13" name="Line 2699"/>
          <p:cNvSpPr>
            <a:spLocks noChangeShapeType="1"/>
          </p:cNvSpPr>
          <p:nvPr/>
        </p:nvSpPr>
        <p:spPr bwMode="auto">
          <a:xfrm>
            <a:off x="67659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14" name="Line 2700"/>
          <p:cNvSpPr>
            <a:spLocks noChangeShapeType="1"/>
          </p:cNvSpPr>
          <p:nvPr/>
        </p:nvSpPr>
        <p:spPr bwMode="auto">
          <a:xfrm flipV="1">
            <a:off x="67754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15" name="Line 2701"/>
          <p:cNvSpPr>
            <a:spLocks noChangeShapeType="1"/>
          </p:cNvSpPr>
          <p:nvPr/>
        </p:nvSpPr>
        <p:spPr bwMode="auto">
          <a:xfrm>
            <a:off x="67754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16" name="Line 2702"/>
          <p:cNvSpPr>
            <a:spLocks noChangeShapeType="1"/>
          </p:cNvSpPr>
          <p:nvPr/>
        </p:nvSpPr>
        <p:spPr bwMode="auto">
          <a:xfrm flipV="1">
            <a:off x="67818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17" name="Line 2703"/>
          <p:cNvSpPr>
            <a:spLocks noChangeShapeType="1"/>
          </p:cNvSpPr>
          <p:nvPr/>
        </p:nvSpPr>
        <p:spPr bwMode="auto">
          <a:xfrm>
            <a:off x="67754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18" name="Line 2704"/>
          <p:cNvSpPr>
            <a:spLocks noChangeShapeType="1"/>
          </p:cNvSpPr>
          <p:nvPr/>
        </p:nvSpPr>
        <p:spPr bwMode="auto">
          <a:xfrm flipV="1">
            <a:off x="67913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19" name="Line 2705"/>
          <p:cNvSpPr>
            <a:spLocks noChangeShapeType="1"/>
          </p:cNvSpPr>
          <p:nvPr/>
        </p:nvSpPr>
        <p:spPr bwMode="auto">
          <a:xfrm>
            <a:off x="67818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20" name="Line 2706"/>
          <p:cNvSpPr>
            <a:spLocks noChangeShapeType="1"/>
          </p:cNvSpPr>
          <p:nvPr/>
        </p:nvSpPr>
        <p:spPr bwMode="auto">
          <a:xfrm flipV="1">
            <a:off x="67913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21" name="Line 2707"/>
          <p:cNvSpPr>
            <a:spLocks noChangeShapeType="1"/>
          </p:cNvSpPr>
          <p:nvPr/>
        </p:nvSpPr>
        <p:spPr bwMode="auto">
          <a:xfrm>
            <a:off x="67913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22" name="Line 2708"/>
          <p:cNvSpPr>
            <a:spLocks noChangeShapeType="1"/>
          </p:cNvSpPr>
          <p:nvPr/>
        </p:nvSpPr>
        <p:spPr bwMode="auto">
          <a:xfrm flipV="1">
            <a:off x="67960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23" name="Line 2709"/>
          <p:cNvSpPr>
            <a:spLocks noChangeShapeType="1"/>
          </p:cNvSpPr>
          <p:nvPr/>
        </p:nvSpPr>
        <p:spPr bwMode="auto">
          <a:xfrm>
            <a:off x="67913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24" name="Line 2710"/>
          <p:cNvSpPr>
            <a:spLocks noChangeShapeType="1"/>
          </p:cNvSpPr>
          <p:nvPr/>
        </p:nvSpPr>
        <p:spPr bwMode="auto">
          <a:xfrm flipV="1">
            <a:off x="68008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25" name="Line 2711"/>
          <p:cNvSpPr>
            <a:spLocks noChangeShapeType="1"/>
          </p:cNvSpPr>
          <p:nvPr/>
        </p:nvSpPr>
        <p:spPr bwMode="auto">
          <a:xfrm>
            <a:off x="67960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26" name="Line 2712"/>
          <p:cNvSpPr>
            <a:spLocks noChangeShapeType="1"/>
          </p:cNvSpPr>
          <p:nvPr/>
        </p:nvSpPr>
        <p:spPr bwMode="auto">
          <a:xfrm flipV="1">
            <a:off x="68056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27" name="Line 2713"/>
          <p:cNvSpPr>
            <a:spLocks noChangeShapeType="1"/>
          </p:cNvSpPr>
          <p:nvPr/>
        </p:nvSpPr>
        <p:spPr bwMode="auto">
          <a:xfrm>
            <a:off x="68008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28" name="Line 2714"/>
          <p:cNvSpPr>
            <a:spLocks noChangeShapeType="1"/>
          </p:cNvSpPr>
          <p:nvPr/>
        </p:nvSpPr>
        <p:spPr bwMode="auto">
          <a:xfrm flipV="1">
            <a:off x="68103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29" name="Line 2715"/>
          <p:cNvSpPr>
            <a:spLocks noChangeShapeType="1"/>
          </p:cNvSpPr>
          <p:nvPr/>
        </p:nvSpPr>
        <p:spPr bwMode="auto">
          <a:xfrm>
            <a:off x="68056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30" name="Line 2716"/>
          <p:cNvSpPr>
            <a:spLocks noChangeShapeType="1"/>
          </p:cNvSpPr>
          <p:nvPr/>
        </p:nvSpPr>
        <p:spPr bwMode="auto">
          <a:xfrm flipV="1">
            <a:off x="68151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31" name="Line 2717"/>
          <p:cNvSpPr>
            <a:spLocks noChangeShapeType="1"/>
          </p:cNvSpPr>
          <p:nvPr/>
        </p:nvSpPr>
        <p:spPr bwMode="auto">
          <a:xfrm>
            <a:off x="68103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32" name="Line 2718"/>
          <p:cNvSpPr>
            <a:spLocks noChangeShapeType="1"/>
          </p:cNvSpPr>
          <p:nvPr/>
        </p:nvSpPr>
        <p:spPr bwMode="auto">
          <a:xfrm flipV="1">
            <a:off x="68199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33" name="Line 2719"/>
          <p:cNvSpPr>
            <a:spLocks noChangeShapeType="1"/>
          </p:cNvSpPr>
          <p:nvPr/>
        </p:nvSpPr>
        <p:spPr bwMode="auto">
          <a:xfrm>
            <a:off x="68151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34" name="Line 2720"/>
          <p:cNvSpPr>
            <a:spLocks noChangeShapeType="1"/>
          </p:cNvSpPr>
          <p:nvPr/>
        </p:nvSpPr>
        <p:spPr bwMode="auto">
          <a:xfrm flipV="1">
            <a:off x="6819900" y="6266706"/>
            <a:ext cx="0" cy="460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35" name="Line 2721"/>
          <p:cNvSpPr>
            <a:spLocks noChangeShapeType="1"/>
          </p:cNvSpPr>
          <p:nvPr/>
        </p:nvSpPr>
        <p:spPr bwMode="auto">
          <a:xfrm>
            <a:off x="68199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36" name="Line 2722"/>
          <p:cNvSpPr>
            <a:spLocks noChangeShapeType="1"/>
          </p:cNvSpPr>
          <p:nvPr/>
        </p:nvSpPr>
        <p:spPr bwMode="auto">
          <a:xfrm flipV="1">
            <a:off x="68294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37" name="Line 2723"/>
          <p:cNvSpPr>
            <a:spLocks noChangeShapeType="1"/>
          </p:cNvSpPr>
          <p:nvPr/>
        </p:nvSpPr>
        <p:spPr bwMode="auto">
          <a:xfrm>
            <a:off x="68199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38" name="Line 2724"/>
          <p:cNvSpPr>
            <a:spLocks noChangeShapeType="1"/>
          </p:cNvSpPr>
          <p:nvPr/>
        </p:nvSpPr>
        <p:spPr bwMode="auto">
          <a:xfrm flipV="1">
            <a:off x="68341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39" name="Line 2725"/>
          <p:cNvSpPr>
            <a:spLocks noChangeShapeType="1"/>
          </p:cNvSpPr>
          <p:nvPr/>
        </p:nvSpPr>
        <p:spPr bwMode="auto">
          <a:xfrm>
            <a:off x="68294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40" name="Line 2726"/>
          <p:cNvSpPr>
            <a:spLocks noChangeShapeType="1"/>
          </p:cNvSpPr>
          <p:nvPr/>
        </p:nvSpPr>
        <p:spPr bwMode="auto">
          <a:xfrm flipV="1">
            <a:off x="6838950"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41" name="Line 2727"/>
          <p:cNvSpPr>
            <a:spLocks noChangeShapeType="1"/>
          </p:cNvSpPr>
          <p:nvPr/>
        </p:nvSpPr>
        <p:spPr bwMode="auto">
          <a:xfrm>
            <a:off x="68341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42" name="Line 2728"/>
          <p:cNvSpPr>
            <a:spLocks noChangeShapeType="1"/>
          </p:cNvSpPr>
          <p:nvPr/>
        </p:nvSpPr>
        <p:spPr bwMode="auto">
          <a:xfrm flipV="1">
            <a:off x="68389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43" name="Line 2729"/>
          <p:cNvSpPr>
            <a:spLocks noChangeShapeType="1"/>
          </p:cNvSpPr>
          <p:nvPr/>
        </p:nvSpPr>
        <p:spPr bwMode="auto">
          <a:xfrm>
            <a:off x="6838950"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44" name="Line 2730"/>
          <p:cNvSpPr>
            <a:spLocks noChangeShapeType="1"/>
          </p:cNvSpPr>
          <p:nvPr/>
        </p:nvSpPr>
        <p:spPr bwMode="auto">
          <a:xfrm flipV="1">
            <a:off x="6838950" y="62667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45" name="Line 2731"/>
          <p:cNvSpPr>
            <a:spLocks noChangeShapeType="1"/>
          </p:cNvSpPr>
          <p:nvPr/>
        </p:nvSpPr>
        <p:spPr bwMode="auto">
          <a:xfrm flipV="1">
            <a:off x="68484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46" name="Line 2732"/>
          <p:cNvSpPr>
            <a:spLocks noChangeShapeType="1"/>
          </p:cNvSpPr>
          <p:nvPr/>
        </p:nvSpPr>
        <p:spPr bwMode="auto">
          <a:xfrm>
            <a:off x="6838950"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47" name="Line 2733"/>
          <p:cNvSpPr>
            <a:spLocks noChangeShapeType="1"/>
          </p:cNvSpPr>
          <p:nvPr/>
        </p:nvSpPr>
        <p:spPr bwMode="auto">
          <a:xfrm flipV="1">
            <a:off x="68580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48" name="Line 2734"/>
          <p:cNvSpPr>
            <a:spLocks noChangeShapeType="1"/>
          </p:cNvSpPr>
          <p:nvPr/>
        </p:nvSpPr>
        <p:spPr bwMode="auto">
          <a:xfrm>
            <a:off x="68484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49" name="Line 2735"/>
          <p:cNvSpPr>
            <a:spLocks noChangeShapeType="1"/>
          </p:cNvSpPr>
          <p:nvPr/>
        </p:nvSpPr>
        <p:spPr bwMode="auto">
          <a:xfrm flipV="1">
            <a:off x="6858000"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50" name="Line 2736"/>
          <p:cNvSpPr>
            <a:spLocks noChangeShapeType="1"/>
          </p:cNvSpPr>
          <p:nvPr/>
        </p:nvSpPr>
        <p:spPr bwMode="auto">
          <a:xfrm>
            <a:off x="68580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51" name="Line 2737"/>
          <p:cNvSpPr>
            <a:spLocks noChangeShapeType="1"/>
          </p:cNvSpPr>
          <p:nvPr/>
        </p:nvSpPr>
        <p:spPr bwMode="auto">
          <a:xfrm flipV="1">
            <a:off x="6864350"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52" name="Line 2738"/>
          <p:cNvSpPr>
            <a:spLocks noChangeShapeType="1"/>
          </p:cNvSpPr>
          <p:nvPr/>
        </p:nvSpPr>
        <p:spPr bwMode="auto">
          <a:xfrm>
            <a:off x="6858000"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53" name="Line 2739"/>
          <p:cNvSpPr>
            <a:spLocks noChangeShapeType="1"/>
          </p:cNvSpPr>
          <p:nvPr/>
        </p:nvSpPr>
        <p:spPr bwMode="auto">
          <a:xfrm flipV="1">
            <a:off x="6864350" y="6254006"/>
            <a:ext cx="0" cy="254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54" name="Line 2740"/>
          <p:cNvSpPr>
            <a:spLocks noChangeShapeType="1"/>
          </p:cNvSpPr>
          <p:nvPr/>
        </p:nvSpPr>
        <p:spPr bwMode="auto">
          <a:xfrm>
            <a:off x="6864350" y="6254006"/>
            <a:ext cx="0" cy="460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55" name="Line 2741"/>
          <p:cNvSpPr>
            <a:spLocks noChangeShapeType="1"/>
          </p:cNvSpPr>
          <p:nvPr/>
        </p:nvSpPr>
        <p:spPr bwMode="auto">
          <a:xfrm flipV="1">
            <a:off x="68691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56" name="Line 2742"/>
          <p:cNvSpPr>
            <a:spLocks noChangeShapeType="1"/>
          </p:cNvSpPr>
          <p:nvPr/>
        </p:nvSpPr>
        <p:spPr bwMode="auto">
          <a:xfrm>
            <a:off x="68643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57" name="Line 2743"/>
          <p:cNvSpPr>
            <a:spLocks noChangeShapeType="1"/>
          </p:cNvSpPr>
          <p:nvPr/>
        </p:nvSpPr>
        <p:spPr bwMode="auto">
          <a:xfrm flipV="1">
            <a:off x="68738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58" name="Line 2744"/>
          <p:cNvSpPr>
            <a:spLocks noChangeShapeType="1"/>
          </p:cNvSpPr>
          <p:nvPr/>
        </p:nvSpPr>
        <p:spPr bwMode="auto">
          <a:xfrm>
            <a:off x="68691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59" name="Line 2745"/>
          <p:cNvSpPr>
            <a:spLocks noChangeShapeType="1"/>
          </p:cNvSpPr>
          <p:nvPr/>
        </p:nvSpPr>
        <p:spPr bwMode="auto">
          <a:xfrm flipV="1">
            <a:off x="68786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60" name="Line 2746"/>
          <p:cNvSpPr>
            <a:spLocks noChangeShapeType="1"/>
          </p:cNvSpPr>
          <p:nvPr/>
        </p:nvSpPr>
        <p:spPr bwMode="auto">
          <a:xfrm>
            <a:off x="68738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61" name="Line 2747"/>
          <p:cNvSpPr>
            <a:spLocks noChangeShapeType="1"/>
          </p:cNvSpPr>
          <p:nvPr/>
        </p:nvSpPr>
        <p:spPr bwMode="auto">
          <a:xfrm flipV="1">
            <a:off x="68834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62" name="Line 2748"/>
          <p:cNvSpPr>
            <a:spLocks noChangeShapeType="1"/>
          </p:cNvSpPr>
          <p:nvPr/>
        </p:nvSpPr>
        <p:spPr bwMode="auto">
          <a:xfrm>
            <a:off x="68786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63" name="Line 2749"/>
          <p:cNvSpPr>
            <a:spLocks noChangeShapeType="1"/>
          </p:cNvSpPr>
          <p:nvPr/>
        </p:nvSpPr>
        <p:spPr bwMode="auto">
          <a:xfrm flipV="1">
            <a:off x="6883400" y="6266706"/>
            <a:ext cx="0" cy="460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64" name="Line 2750"/>
          <p:cNvSpPr>
            <a:spLocks noChangeShapeType="1"/>
          </p:cNvSpPr>
          <p:nvPr/>
        </p:nvSpPr>
        <p:spPr bwMode="auto">
          <a:xfrm>
            <a:off x="68834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65" name="Line 2751"/>
          <p:cNvSpPr>
            <a:spLocks noChangeShapeType="1"/>
          </p:cNvSpPr>
          <p:nvPr/>
        </p:nvSpPr>
        <p:spPr bwMode="auto">
          <a:xfrm flipV="1">
            <a:off x="68881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66" name="Line 2752"/>
          <p:cNvSpPr>
            <a:spLocks noChangeShapeType="1"/>
          </p:cNvSpPr>
          <p:nvPr/>
        </p:nvSpPr>
        <p:spPr bwMode="auto">
          <a:xfrm>
            <a:off x="68834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67" name="Line 2753"/>
          <p:cNvSpPr>
            <a:spLocks noChangeShapeType="1"/>
          </p:cNvSpPr>
          <p:nvPr/>
        </p:nvSpPr>
        <p:spPr bwMode="auto">
          <a:xfrm flipV="1">
            <a:off x="68929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68" name="Line 2754"/>
          <p:cNvSpPr>
            <a:spLocks noChangeShapeType="1"/>
          </p:cNvSpPr>
          <p:nvPr/>
        </p:nvSpPr>
        <p:spPr bwMode="auto">
          <a:xfrm>
            <a:off x="68881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69" name="Line 2755"/>
          <p:cNvSpPr>
            <a:spLocks noChangeShapeType="1"/>
          </p:cNvSpPr>
          <p:nvPr/>
        </p:nvSpPr>
        <p:spPr bwMode="auto">
          <a:xfrm flipV="1">
            <a:off x="6892925"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70" name="Line 2756"/>
          <p:cNvSpPr>
            <a:spLocks noChangeShapeType="1"/>
          </p:cNvSpPr>
          <p:nvPr/>
        </p:nvSpPr>
        <p:spPr bwMode="auto">
          <a:xfrm>
            <a:off x="68929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71" name="Line 2757"/>
          <p:cNvSpPr>
            <a:spLocks noChangeShapeType="1"/>
          </p:cNvSpPr>
          <p:nvPr/>
        </p:nvSpPr>
        <p:spPr bwMode="auto">
          <a:xfrm flipV="1">
            <a:off x="68976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72" name="Line 2758"/>
          <p:cNvSpPr>
            <a:spLocks noChangeShapeType="1"/>
          </p:cNvSpPr>
          <p:nvPr/>
        </p:nvSpPr>
        <p:spPr bwMode="auto">
          <a:xfrm>
            <a:off x="68929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73" name="Line 2759"/>
          <p:cNvSpPr>
            <a:spLocks noChangeShapeType="1"/>
          </p:cNvSpPr>
          <p:nvPr/>
        </p:nvSpPr>
        <p:spPr bwMode="auto">
          <a:xfrm flipV="1">
            <a:off x="6897688"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74" name="Line 2760"/>
          <p:cNvSpPr>
            <a:spLocks noChangeShapeType="1"/>
          </p:cNvSpPr>
          <p:nvPr/>
        </p:nvSpPr>
        <p:spPr bwMode="auto">
          <a:xfrm>
            <a:off x="68976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75" name="Line 2761"/>
          <p:cNvSpPr>
            <a:spLocks noChangeShapeType="1"/>
          </p:cNvSpPr>
          <p:nvPr/>
        </p:nvSpPr>
        <p:spPr bwMode="auto">
          <a:xfrm flipV="1">
            <a:off x="69024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76" name="Line 2762"/>
          <p:cNvSpPr>
            <a:spLocks noChangeShapeType="1"/>
          </p:cNvSpPr>
          <p:nvPr/>
        </p:nvSpPr>
        <p:spPr bwMode="auto">
          <a:xfrm>
            <a:off x="68976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77" name="Line 2763"/>
          <p:cNvSpPr>
            <a:spLocks noChangeShapeType="1"/>
          </p:cNvSpPr>
          <p:nvPr/>
        </p:nvSpPr>
        <p:spPr bwMode="auto">
          <a:xfrm flipV="1">
            <a:off x="6902450" y="6266706"/>
            <a:ext cx="0" cy="460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78" name="Line 2764"/>
          <p:cNvSpPr>
            <a:spLocks noChangeShapeType="1"/>
          </p:cNvSpPr>
          <p:nvPr/>
        </p:nvSpPr>
        <p:spPr bwMode="auto">
          <a:xfrm>
            <a:off x="69024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79" name="Line 2765"/>
          <p:cNvSpPr>
            <a:spLocks noChangeShapeType="1"/>
          </p:cNvSpPr>
          <p:nvPr/>
        </p:nvSpPr>
        <p:spPr bwMode="auto">
          <a:xfrm flipV="1">
            <a:off x="6907213"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80" name="Line 2766"/>
          <p:cNvSpPr>
            <a:spLocks noChangeShapeType="1"/>
          </p:cNvSpPr>
          <p:nvPr/>
        </p:nvSpPr>
        <p:spPr bwMode="auto">
          <a:xfrm>
            <a:off x="69024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81" name="Line 2767"/>
          <p:cNvSpPr>
            <a:spLocks noChangeShapeType="1"/>
          </p:cNvSpPr>
          <p:nvPr/>
        </p:nvSpPr>
        <p:spPr bwMode="auto">
          <a:xfrm flipV="1">
            <a:off x="69072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82" name="Line 2768"/>
          <p:cNvSpPr>
            <a:spLocks noChangeShapeType="1"/>
          </p:cNvSpPr>
          <p:nvPr/>
        </p:nvSpPr>
        <p:spPr bwMode="auto">
          <a:xfrm>
            <a:off x="6907213"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83" name="Line 2769"/>
          <p:cNvSpPr>
            <a:spLocks noChangeShapeType="1"/>
          </p:cNvSpPr>
          <p:nvPr/>
        </p:nvSpPr>
        <p:spPr bwMode="auto">
          <a:xfrm flipV="1">
            <a:off x="69119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84" name="Line 2770"/>
          <p:cNvSpPr>
            <a:spLocks noChangeShapeType="1"/>
          </p:cNvSpPr>
          <p:nvPr/>
        </p:nvSpPr>
        <p:spPr bwMode="auto">
          <a:xfrm>
            <a:off x="69072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85" name="Line 2771"/>
          <p:cNvSpPr>
            <a:spLocks noChangeShapeType="1"/>
          </p:cNvSpPr>
          <p:nvPr/>
        </p:nvSpPr>
        <p:spPr bwMode="auto">
          <a:xfrm flipV="1">
            <a:off x="69167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86" name="Line 2772"/>
          <p:cNvSpPr>
            <a:spLocks noChangeShapeType="1"/>
          </p:cNvSpPr>
          <p:nvPr/>
        </p:nvSpPr>
        <p:spPr bwMode="auto">
          <a:xfrm>
            <a:off x="69119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87" name="Line 2773"/>
          <p:cNvSpPr>
            <a:spLocks noChangeShapeType="1"/>
          </p:cNvSpPr>
          <p:nvPr/>
        </p:nvSpPr>
        <p:spPr bwMode="auto">
          <a:xfrm flipV="1">
            <a:off x="69215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88" name="Line 2774"/>
          <p:cNvSpPr>
            <a:spLocks noChangeShapeType="1"/>
          </p:cNvSpPr>
          <p:nvPr/>
        </p:nvSpPr>
        <p:spPr bwMode="auto">
          <a:xfrm>
            <a:off x="69167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89" name="Line 2775"/>
          <p:cNvSpPr>
            <a:spLocks noChangeShapeType="1"/>
          </p:cNvSpPr>
          <p:nvPr/>
        </p:nvSpPr>
        <p:spPr bwMode="auto">
          <a:xfrm flipV="1">
            <a:off x="69262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90" name="Line 2776"/>
          <p:cNvSpPr>
            <a:spLocks noChangeShapeType="1"/>
          </p:cNvSpPr>
          <p:nvPr/>
        </p:nvSpPr>
        <p:spPr bwMode="auto">
          <a:xfrm>
            <a:off x="69215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91" name="Line 2777"/>
          <p:cNvSpPr>
            <a:spLocks noChangeShapeType="1"/>
          </p:cNvSpPr>
          <p:nvPr/>
        </p:nvSpPr>
        <p:spPr bwMode="auto">
          <a:xfrm flipV="1">
            <a:off x="69310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92" name="Line 2778"/>
          <p:cNvSpPr>
            <a:spLocks noChangeShapeType="1"/>
          </p:cNvSpPr>
          <p:nvPr/>
        </p:nvSpPr>
        <p:spPr bwMode="auto">
          <a:xfrm>
            <a:off x="69262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93" name="Line 2779"/>
          <p:cNvSpPr>
            <a:spLocks noChangeShapeType="1"/>
          </p:cNvSpPr>
          <p:nvPr/>
        </p:nvSpPr>
        <p:spPr bwMode="auto">
          <a:xfrm flipV="1">
            <a:off x="69469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94" name="Line 2780"/>
          <p:cNvSpPr>
            <a:spLocks noChangeShapeType="1"/>
          </p:cNvSpPr>
          <p:nvPr/>
        </p:nvSpPr>
        <p:spPr bwMode="auto">
          <a:xfrm>
            <a:off x="69310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95" name="Line 2781"/>
          <p:cNvSpPr>
            <a:spLocks noChangeShapeType="1"/>
          </p:cNvSpPr>
          <p:nvPr/>
        </p:nvSpPr>
        <p:spPr bwMode="auto">
          <a:xfrm flipV="1">
            <a:off x="69516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96" name="Line 2782"/>
          <p:cNvSpPr>
            <a:spLocks noChangeShapeType="1"/>
          </p:cNvSpPr>
          <p:nvPr/>
        </p:nvSpPr>
        <p:spPr bwMode="auto">
          <a:xfrm>
            <a:off x="69469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97" name="Line 2783"/>
          <p:cNvSpPr>
            <a:spLocks noChangeShapeType="1"/>
          </p:cNvSpPr>
          <p:nvPr/>
        </p:nvSpPr>
        <p:spPr bwMode="auto">
          <a:xfrm flipV="1">
            <a:off x="69611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98" name="Line 2784"/>
          <p:cNvSpPr>
            <a:spLocks noChangeShapeType="1"/>
          </p:cNvSpPr>
          <p:nvPr/>
        </p:nvSpPr>
        <p:spPr bwMode="auto">
          <a:xfrm>
            <a:off x="69516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99" name="Line 2785"/>
          <p:cNvSpPr>
            <a:spLocks noChangeShapeType="1"/>
          </p:cNvSpPr>
          <p:nvPr/>
        </p:nvSpPr>
        <p:spPr bwMode="auto">
          <a:xfrm flipV="1">
            <a:off x="69659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00" name="Line 2786"/>
          <p:cNvSpPr>
            <a:spLocks noChangeShapeType="1"/>
          </p:cNvSpPr>
          <p:nvPr/>
        </p:nvSpPr>
        <p:spPr bwMode="auto">
          <a:xfrm>
            <a:off x="69611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01" name="Line 2787"/>
          <p:cNvSpPr>
            <a:spLocks noChangeShapeType="1"/>
          </p:cNvSpPr>
          <p:nvPr/>
        </p:nvSpPr>
        <p:spPr bwMode="auto">
          <a:xfrm flipV="1">
            <a:off x="69707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02" name="Line 2788"/>
          <p:cNvSpPr>
            <a:spLocks noChangeShapeType="1"/>
          </p:cNvSpPr>
          <p:nvPr/>
        </p:nvSpPr>
        <p:spPr bwMode="auto">
          <a:xfrm>
            <a:off x="69659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03" name="Line 2789"/>
          <p:cNvSpPr>
            <a:spLocks noChangeShapeType="1"/>
          </p:cNvSpPr>
          <p:nvPr/>
        </p:nvSpPr>
        <p:spPr bwMode="auto">
          <a:xfrm flipV="1">
            <a:off x="69754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04" name="Line 2790"/>
          <p:cNvSpPr>
            <a:spLocks noChangeShapeType="1"/>
          </p:cNvSpPr>
          <p:nvPr/>
        </p:nvSpPr>
        <p:spPr bwMode="auto">
          <a:xfrm>
            <a:off x="69707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05" name="Line 2791"/>
          <p:cNvSpPr>
            <a:spLocks noChangeShapeType="1"/>
          </p:cNvSpPr>
          <p:nvPr/>
        </p:nvSpPr>
        <p:spPr bwMode="auto">
          <a:xfrm flipV="1">
            <a:off x="69992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06" name="Line 2792"/>
          <p:cNvSpPr>
            <a:spLocks noChangeShapeType="1"/>
          </p:cNvSpPr>
          <p:nvPr/>
        </p:nvSpPr>
        <p:spPr bwMode="auto">
          <a:xfrm>
            <a:off x="69754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07" name="Line 2793"/>
          <p:cNvSpPr>
            <a:spLocks noChangeShapeType="1"/>
          </p:cNvSpPr>
          <p:nvPr/>
        </p:nvSpPr>
        <p:spPr bwMode="auto">
          <a:xfrm flipV="1">
            <a:off x="70135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08" name="Line 2794"/>
          <p:cNvSpPr>
            <a:spLocks noChangeShapeType="1"/>
          </p:cNvSpPr>
          <p:nvPr/>
        </p:nvSpPr>
        <p:spPr bwMode="auto">
          <a:xfrm>
            <a:off x="69992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09" name="Line 2795"/>
          <p:cNvSpPr>
            <a:spLocks noChangeShapeType="1"/>
          </p:cNvSpPr>
          <p:nvPr/>
        </p:nvSpPr>
        <p:spPr bwMode="auto">
          <a:xfrm flipV="1">
            <a:off x="70389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10" name="Line 2796"/>
          <p:cNvSpPr>
            <a:spLocks noChangeShapeType="1"/>
          </p:cNvSpPr>
          <p:nvPr/>
        </p:nvSpPr>
        <p:spPr bwMode="auto">
          <a:xfrm>
            <a:off x="70135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11" name="Line 2797"/>
          <p:cNvSpPr>
            <a:spLocks noChangeShapeType="1"/>
          </p:cNvSpPr>
          <p:nvPr/>
        </p:nvSpPr>
        <p:spPr bwMode="auto">
          <a:xfrm flipV="1">
            <a:off x="70437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12" name="Line 2798"/>
          <p:cNvSpPr>
            <a:spLocks noChangeShapeType="1"/>
          </p:cNvSpPr>
          <p:nvPr/>
        </p:nvSpPr>
        <p:spPr bwMode="auto">
          <a:xfrm>
            <a:off x="70389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13" name="Line 2799"/>
          <p:cNvSpPr>
            <a:spLocks noChangeShapeType="1"/>
          </p:cNvSpPr>
          <p:nvPr/>
        </p:nvSpPr>
        <p:spPr bwMode="auto">
          <a:xfrm flipV="1">
            <a:off x="70485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14" name="Line 2800"/>
          <p:cNvSpPr>
            <a:spLocks noChangeShapeType="1"/>
          </p:cNvSpPr>
          <p:nvPr/>
        </p:nvSpPr>
        <p:spPr bwMode="auto">
          <a:xfrm>
            <a:off x="70437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15" name="Line 2801"/>
          <p:cNvSpPr>
            <a:spLocks noChangeShapeType="1"/>
          </p:cNvSpPr>
          <p:nvPr/>
        </p:nvSpPr>
        <p:spPr bwMode="auto">
          <a:xfrm flipV="1">
            <a:off x="70532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16" name="Line 2802"/>
          <p:cNvSpPr>
            <a:spLocks noChangeShapeType="1"/>
          </p:cNvSpPr>
          <p:nvPr/>
        </p:nvSpPr>
        <p:spPr bwMode="auto">
          <a:xfrm>
            <a:off x="70485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17" name="Line 2803"/>
          <p:cNvSpPr>
            <a:spLocks noChangeShapeType="1"/>
          </p:cNvSpPr>
          <p:nvPr/>
        </p:nvSpPr>
        <p:spPr bwMode="auto">
          <a:xfrm flipV="1">
            <a:off x="70580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18" name="Line 2804"/>
          <p:cNvSpPr>
            <a:spLocks noChangeShapeType="1"/>
          </p:cNvSpPr>
          <p:nvPr/>
        </p:nvSpPr>
        <p:spPr bwMode="auto">
          <a:xfrm>
            <a:off x="70532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19" name="Line 2805"/>
          <p:cNvSpPr>
            <a:spLocks noChangeShapeType="1"/>
          </p:cNvSpPr>
          <p:nvPr/>
        </p:nvSpPr>
        <p:spPr bwMode="auto">
          <a:xfrm flipV="1">
            <a:off x="70723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20" name="Line 2806"/>
          <p:cNvSpPr>
            <a:spLocks noChangeShapeType="1"/>
          </p:cNvSpPr>
          <p:nvPr/>
        </p:nvSpPr>
        <p:spPr bwMode="auto">
          <a:xfrm>
            <a:off x="70580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21" name="Line 2807"/>
          <p:cNvSpPr>
            <a:spLocks noChangeShapeType="1"/>
          </p:cNvSpPr>
          <p:nvPr/>
        </p:nvSpPr>
        <p:spPr bwMode="auto">
          <a:xfrm flipV="1">
            <a:off x="70770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22" name="Line 2808"/>
          <p:cNvSpPr>
            <a:spLocks noChangeShapeType="1"/>
          </p:cNvSpPr>
          <p:nvPr/>
        </p:nvSpPr>
        <p:spPr bwMode="auto">
          <a:xfrm>
            <a:off x="70723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23" name="Line 2809"/>
          <p:cNvSpPr>
            <a:spLocks noChangeShapeType="1"/>
          </p:cNvSpPr>
          <p:nvPr/>
        </p:nvSpPr>
        <p:spPr bwMode="auto">
          <a:xfrm flipV="1">
            <a:off x="70866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24" name="Line 2810"/>
          <p:cNvSpPr>
            <a:spLocks noChangeShapeType="1"/>
          </p:cNvSpPr>
          <p:nvPr/>
        </p:nvSpPr>
        <p:spPr bwMode="auto">
          <a:xfrm>
            <a:off x="70770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25" name="Line 2811"/>
          <p:cNvSpPr>
            <a:spLocks noChangeShapeType="1"/>
          </p:cNvSpPr>
          <p:nvPr/>
        </p:nvSpPr>
        <p:spPr bwMode="auto">
          <a:xfrm flipV="1">
            <a:off x="7086600"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26" name="Line 2812"/>
          <p:cNvSpPr>
            <a:spLocks noChangeShapeType="1"/>
          </p:cNvSpPr>
          <p:nvPr/>
        </p:nvSpPr>
        <p:spPr bwMode="auto">
          <a:xfrm>
            <a:off x="70866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27" name="Line 2813"/>
          <p:cNvSpPr>
            <a:spLocks noChangeShapeType="1"/>
          </p:cNvSpPr>
          <p:nvPr/>
        </p:nvSpPr>
        <p:spPr bwMode="auto">
          <a:xfrm flipV="1">
            <a:off x="70913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28" name="Line 2814"/>
          <p:cNvSpPr>
            <a:spLocks noChangeShapeType="1"/>
          </p:cNvSpPr>
          <p:nvPr/>
        </p:nvSpPr>
        <p:spPr bwMode="auto">
          <a:xfrm>
            <a:off x="70866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29" name="Line 2815"/>
          <p:cNvSpPr>
            <a:spLocks noChangeShapeType="1"/>
          </p:cNvSpPr>
          <p:nvPr/>
        </p:nvSpPr>
        <p:spPr bwMode="auto">
          <a:xfrm flipV="1">
            <a:off x="71008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30" name="Line 2816"/>
          <p:cNvSpPr>
            <a:spLocks noChangeShapeType="1"/>
          </p:cNvSpPr>
          <p:nvPr/>
        </p:nvSpPr>
        <p:spPr bwMode="auto">
          <a:xfrm>
            <a:off x="70913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31" name="Line 2817"/>
          <p:cNvSpPr>
            <a:spLocks noChangeShapeType="1"/>
          </p:cNvSpPr>
          <p:nvPr/>
        </p:nvSpPr>
        <p:spPr bwMode="auto">
          <a:xfrm flipV="1">
            <a:off x="71072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32" name="Line 2819"/>
          <p:cNvSpPr>
            <a:spLocks noChangeShapeType="1"/>
          </p:cNvSpPr>
          <p:nvPr/>
        </p:nvSpPr>
        <p:spPr bwMode="auto">
          <a:xfrm>
            <a:off x="71008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33" name="Line 2820"/>
          <p:cNvSpPr>
            <a:spLocks noChangeShapeType="1"/>
          </p:cNvSpPr>
          <p:nvPr/>
        </p:nvSpPr>
        <p:spPr bwMode="auto">
          <a:xfrm flipV="1">
            <a:off x="7107237" y="6266706"/>
            <a:ext cx="0" cy="460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34" name="Line 2821"/>
          <p:cNvSpPr>
            <a:spLocks noChangeShapeType="1"/>
          </p:cNvSpPr>
          <p:nvPr/>
        </p:nvSpPr>
        <p:spPr bwMode="auto">
          <a:xfrm>
            <a:off x="71072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35" name="Line 2822"/>
          <p:cNvSpPr>
            <a:spLocks noChangeShapeType="1"/>
          </p:cNvSpPr>
          <p:nvPr/>
        </p:nvSpPr>
        <p:spPr bwMode="auto">
          <a:xfrm flipV="1">
            <a:off x="71215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36" name="Line 2823"/>
          <p:cNvSpPr>
            <a:spLocks noChangeShapeType="1"/>
          </p:cNvSpPr>
          <p:nvPr/>
        </p:nvSpPr>
        <p:spPr bwMode="auto">
          <a:xfrm>
            <a:off x="7107237"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37" name="Line 2824"/>
          <p:cNvSpPr>
            <a:spLocks noChangeShapeType="1"/>
          </p:cNvSpPr>
          <p:nvPr/>
        </p:nvSpPr>
        <p:spPr bwMode="auto">
          <a:xfrm flipV="1">
            <a:off x="7121525"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38" name="Line 2825"/>
          <p:cNvSpPr>
            <a:spLocks noChangeShapeType="1"/>
          </p:cNvSpPr>
          <p:nvPr/>
        </p:nvSpPr>
        <p:spPr bwMode="auto">
          <a:xfrm>
            <a:off x="71215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39" name="Line 2826"/>
          <p:cNvSpPr>
            <a:spLocks noChangeShapeType="1"/>
          </p:cNvSpPr>
          <p:nvPr/>
        </p:nvSpPr>
        <p:spPr bwMode="auto">
          <a:xfrm flipV="1">
            <a:off x="71310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40" name="Line 2827"/>
          <p:cNvSpPr>
            <a:spLocks noChangeShapeType="1"/>
          </p:cNvSpPr>
          <p:nvPr/>
        </p:nvSpPr>
        <p:spPr bwMode="auto">
          <a:xfrm>
            <a:off x="71215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41" name="Line 2828"/>
          <p:cNvSpPr>
            <a:spLocks noChangeShapeType="1"/>
          </p:cNvSpPr>
          <p:nvPr/>
        </p:nvSpPr>
        <p:spPr bwMode="auto">
          <a:xfrm flipV="1">
            <a:off x="71358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42" name="Line 2829"/>
          <p:cNvSpPr>
            <a:spLocks noChangeShapeType="1"/>
          </p:cNvSpPr>
          <p:nvPr/>
        </p:nvSpPr>
        <p:spPr bwMode="auto">
          <a:xfrm>
            <a:off x="71310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43" name="Line 2830"/>
          <p:cNvSpPr>
            <a:spLocks noChangeShapeType="1"/>
          </p:cNvSpPr>
          <p:nvPr/>
        </p:nvSpPr>
        <p:spPr bwMode="auto">
          <a:xfrm flipV="1">
            <a:off x="71405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44" name="Line 2831"/>
          <p:cNvSpPr>
            <a:spLocks noChangeShapeType="1"/>
          </p:cNvSpPr>
          <p:nvPr/>
        </p:nvSpPr>
        <p:spPr bwMode="auto">
          <a:xfrm>
            <a:off x="71358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45" name="Line 2832"/>
          <p:cNvSpPr>
            <a:spLocks noChangeShapeType="1"/>
          </p:cNvSpPr>
          <p:nvPr/>
        </p:nvSpPr>
        <p:spPr bwMode="auto">
          <a:xfrm flipV="1">
            <a:off x="71453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46" name="Line 2833"/>
          <p:cNvSpPr>
            <a:spLocks noChangeShapeType="1"/>
          </p:cNvSpPr>
          <p:nvPr/>
        </p:nvSpPr>
        <p:spPr bwMode="auto">
          <a:xfrm>
            <a:off x="71405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47" name="Line 2834"/>
          <p:cNvSpPr>
            <a:spLocks noChangeShapeType="1"/>
          </p:cNvSpPr>
          <p:nvPr/>
        </p:nvSpPr>
        <p:spPr bwMode="auto">
          <a:xfrm flipV="1">
            <a:off x="71501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48" name="Line 2835"/>
          <p:cNvSpPr>
            <a:spLocks noChangeShapeType="1"/>
          </p:cNvSpPr>
          <p:nvPr/>
        </p:nvSpPr>
        <p:spPr bwMode="auto">
          <a:xfrm>
            <a:off x="71453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49" name="Line 2836"/>
          <p:cNvSpPr>
            <a:spLocks noChangeShapeType="1"/>
          </p:cNvSpPr>
          <p:nvPr/>
        </p:nvSpPr>
        <p:spPr bwMode="auto">
          <a:xfrm flipV="1">
            <a:off x="71548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50" name="Line 2837"/>
          <p:cNvSpPr>
            <a:spLocks noChangeShapeType="1"/>
          </p:cNvSpPr>
          <p:nvPr/>
        </p:nvSpPr>
        <p:spPr bwMode="auto">
          <a:xfrm>
            <a:off x="71501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51" name="Line 2838"/>
          <p:cNvSpPr>
            <a:spLocks noChangeShapeType="1"/>
          </p:cNvSpPr>
          <p:nvPr/>
        </p:nvSpPr>
        <p:spPr bwMode="auto">
          <a:xfrm flipV="1">
            <a:off x="71691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52" name="Line 2839"/>
          <p:cNvSpPr>
            <a:spLocks noChangeShapeType="1"/>
          </p:cNvSpPr>
          <p:nvPr/>
        </p:nvSpPr>
        <p:spPr bwMode="auto">
          <a:xfrm>
            <a:off x="71548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53" name="Line 2840"/>
          <p:cNvSpPr>
            <a:spLocks noChangeShapeType="1"/>
          </p:cNvSpPr>
          <p:nvPr/>
        </p:nvSpPr>
        <p:spPr bwMode="auto">
          <a:xfrm flipV="1">
            <a:off x="71850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54" name="Line 2841"/>
          <p:cNvSpPr>
            <a:spLocks noChangeShapeType="1"/>
          </p:cNvSpPr>
          <p:nvPr/>
        </p:nvSpPr>
        <p:spPr bwMode="auto">
          <a:xfrm>
            <a:off x="71691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55" name="Line 2842"/>
          <p:cNvSpPr>
            <a:spLocks noChangeShapeType="1"/>
          </p:cNvSpPr>
          <p:nvPr/>
        </p:nvSpPr>
        <p:spPr bwMode="auto">
          <a:xfrm flipV="1">
            <a:off x="71897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56" name="Line 2843"/>
          <p:cNvSpPr>
            <a:spLocks noChangeShapeType="1"/>
          </p:cNvSpPr>
          <p:nvPr/>
        </p:nvSpPr>
        <p:spPr bwMode="auto">
          <a:xfrm>
            <a:off x="71850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57" name="Line 2844"/>
          <p:cNvSpPr>
            <a:spLocks noChangeShapeType="1"/>
          </p:cNvSpPr>
          <p:nvPr/>
        </p:nvSpPr>
        <p:spPr bwMode="auto">
          <a:xfrm flipV="1">
            <a:off x="71945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58" name="Line 2845"/>
          <p:cNvSpPr>
            <a:spLocks noChangeShapeType="1"/>
          </p:cNvSpPr>
          <p:nvPr/>
        </p:nvSpPr>
        <p:spPr bwMode="auto">
          <a:xfrm>
            <a:off x="71897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59" name="Line 2846"/>
          <p:cNvSpPr>
            <a:spLocks noChangeShapeType="1"/>
          </p:cNvSpPr>
          <p:nvPr/>
        </p:nvSpPr>
        <p:spPr bwMode="auto">
          <a:xfrm flipV="1">
            <a:off x="72040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60" name="Line 2847"/>
          <p:cNvSpPr>
            <a:spLocks noChangeShapeType="1"/>
          </p:cNvSpPr>
          <p:nvPr/>
        </p:nvSpPr>
        <p:spPr bwMode="auto">
          <a:xfrm>
            <a:off x="71945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61" name="Line 2848"/>
          <p:cNvSpPr>
            <a:spLocks noChangeShapeType="1"/>
          </p:cNvSpPr>
          <p:nvPr/>
        </p:nvSpPr>
        <p:spPr bwMode="auto">
          <a:xfrm flipV="1">
            <a:off x="72088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62" name="Line 2849"/>
          <p:cNvSpPr>
            <a:spLocks noChangeShapeType="1"/>
          </p:cNvSpPr>
          <p:nvPr/>
        </p:nvSpPr>
        <p:spPr bwMode="auto">
          <a:xfrm>
            <a:off x="72040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63" name="Line 2850"/>
          <p:cNvSpPr>
            <a:spLocks noChangeShapeType="1"/>
          </p:cNvSpPr>
          <p:nvPr/>
        </p:nvSpPr>
        <p:spPr bwMode="auto">
          <a:xfrm flipV="1">
            <a:off x="72136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64" name="Line 2851"/>
          <p:cNvSpPr>
            <a:spLocks noChangeShapeType="1"/>
          </p:cNvSpPr>
          <p:nvPr/>
        </p:nvSpPr>
        <p:spPr bwMode="auto">
          <a:xfrm>
            <a:off x="72088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65" name="Line 2852"/>
          <p:cNvSpPr>
            <a:spLocks noChangeShapeType="1"/>
          </p:cNvSpPr>
          <p:nvPr/>
        </p:nvSpPr>
        <p:spPr bwMode="auto">
          <a:xfrm flipV="1">
            <a:off x="72183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66" name="Line 2853"/>
          <p:cNvSpPr>
            <a:spLocks noChangeShapeType="1"/>
          </p:cNvSpPr>
          <p:nvPr/>
        </p:nvSpPr>
        <p:spPr bwMode="auto">
          <a:xfrm>
            <a:off x="72136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67" name="Line 2854"/>
          <p:cNvSpPr>
            <a:spLocks noChangeShapeType="1"/>
          </p:cNvSpPr>
          <p:nvPr/>
        </p:nvSpPr>
        <p:spPr bwMode="auto">
          <a:xfrm flipV="1">
            <a:off x="72278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68" name="Line 2855"/>
          <p:cNvSpPr>
            <a:spLocks noChangeShapeType="1"/>
          </p:cNvSpPr>
          <p:nvPr/>
        </p:nvSpPr>
        <p:spPr bwMode="auto">
          <a:xfrm>
            <a:off x="72183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69" name="Line 2856"/>
          <p:cNvSpPr>
            <a:spLocks noChangeShapeType="1"/>
          </p:cNvSpPr>
          <p:nvPr/>
        </p:nvSpPr>
        <p:spPr bwMode="auto">
          <a:xfrm flipV="1">
            <a:off x="72326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70" name="Line 2857"/>
          <p:cNvSpPr>
            <a:spLocks noChangeShapeType="1"/>
          </p:cNvSpPr>
          <p:nvPr/>
        </p:nvSpPr>
        <p:spPr bwMode="auto">
          <a:xfrm>
            <a:off x="72278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71" name="Line 2858"/>
          <p:cNvSpPr>
            <a:spLocks noChangeShapeType="1"/>
          </p:cNvSpPr>
          <p:nvPr/>
        </p:nvSpPr>
        <p:spPr bwMode="auto">
          <a:xfrm flipV="1">
            <a:off x="72421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72" name="Line 2859"/>
          <p:cNvSpPr>
            <a:spLocks noChangeShapeType="1"/>
          </p:cNvSpPr>
          <p:nvPr/>
        </p:nvSpPr>
        <p:spPr bwMode="auto">
          <a:xfrm>
            <a:off x="72326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73" name="Line 2860"/>
          <p:cNvSpPr>
            <a:spLocks noChangeShapeType="1"/>
          </p:cNvSpPr>
          <p:nvPr/>
        </p:nvSpPr>
        <p:spPr bwMode="auto">
          <a:xfrm flipV="1">
            <a:off x="72469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74" name="Line 2861"/>
          <p:cNvSpPr>
            <a:spLocks noChangeShapeType="1"/>
          </p:cNvSpPr>
          <p:nvPr/>
        </p:nvSpPr>
        <p:spPr bwMode="auto">
          <a:xfrm>
            <a:off x="72421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75" name="Line 2862"/>
          <p:cNvSpPr>
            <a:spLocks noChangeShapeType="1"/>
          </p:cNvSpPr>
          <p:nvPr/>
        </p:nvSpPr>
        <p:spPr bwMode="auto">
          <a:xfrm flipV="1">
            <a:off x="72517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76" name="Line 2863"/>
          <p:cNvSpPr>
            <a:spLocks noChangeShapeType="1"/>
          </p:cNvSpPr>
          <p:nvPr/>
        </p:nvSpPr>
        <p:spPr bwMode="auto">
          <a:xfrm>
            <a:off x="72469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77" name="Line 2864"/>
          <p:cNvSpPr>
            <a:spLocks noChangeShapeType="1"/>
          </p:cNvSpPr>
          <p:nvPr/>
        </p:nvSpPr>
        <p:spPr bwMode="auto">
          <a:xfrm flipV="1">
            <a:off x="7251700" y="6266706"/>
            <a:ext cx="0" cy="460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78" name="Line 2865"/>
          <p:cNvSpPr>
            <a:spLocks noChangeShapeType="1"/>
          </p:cNvSpPr>
          <p:nvPr/>
        </p:nvSpPr>
        <p:spPr bwMode="auto">
          <a:xfrm>
            <a:off x="72517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79" name="Line 2866"/>
          <p:cNvSpPr>
            <a:spLocks noChangeShapeType="1"/>
          </p:cNvSpPr>
          <p:nvPr/>
        </p:nvSpPr>
        <p:spPr bwMode="auto">
          <a:xfrm flipV="1">
            <a:off x="7256462"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80" name="Line 2867"/>
          <p:cNvSpPr>
            <a:spLocks noChangeShapeType="1"/>
          </p:cNvSpPr>
          <p:nvPr/>
        </p:nvSpPr>
        <p:spPr bwMode="auto">
          <a:xfrm>
            <a:off x="7251700"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81" name="Line 2868"/>
          <p:cNvSpPr>
            <a:spLocks noChangeShapeType="1"/>
          </p:cNvSpPr>
          <p:nvPr/>
        </p:nvSpPr>
        <p:spPr bwMode="auto">
          <a:xfrm flipV="1">
            <a:off x="72564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82" name="Line 2869"/>
          <p:cNvSpPr>
            <a:spLocks noChangeShapeType="1"/>
          </p:cNvSpPr>
          <p:nvPr/>
        </p:nvSpPr>
        <p:spPr bwMode="auto">
          <a:xfrm>
            <a:off x="7256462"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83" name="Line 2870"/>
          <p:cNvSpPr>
            <a:spLocks noChangeShapeType="1"/>
          </p:cNvSpPr>
          <p:nvPr/>
        </p:nvSpPr>
        <p:spPr bwMode="auto">
          <a:xfrm flipV="1">
            <a:off x="72612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84" name="Line 2871"/>
          <p:cNvSpPr>
            <a:spLocks noChangeShapeType="1"/>
          </p:cNvSpPr>
          <p:nvPr/>
        </p:nvSpPr>
        <p:spPr bwMode="auto">
          <a:xfrm>
            <a:off x="72564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85" name="Line 2872"/>
          <p:cNvSpPr>
            <a:spLocks noChangeShapeType="1"/>
          </p:cNvSpPr>
          <p:nvPr/>
        </p:nvSpPr>
        <p:spPr bwMode="auto">
          <a:xfrm flipV="1">
            <a:off x="72675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86" name="Line 2873"/>
          <p:cNvSpPr>
            <a:spLocks noChangeShapeType="1"/>
          </p:cNvSpPr>
          <p:nvPr/>
        </p:nvSpPr>
        <p:spPr bwMode="auto">
          <a:xfrm>
            <a:off x="72612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87" name="Line 2874"/>
          <p:cNvSpPr>
            <a:spLocks noChangeShapeType="1"/>
          </p:cNvSpPr>
          <p:nvPr/>
        </p:nvSpPr>
        <p:spPr bwMode="auto">
          <a:xfrm flipV="1">
            <a:off x="7267575"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88" name="Line 2875"/>
          <p:cNvSpPr>
            <a:spLocks noChangeShapeType="1"/>
          </p:cNvSpPr>
          <p:nvPr/>
        </p:nvSpPr>
        <p:spPr bwMode="auto">
          <a:xfrm>
            <a:off x="72675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89" name="Line 2876"/>
          <p:cNvSpPr>
            <a:spLocks noChangeShapeType="1"/>
          </p:cNvSpPr>
          <p:nvPr/>
        </p:nvSpPr>
        <p:spPr bwMode="auto">
          <a:xfrm flipV="1">
            <a:off x="72723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90" name="Line 2877"/>
          <p:cNvSpPr>
            <a:spLocks noChangeShapeType="1"/>
          </p:cNvSpPr>
          <p:nvPr/>
        </p:nvSpPr>
        <p:spPr bwMode="auto">
          <a:xfrm>
            <a:off x="72675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91" name="Line 2878"/>
          <p:cNvSpPr>
            <a:spLocks noChangeShapeType="1"/>
          </p:cNvSpPr>
          <p:nvPr/>
        </p:nvSpPr>
        <p:spPr bwMode="auto">
          <a:xfrm flipV="1">
            <a:off x="7277100"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92" name="Line 2879"/>
          <p:cNvSpPr>
            <a:spLocks noChangeShapeType="1"/>
          </p:cNvSpPr>
          <p:nvPr/>
        </p:nvSpPr>
        <p:spPr bwMode="auto">
          <a:xfrm>
            <a:off x="72723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93" name="Line 2880"/>
          <p:cNvSpPr>
            <a:spLocks noChangeShapeType="1"/>
          </p:cNvSpPr>
          <p:nvPr/>
        </p:nvSpPr>
        <p:spPr bwMode="auto">
          <a:xfrm>
            <a:off x="7277100" y="6279406"/>
            <a:ext cx="0" cy="206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94" name="Line 2881"/>
          <p:cNvSpPr>
            <a:spLocks noChangeShapeType="1"/>
          </p:cNvSpPr>
          <p:nvPr/>
        </p:nvSpPr>
        <p:spPr bwMode="auto">
          <a:xfrm flipV="1">
            <a:off x="7277100" y="6234956"/>
            <a:ext cx="0" cy="7778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95" name="Line 2882"/>
          <p:cNvSpPr>
            <a:spLocks noChangeShapeType="1"/>
          </p:cNvSpPr>
          <p:nvPr/>
        </p:nvSpPr>
        <p:spPr bwMode="auto">
          <a:xfrm>
            <a:off x="72771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96" name="Line 2883"/>
          <p:cNvSpPr>
            <a:spLocks noChangeShapeType="1"/>
          </p:cNvSpPr>
          <p:nvPr/>
        </p:nvSpPr>
        <p:spPr bwMode="auto">
          <a:xfrm flipV="1">
            <a:off x="72818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97" name="Line 2884"/>
          <p:cNvSpPr>
            <a:spLocks noChangeShapeType="1"/>
          </p:cNvSpPr>
          <p:nvPr/>
        </p:nvSpPr>
        <p:spPr bwMode="auto">
          <a:xfrm>
            <a:off x="72771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98" name="Line 2885"/>
          <p:cNvSpPr>
            <a:spLocks noChangeShapeType="1"/>
          </p:cNvSpPr>
          <p:nvPr/>
        </p:nvSpPr>
        <p:spPr bwMode="auto">
          <a:xfrm flipV="1">
            <a:off x="72866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99" name="Line 2886"/>
          <p:cNvSpPr>
            <a:spLocks noChangeShapeType="1"/>
          </p:cNvSpPr>
          <p:nvPr/>
        </p:nvSpPr>
        <p:spPr bwMode="auto">
          <a:xfrm>
            <a:off x="72818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00" name="Line 2887"/>
          <p:cNvSpPr>
            <a:spLocks noChangeShapeType="1"/>
          </p:cNvSpPr>
          <p:nvPr/>
        </p:nvSpPr>
        <p:spPr bwMode="auto">
          <a:xfrm flipV="1">
            <a:off x="7291387"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01" name="Line 2888"/>
          <p:cNvSpPr>
            <a:spLocks noChangeShapeType="1"/>
          </p:cNvSpPr>
          <p:nvPr/>
        </p:nvSpPr>
        <p:spPr bwMode="auto">
          <a:xfrm>
            <a:off x="72866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02" name="Line 2889"/>
          <p:cNvSpPr>
            <a:spLocks noChangeShapeType="1"/>
          </p:cNvSpPr>
          <p:nvPr/>
        </p:nvSpPr>
        <p:spPr bwMode="auto">
          <a:xfrm flipV="1">
            <a:off x="72913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03" name="Line 2890"/>
          <p:cNvSpPr>
            <a:spLocks noChangeShapeType="1"/>
          </p:cNvSpPr>
          <p:nvPr/>
        </p:nvSpPr>
        <p:spPr bwMode="auto">
          <a:xfrm>
            <a:off x="7291387"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04" name="Line 2891"/>
          <p:cNvSpPr>
            <a:spLocks noChangeShapeType="1"/>
          </p:cNvSpPr>
          <p:nvPr/>
        </p:nvSpPr>
        <p:spPr bwMode="auto">
          <a:xfrm flipV="1">
            <a:off x="72961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05" name="Line 2892"/>
          <p:cNvSpPr>
            <a:spLocks noChangeShapeType="1"/>
          </p:cNvSpPr>
          <p:nvPr/>
        </p:nvSpPr>
        <p:spPr bwMode="auto">
          <a:xfrm>
            <a:off x="72913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06" name="Line 2893"/>
          <p:cNvSpPr>
            <a:spLocks noChangeShapeType="1"/>
          </p:cNvSpPr>
          <p:nvPr/>
        </p:nvSpPr>
        <p:spPr bwMode="auto">
          <a:xfrm flipV="1">
            <a:off x="7296150" y="6254006"/>
            <a:ext cx="0" cy="587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07" name="Line 2894"/>
          <p:cNvSpPr>
            <a:spLocks noChangeShapeType="1"/>
          </p:cNvSpPr>
          <p:nvPr/>
        </p:nvSpPr>
        <p:spPr bwMode="auto">
          <a:xfrm>
            <a:off x="72961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08" name="Line 2895"/>
          <p:cNvSpPr>
            <a:spLocks noChangeShapeType="1"/>
          </p:cNvSpPr>
          <p:nvPr/>
        </p:nvSpPr>
        <p:spPr bwMode="auto">
          <a:xfrm flipV="1">
            <a:off x="73009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09" name="Line 2896"/>
          <p:cNvSpPr>
            <a:spLocks noChangeShapeType="1"/>
          </p:cNvSpPr>
          <p:nvPr/>
        </p:nvSpPr>
        <p:spPr bwMode="auto">
          <a:xfrm>
            <a:off x="72961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10" name="Line 2897"/>
          <p:cNvSpPr>
            <a:spLocks noChangeShapeType="1"/>
          </p:cNvSpPr>
          <p:nvPr/>
        </p:nvSpPr>
        <p:spPr bwMode="auto">
          <a:xfrm flipV="1">
            <a:off x="73056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11" name="Line 2898"/>
          <p:cNvSpPr>
            <a:spLocks noChangeShapeType="1"/>
          </p:cNvSpPr>
          <p:nvPr/>
        </p:nvSpPr>
        <p:spPr bwMode="auto">
          <a:xfrm>
            <a:off x="73009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12" name="Line 2899"/>
          <p:cNvSpPr>
            <a:spLocks noChangeShapeType="1"/>
          </p:cNvSpPr>
          <p:nvPr/>
        </p:nvSpPr>
        <p:spPr bwMode="auto">
          <a:xfrm flipV="1">
            <a:off x="73104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13" name="Line 2900"/>
          <p:cNvSpPr>
            <a:spLocks noChangeShapeType="1"/>
          </p:cNvSpPr>
          <p:nvPr/>
        </p:nvSpPr>
        <p:spPr bwMode="auto">
          <a:xfrm>
            <a:off x="73056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14" name="Line 2901"/>
          <p:cNvSpPr>
            <a:spLocks noChangeShapeType="1"/>
          </p:cNvSpPr>
          <p:nvPr/>
        </p:nvSpPr>
        <p:spPr bwMode="auto">
          <a:xfrm flipV="1">
            <a:off x="73152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15" name="Line 2902"/>
          <p:cNvSpPr>
            <a:spLocks noChangeShapeType="1"/>
          </p:cNvSpPr>
          <p:nvPr/>
        </p:nvSpPr>
        <p:spPr bwMode="auto">
          <a:xfrm>
            <a:off x="73104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16" name="Line 2903"/>
          <p:cNvSpPr>
            <a:spLocks noChangeShapeType="1"/>
          </p:cNvSpPr>
          <p:nvPr/>
        </p:nvSpPr>
        <p:spPr bwMode="auto">
          <a:xfrm flipV="1">
            <a:off x="73199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17" name="Line 2904"/>
          <p:cNvSpPr>
            <a:spLocks noChangeShapeType="1"/>
          </p:cNvSpPr>
          <p:nvPr/>
        </p:nvSpPr>
        <p:spPr bwMode="auto">
          <a:xfrm>
            <a:off x="73152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18" name="Line 2905"/>
          <p:cNvSpPr>
            <a:spLocks noChangeShapeType="1"/>
          </p:cNvSpPr>
          <p:nvPr/>
        </p:nvSpPr>
        <p:spPr bwMode="auto">
          <a:xfrm flipV="1">
            <a:off x="73342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19" name="Line 2906"/>
          <p:cNvSpPr>
            <a:spLocks noChangeShapeType="1"/>
          </p:cNvSpPr>
          <p:nvPr/>
        </p:nvSpPr>
        <p:spPr bwMode="auto">
          <a:xfrm>
            <a:off x="73199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20" name="Line 2907"/>
          <p:cNvSpPr>
            <a:spLocks noChangeShapeType="1"/>
          </p:cNvSpPr>
          <p:nvPr/>
        </p:nvSpPr>
        <p:spPr bwMode="auto">
          <a:xfrm flipV="1">
            <a:off x="73390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21" name="Line 2908"/>
          <p:cNvSpPr>
            <a:spLocks noChangeShapeType="1"/>
          </p:cNvSpPr>
          <p:nvPr/>
        </p:nvSpPr>
        <p:spPr bwMode="auto">
          <a:xfrm>
            <a:off x="73342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22" name="Line 2909"/>
          <p:cNvSpPr>
            <a:spLocks noChangeShapeType="1"/>
          </p:cNvSpPr>
          <p:nvPr/>
        </p:nvSpPr>
        <p:spPr bwMode="auto">
          <a:xfrm flipV="1">
            <a:off x="73501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23" name="Line 2910"/>
          <p:cNvSpPr>
            <a:spLocks noChangeShapeType="1"/>
          </p:cNvSpPr>
          <p:nvPr/>
        </p:nvSpPr>
        <p:spPr bwMode="auto">
          <a:xfrm>
            <a:off x="73390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24" name="Line 2911"/>
          <p:cNvSpPr>
            <a:spLocks noChangeShapeType="1"/>
          </p:cNvSpPr>
          <p:nvPr/>
        </p:nvSpPr>
        <p:spPr bwMode="auto">
          <a:xfrm flipV="1">
            <a:off x="73501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25" name="Line 2912"/>
          <p:cNvSpPr>
            <a:spLocks noChangeShapeType="1"/>
          </p:cNvSpPr>
          <p:nvPr/>
        </p:nvSpPr>
        <p:spPr bwMode="auto">
          <a:xfrm>
            <a:off x="73501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26" name="Line 2913"/>
          <p:cNvSpPr>
            <a:spLocks noChangeShapeType="1"/>
          </p:cNvSpPr>
          <p:nvPr/>
        </p:nvSpPr>
        <p:spPr bwMode="auto">
          <a:xfrm flipV="1">
            <a:off x="73548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27" name="Line 2914"/>
          <p:cNvSpPr>
            <a:spLocks noChangeShapeType="1"/>
          </p:cNvSpPr>
          <p:nvPr/>
        </p:nvSpPr>
        <p:spPr bwMode="auto">
          <a:xfrm>
            <a:off x="73501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28" name="Line 2915"/>
          <p:cNvSpPr>
            <a:spLocks noChangeShapeType="1"/>
          </p:cNvSpPr>
          <p:nvPr/>
        </p:nvSpPr>
        <p:spPr bwMode="auto">
          <a:xfrm flipV="1">
            <a:off x="73596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29" name="Line 2916"/>
          <p:cNvSpPr>
            <a:spLocks noChangeShapeType="1"/>
          </p:cNvSpPr>
          <p:nvPr/>
        </p:nvSpPr>
        <p:spPr bwMode="auto">
          <a:xfrm>
            <a:off x="73548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30" name="Line 2917"/>
          <p:cNvSpPr>
            <a:spLocks noChangeShapeType="1"/>
          </p:cNvSpPr>
          <p:nvPr/>
        </p:nvSpPr>
        <p:spPr bwMode="auto">
          <a:xfrm flipV="1">
            <a:off x="73644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31" name="Line 2918"/>
          <p:cNvSpPr>
            <a:spLocks noChangeShapeType="1"/>
          </p:cNvSpPr>
          <p:nvPr/>
        </p:nvSpPr>
        <p:spPr bwMode="auto">
          <a:xfrm>
            <a:off x="73596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32" name="Line 2919"/>
          <p:cNvSpPr>
            <a:spLocks noChangeShapeType="1"/>
          </p:cNvSpPr>
          <p:nvPr/>
        </p:nvSpPr>
        <p:spPr bwMode="auto">
          <a:xfrm flipV="1">
            <a:off x="73691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33" name="Line 2920"/>
          <p:cNvSpPr>
            <a:spLocks noChangeShapeType="1"/>
          </p:cNvSpPr>
          <p:nvPr/>
        </p:nvSpPr>
        <p:spPr bwMode="auto">
          <a:xfrm>
            <a:off x="73644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34" name="Line 2921"/>
          <p:cNvSpPr>
            <a:spLocks noChangeShapeType="1"/>
          </p:cNvSpPr>
          <p:nvPr/>
        </p:nvSpPr>
        <p:spPr bwMode="auto">
          <a:xfrm flipV="1">
            <a:off x="73834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35" name="Line 2922"/>
          <p:cNvSpPr>
            <a:spLocks noChangeShapeType="1"/>
          </p:cNvSpPr>
          <p:nvPr/>
        </p:nvSpPr>
        <p:spPr bwMode="auto">
          <a:xfrm>
            <a:off x="73691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36" name="Line 2923"/>
          <p:cNvSpPr>
            <a:spLocks noChangeShapeType="1"/>
          </p:cNvSpPr>
          <p:nvPr/>
        </p:nvSpPr>
        <p:spPr bwMode="auto">
          <a:xfrm flipV="1">
            <a:off x="73882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37" name="Line 2924"/>
          <p:cNvSpPr>
            <a:spLocks noChangeShapeType="1"/>
          </p:cNvSpPr>
          <p:nvPr/>
        </p:nvSpPr>
        <p:spPr bwMode="auto">
          <a:xfrm>
            <a:off x="73834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38" name="Line 2925"/>
          <p:cNvSpPr>
            <a:spLocks noChangeShapeType="1"/>
          </p:cNvSpPr>
          <p:nvPr/>
        </p:nvSpPr>
        <p:spPr bwMode="auto">
          <a:xfrm flipV="1">
            <a:off x="73977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39" name="Line 2926"/>
          <p:cNvSpPr>
            <a:spLocks noChangeShapeType="1"/>
          </p:cNvSpPr>
          <p:nvPr/>
        </p:nvSpPr>
        <p:spPr bwMode="auto">
          <a:xfrm>
            <a:off x="73882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40" name="Line 2927"/>
          <p:cNvSpPr>
            <a:spLocks noChangeShapeType="1"/>
          </p:cNvSpPr>
          <p:nvPr/>
        </p:nvSpPr>
        <p:spPr bwMode="auto">
          <a:xfrm flipV="1">
            <a:off x="74025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41" name="Line 2928"/>
          <p:cNvSpPr>
            <a:spLocks noChangeShapeType="1"/>
          </p:cNvSpPr>
          <p:nvPr/>
        </p:nvSpPr>
        <p:spPr bwMode="auto">
          <a:xfrm>
            <a:off x="73977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42" name="Line 2929"/>
          <p:cNvSpPr>
            <a:spLocks noChangeShapeType="1"/>
          </p:cNvSpPr>
          <p:nvPr/>
        </p:nvSpPr>
        <p:spPr bwMode="auto">
          <a:xfrm flipV="1">
            <a:off x="74120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43" name="Line 2930"/>
          <p:cNvSpPr>
            <a:spLocks noChangeShapeType="1"/>
          </p:cNvSpPr>
          <p:nvPr/>
        </p:nvSpPr>
        <p:spPr bwMode="auto">
          <a:xfrm>
            <a:off x="74025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44" name="Line 2931"/>
          <p:cNvSpPr>
            <a:spLocks noChangeShapeType="1"/>
          </p:cNvSpPr>
          <p:nvPr/>
        </p:nvSpPr>
        <p:spPr bwMode="auto">
          <a:xfrm flipV="1">
            <a:off x="74168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45" name="Line 2932"/>
          <p:cNvSpPr>
            <a:spLocks noChangeShapeType="1"/>
          </p:cNvSpPr>
          <p:nvPr/>
        </p:nvSpPr>
        <p:spPr bwMode="auto">
          <a:xfrm>
            <a:off x="74120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46" name="Line 2933"/>
          <p:cNvSpPr>
            <a:spLocks noChangeShapeType="1"/>
          </p:cNvSpPr>
          <p:nvPr/>
        </p:nvSpPr>
        <p:spPr bwMode="auto">
          <a:xfrm flipV="1">
            <a:off x="74215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47" name="Line 2934"/>
          <p:cNvSpPr>
            <a:spLocks noChangeShapeType="1"/>
          </p:cNvSpPr>
          <p:nvPr/>
        </p:nvSpPr>
        <p:spPr bwMode="auto">
          <a:xfrm>
            <a:off x="74168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48" name="Line 2935"/>
          <p:cNvSpPr>
            <a:spLocks noChangeShapeType="1"/>
          </p:cNvSpPr>
          <p:nvPr/>
        </p:nvSpPr>
        <p:spPr bwMode="auto">
          <a:xfrm flipV="1">
            <a:off x="74279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49" name="Line 2936"/>
          <p:cNvSpPr>
            <a:spLocks noChangeShapeType="1"/>
          </p:cNvSpPr>
          <p:nvPr/>
        </p:nvSpPr>
        <p:spPr bwMode="auto">
          <a:xfrm>
            <a:off x="74215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50" name="Line 2937"/>
          <p:cNvSpPr>
            <a:spLocks noChangeShapeType="1"/>
          </p:cNvSpPr>
          <p:nvPr/>
        </p:nvSpPr>
        <p:spPr bwMode="auto">
          <a:xfrm flipV="1">
            <a:off x="74469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51" name="Line 2938"/>
          <p:cNvSpPr>
            <a:spLocks noChangeShapeType="1"/>
          </p:cNvSpPr>
          <p:nvPr/>
        </p:nvSpPr>
        <p:spPr bwMode="auto">
          <a:xfrm>
            <a:off x="74279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52" name="Line 2939"/>
          <p:cNvSpPr>
            <a:spLocks noChangeShapeType="1"/>
          </p:cNvSpPr>
          <p:nvPr/>
        </p:nvSpPr>
        <p:spPr bwMode="auto">
          <a:xfrm flipV="1">
            <a:off x="74517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53" name="Line 2940"/>
          <p:cNvSpPr>
            <a:spLocks noChangeShapeType="1"/>
          </p:cNvSpPr>
          <p:nvPr/>
        </p:nvSpPr>
        <p:spPr bwMode="auto">
          <a:xfrm>
            <a:off x="74469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54" name="Line 2941"/>
          <p:cNvSpPr>
            <a:spLocks noChangeShapeType="1"/>
          </p:cNvSpPr>
          <p:nvPr/>
        </p:nvSpPr>
        <p:spPr bwMode="auto">
          <a:xfrm flipV="1">
            <a:off x="74612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55" name="Line 2942"/>
          <p:cNvSpPr>
            <a:spLocks noChangeShapeType="1"/>
          </p:cNvSpPr>
          <p:nvPr/>
        </p:nvSpPr>
        <p:spPr bwMode="auto">
          <a:xfrm>
            <a:off x="74517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56" name="Line 2943"/>
          <p:cNvSpPr>
            <a:spLocks noChangeShapeType="1"/>
          </p:cNvSpPr>
          <p:nvPr/>
        </p:nvSpPr>
        <p:spPr bwMode="auto">
          <a:xfrm flipV="1">
            <a:off x="74660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57" name="Line 2944"/>
          <p:cNvSpPr>
            <a:spLocks noChangeShapeType="1"/>
          </p:cNvSpPr>
          <p:nvPr/>
        </p:nvSpPr>
        <p:spPr bwMode="auto">
          <a:xfrm>
            <a:off x="74612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58" name="Line 2945"/>
          <p:cNvSpPr>
            <a:spLocks noChangeShapeType="1"/>
          </p:cNvSpPr>
          <p:nvPr/>
        </p:nvSpPr>
        <p:spPr bwMode="auto">
          <a:xfrm flipV="1">
            <a:off x="74755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59" name="Line 2946"/>
          <p:cNvSpPr>
            <a:spLocks noChangeShapeType="1"/>
          </p:cNvSpPr>
          <p:nvPr/>
        </p:nvSpPr>
        <p:spPr bwMode="auto">
          <a:xfrm>
            <a:off x="74660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60" name="Line 2947"/>
          <p:cNvSpPr>
            <a:spLocks noChangeShapeType="1"/>
          </p:cNvSpPr>
          <p:nvPr/>
        </p:nvSpPr>
        <p:spPr bwMode="auto">
          <a:xfrm flipV="1">
            <a:off x="74803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61" name="Line 2948"/>
          <p:cNvSpPr>
            <a:spLocks noChangeShapeType="1"/>
          </p:cNvSpPr>
          <p:nvPr/>
        </p:nvSpPr>
        <p:spPr bwMode="auto">
          <a:xfrm>
            <a:off x="74755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62" name="Line 2949"/>
          <p:cNvSpPr>
            <a:spLocks noChangeShapeType="1"/>
          </p:cNvSpPr>
          <p:nvPr/>
        </p:nvSpPr>
        <p:spPr bwMode="auto">
          <a:xfrm flipV="1">
            <a:off x="74898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63" name="Line 2950"/>
          <p:cNvSpPr>
            <a:spLocks noChangeShapeType="1"/>
          </p:cNvSpPr>
          <p:nvPr/>
        </p:nvSpPr>
        <p:spPr bwMode="auto">
          <a:xfrm>
            <a:off x="74803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64" name="Line 2951"/>
          <p:cNvSpPr>
            <a:spLocks noChangeShapeType="1"/>
          </p:cNvSpPr>
          <p:nvPr/>
        </p:nvSpPr>
        <p:spPr bwMode="auto">
          <a:xfrm flipV="1">
            <a:off x="74945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65" name="Line 2952"/>
          <p:cNvSpPr>
            <a:spLocks noChangeShapeType="1"/>
          </p:cNvSpPr>
          <p:nvPr/>
        </p:nvSpPr>
        <p:spPr bwMode="auto">
          <a:xfrm>
            <a:off x="74898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66" name="Line 2953"/>
          <p:cNvSpPr>
            <a:spLocks noChangeShapeType="1"/>
          </p:cNvSpPr>
          <p:nvPr/>
        </p:nvSpPr>
        <p:spPr bwMode="auto">
          <a:xfrm flipV="1">
            <a:off x="74993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67" name="Line 2954"/>
          <p:cNvSpPr>
            <a:spLocks noChangeShapeType="1"/>
          </p:cNvSpPr>
          <p:nvPr/>
        </p:nvSpPr>
        <p:spPr bwMode="auto">
          <a:xfrm>
            <a:off x="74945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68" name="Line 2955"/>
          <p:cNvSpPr>
            <a:spLocks noChangeShapeType="1"/>
          </p:cNvSpPr>
          <p:nvPr/>
        </p:nvSpPr>
        <p:spPr bwMode="auto">
          <a:xfrm flipV="1">
            <a:off x="7499350" y="6222256"/>
            <a:ext cx="0" cy="9048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69" name="Line 2956"/>
          <p:cNvSpPr>
            <a:spLocks noChangeShapeType="1"/>
          </p:cNvSpPr>
          <p:nvPr/>
        </p:nvSpPr>
        <p:spPr bwMode="auto">
          <a:xfrm>
            <a:off x="74993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70" name="Line 2957"/>
          <p:cNvSpPr>
            <a:spLocks noChangeShapeType="1"/>
          </p:cNvSpPr>
          <p:nvPr/>
        </p:nvSpPr>
        <p:spPr bwMode="auto">
          <a:xfrm flipV="1">
            <a:off x="75104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71" name="Line 2958"/>
          <p:cNvSpPr>
            <a:spLocks noChangeShapeType="1"/>
          </p:cNvSpPr>
          <p:nvPr/>
        </p:nvSpPr>
        <p:spPr bwMode="auto">
          <a:xfrm>
            <a:off x="74993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72" name="Line 2959"/>
          <p:cNvSpPr>
            <a:spLocks noChangeShapeType="1"/>
          </p:cNvSpPr>
          <p:nvPr/>
        </p:nvSpPr>
        <p:spPr bwMode="auto">
          <a:xfrm flipV="1">
            <a:off x="7510462"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73" name="Line 2960"/>
          <p:cNvSpPr>
            <a:spLocks noChangeShapeType="1"/>
          </p:cNvSpPr>
          <p:nvPr/>
        </p:nvSpPr>
        <p:spPr bwMode="auto">
          <a:xfrm>
            <a:off x="75104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74" name="Line 2961"/>
          <p:cNvSpPr>
            <a:spLocks noChangeShapeType="1"/>
          </p:cNvSpPr>
          <p:nvPr/>
        </p:nvSpPr>
        <p:spPr bwMode="auto">
          <a:xfrm flipV="1">
            <a:off x="75152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75" name="Line 2962"/>
          <p:cNvSpPr>
            <a:spLocks noChangeShapeType="1"/>
          </p:cNvSpPr>
          <p:nvPr/>
        </p:nvSpPr>
        <p:spPr bwMode="auto">
          <a:xfrm>
            <a:off x="75104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76" name="Line 2963"/>
          <p:cNvSpPr>
            <a:spLocks noChangeShapeType="1"/>
          </p:cNvSpPr>
          <p:nvPr/>
        </p:nvSpPr>
        <p:spPr bwMode="auto">
          <a:xfrm flipV="1">
            <a:off x="75199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77" name="Line 2964"/>
          <p:cNvSpPr>
            <a:spLocks noChangeShapeType="1"/>
          </p:cNvSpPr>
          <p:nvPr/>
        </p:nvSpPr>
        <p:spPr bwMode="auto">
          <a:xfrm>
            <a:off x="75152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78" name="Line 2965"/>
          <p:cNvSpPr>
            <a:spLocks noChangeShapeType="1"/>
          </p:cNvSpPr>
          <p:nvPr/>
        </p:nvSpPr>
        <p:spPr bwMode="auto">
          <a:xfrm flipV="1">
            <a:off x="75247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79" name="Line 2966"/>
          <p:cNvSpPr>
            <a:spLocks noChangeShapeType="1"/>
          </p:cNvSpPr>
          <p:nvPr/>
        </p:nvSpPr>
        <p:spPr bwMode="auto">
          <a:xfrm>
            <a:off x="75199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0" name="Line 2967"/>
          <p:cNvSpPr>
            <a:spLocks noChangeShapeType="1"/>
          </p:cNvSpPr>
          <p:nvPr/>
        </p:nvSpPr>
        <p:spPr bwMode="auto">
          <a:xfrm flipV="1">
            <a:off x="7524750" y="6266706"/>
            <a:ext cx="0" cy="460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1" name="Line 2968"/>
          <p:cNvSpPr>
            <a:spLocks noChangeShapeType="1"/>
          </p:cNvSpPr>
          <p:nvPr/>
        </p:nvSpPr>
        <p:spPr bwMode="auto">
          <a:xfrm>
            <a:off x="75247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2" name="Line 2969"/>
          <p:cNvSpPr>
            <a:spLocks noChangeShapeType="1"/>
          </p:cNvSpPr>
          <p:nvPr/>
        </p:nvSpPr>
        <p:spPr bwMode="auto">
          <a:xfrm flipV="1">
            <a:off x="75342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3" name="Line 2970"/>
          <p:cNvSpPr>
            <a:spLocks noChangeShapeType="1"/>
          </p:cNvSpPr>
          <p:nvPr/>
        </p:nvSpPr>
        <p:spPr bwMode="auto">
          <a:xfrm>
            <a:off x="7524750" y="6266706"/>
            <a:ext cx="0" cy="460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4" name="Line 2971"/>
          <p:cNvSpPr>
            <a:spLocks noChangeShapeType="1"/>
          </p:cNvSpPr>
          <p:nvPr/>
        </p:nvSpPr>
        <p:spPr bwMode="auto">
          <a:xfrm flipV="1">
            <a:off x="7534275" y="6266706"/>
            <a:ext cx="0" cy="460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5" name="Line 2972"/>
          <p:cNvSpPr>
            <a:spLocks noChangeShapeType="1"/>
          </p:cNvSpPr>
          <p:nvPr/>
        </p:nvSpPr>
        <p:spPr bwMode="auto">
          <a:xfrm>
            <a:off x="75342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6" name="Line 2973"/>
          <p:cNvSpPr>
            <a:spLocks noChangeShapeType="1"/>
          </p:cNvSpPr>
          <p:nvPr/>
        </p:nvSpPr>
        <p:spPr bwMode="auto">
          <a:xfrm flipV="1">
            <a:off x="75390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7" name="Line 2974"/>
          <p:cNvSpPr>
            <a:spLocks noChangeShapeType="1"/>
          </p:cNvSpPr>
          <p:nvPr/>
        </p:nvSpPr>
        <p:spPr bwMode="auto">
          <a:xfrm>
            <a:off x="75342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8" name="Line 2975"/>
          <p:cNvSpPr>
            <a:spLocks noChangeShapeType="1"/>
          </p:cNvSpPr>
          <p:nvPr/>
        </p:nvSpPr>
        <p:spPr bwMode="auto">
          <a:xfrm flipV="1">
            <a:off x="75533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9" name="Line 2976"/>
          <p:cNvSpPr>
            <a:spLocks noChangeShapeType="1"/>
          </p:cNvSpPr>
          <p:nvPr/>
        </p:nvSpPr>
        <p:spPr bwMode="auto">
          <a:xfrm>
            <a:off x="75390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90" name="Line 2977"/>
          <p:cNvSpPr>
            <a:spLocks noChangeShapeType="1"/>
          </p:cNvSpPr>
          <p:nvPr/>
        </p:nvSpPr>
        <p:spPr bwMode="auto">
          <a:xfrm flipV="1">
            <a:off x="75580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91" name="Line 2978"/>
          <p:cNvSpPr>
            <a:spLocks noChangeShapeType="1"/>
          </p:cNvSpPr>
          <p:nvPr/>
        </p:nvSpPr>
        <p:spPr bwMode="auto">
          <a:xfrm>
            <a:off x="75533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92" name="Line 2979"/>
          <p:cNvSpPr>
            <a:spLocks noChangeShapeType="1"/>
          </p:cNvSpPr>
          <p:nvPr/>
        </p:nvSpPr>
        <p:spPr bwMode="auto">
          <a:xfrm flipV="1">
            <a:off x="75676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93" name="Line 2980"/>
          <p:cNvSpPr>
            <a:spLocks noChangeShapeType="1"/>
          </p:cNvSpPr>
          <p:nvPr/>
        </p:nvSpPr>
        <p:spPr bwMode="auto">
          <a:xfrm>
            <a:off x="75580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94" name="Line 2981"/>
          <p:cNvSpPr>
            <a:spLocks noChangeShapeType="1"/>
          </p:cNvSpPr>
          <p:nvPr/>
        </p:nvSpPr>
        <p:spPr bwMode="auto">
          <a:xfrm flipV="1">
            <a:off x="7567612"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95" name="Line 2982"/>
          <p:cNvSpPr>
            <a:spLocks noChangeShapeType="1"/>
          </p:cNvSpPr>
          <p:nvPr/>
        </p:nvSpPr>
        <p:spPr bwMode="auto">
          <a:xfrm>
            <a:off x="75676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96" name="Line 2983"/>
          <p:cNvSpPr>
            <a:spLocks noChangeShapeType="1"/>
          </p:cNvSpPr>
          <p:nvPr/>
        </p:nvSpPr>
        <p:spPr bwMode="auto">
          <a:xfrm flipV="1">
            <a:off x="75771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97" name="Line 2984"/>
          <p:cNvSpPr>
            <a:spLocks noChangeShapeType="1"/>
          </p:cNvSpPr>
          <p:nvPr/>
        </p:nvSpPr>
        <p:spPr bwMode="auto">
          <a:xfrm>
            <a:off x="75676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98" name="Line 2985"/>
          <p:cNvSpPr>
            <a:spLocks noChangeShapeType="1"/>
          </p:cNvSpPr>
          <p:nvPr/>
        </p:nvSpPr>
        <p:spPr bwMode="auto">
          <a:xfrm flipV="1">
            <a:off x="75819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99" name="Line 2986"/>
          <p:cNvSpPr>
            <a:spLocks noChangeShapeType="1"/>
          </p:cNvSpPr>
          <p:nvPr/>
        </p:nvSpPr>
        <p:spPr bwMode="auto">
          <a:xfrm>
            <a:off x="75771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00" name="Line 2987"/>
          <p:cNvSpPr>
            <a:spLocks noChangeShapeType="1"/>
          </p:cNvSpPr>
          <p:nvPr/>
        </p:nvSpPr>
        <p:spPr bwMode="auto">
          <a:xfrm flipV="1">
            <a:off x="75882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01" name="Line 2988"/>
          <p:cNvSpPr>
            <a:spLocks noChangeShapeType="1"/>
          </p:cNvSpPr>
          <p:nvPr/>
        </p:nvSpPr>
        <p:spPr bwMode="auto">
          <a:xfrm>
            <a:off x="75819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02" name="Line 2989"/>
          <p:cNvSpPr>
            <a:spLocks noChangeShapeType="1"/>
          </p:cNvSpPr>
          <p:nvPr/>
        </p:nvSpPr>
        <p:spPr bwMode="auto">
          <a:xfrm flipV="1">
            <a:off x="75930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03" name="Line 2990"/>
          <p:cNvSpPr>
            <a:spLocks noChangeShapeType="1"/>
          </p:cNvSpPr>
          <p:nvPr/>
        </p:nvSpPr>
        <p:spPr bwMode="auto">
          <a:xfrm>
            <a:off x="75882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04" name="Line 2991"/>
          <p:cNvSpPr>
            <a:spLocks noChangeShapeType="1"/>
          </p:cNvSpPr>
          <p:nvPr/>
        </p:nvSpPr>
        <p:spPr bwMode="auto">
          <a:xfrm flipV="1">
            <a:off x="75977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05" name="Line 2992"/>
          <p:cNvSpPr>
            <a:spLocks noChangeShapeType="1"/>
          </p:cNvSpPr>
          <p:nvPr/>
        </p:nvSpPr>
        <p:spPr bwMode="auto">
          <a:xfrm>
            <a:off x="75930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06" name="Line 2993"/>
          <p:cNvSpPr>
            <a:spLocks noChangeShapeType="1"/>
          </p:cNvSpPr>
          <p:nvPr/>
        </p:nvSpPr>
        <p:spPr bwMode="auto">
          <a:xfrm flipV="1">
            <a:off x="76025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07" name="Line 2994"/>
          <p:cNvSpPr>
            <a:spLocks noChangeShapeType="1"/>
          </p:cNvSpPr>
          <p:nvPr/>
        </p:nvSpPr>
        <p:spPr bwMode="auto">
          <a:xfrm>
            <a:off x="75977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08" name="Line 2995"/>
          <p:cNvSpPr>
            <a:spLocks noChangeShapeType="1"/>
          </p:cNvSpPr>
          <p:nvPr/>
        </p:nvSpPr>
        <p:spPr bwMode="auto">
          <a:xfrm flipV="1">
            <a:off x="7602537"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09" name="Line 2996"/>
          <p:cNvSpPr>
            <a:spLocks noChangeShapeType="1"/>
          </p:cNvSpPr>
          <p:nvPr/>
        </p:nvSpPr>
        <p:spPr bwMode="auto">
          <a:xfrm>
            <a:off x="76025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10" name="Line 2997"/>
          <p:cNvSpPr>
            <a:spLocks noChangeShapeType="1"/>
          </p:cNvSpPr>
          <p:nvPr/>
        </p:nvSpPr>
        <p:spPr bwMode="auto">
          <a:xfrm flipV="1">
            <a:off x="76073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11" name="Line 2998"/>
          <p:cNvSpPr>
            <a:spLocks noChangeShapeType="1"/>
          </p:cNvSpPr>
          <p:nvPr/>
        </p:nvSpPr>
        <p:spPr bwMode="auto">
          <a:xfrm>
            <a:off x="7602537"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12" name="Line 2999"/>
          <p:cNvSpPr>
            <a:spLocks noChangeShapeType="1"/>
          </p:cNvSpPr>
          <p:nvPr/>
        </p:nvSpPr>
        <p:spPr bwMode="auto">
          <a:xfrm flipV="1">
            <a:off x="76168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13" name="Line 3000"/>
          <p:cNvSpPr>
            <a:spLocks noChangeShapeType="1"/>
          </p:cNvSpPr>
          <p:nvPr/>
        </p:nvSpPr>
        <p:spPr bwMode="auto">
          <a:xfrm>
            <a:off x="76073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14" name="Line 3001"/>
          <p:cNvSpPr>
            <a:spLocks noChangeShapeType="1"/>
          </p:cNvSpPr>
          <p:nvPr/>
        </p:nvSpPr>
        <p:spPr bwMode="auto">
          <a:xfrm flipV="1">
            <a:off x="76215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15" name="Line 3002"/>
          <p:cNvSpPr>
            <a:spLocks noChangeShapeType="1"/>
          </p:cNvSpPr>
          <p:nvPr/>
        </p:nvSpPr>
        <p:spPr bwMode="auto">
          <a:xfrm>
            <a:off x="76168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16" name="Line 3003"/>
          <p:cNvSpPr>
            <a:spLocks noChangeShapeType="1"/>
          </p:cNvSpPr>
          <p:nvPr/>
        </p:nvSpPr>
        <p:spPr bwMode="auto">
          <a:xfrm flipV="1">
            <a:off x="76263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17" name="Line 3004"/>
          <p:cNvSpPr>
            <a:spLocks noChangeShapeType="1"/>
          </p:cNvSpPr>
          <p:nvPr/>
        </p:nvSpPr>
        <p:spPr bwMode="auto">
          <a:xfrm>
            <a:off x="76215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18" name="Line 3005"/>
          <p:cNvSpPr>
            <a:spLocks noChangeShapeType="1"/>
          </p:cNvSpPr>
          <p:nvPr/>
        </p:nvSpPr>
        <p:spPr bwMode="auto">
          <a:xfrm flipV="1">
            <a:off x="76311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19" name="Line 3006"/>
          <p:cNvSpPr>
            <a:spLocks noChangeShapeType="1"/>
          </p:cNvSpPr>
          <p:nvPr/>
        </p:nvSpPr>
        <p:spPr bwMode="auto">
          <a:xfrm>
            <a:off x="76263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20" name="Line 3007"/>
          <p:cNvSpPr>
            <a:spLocks noChangeShapeType="1"/>
          </p:cNvSpPr>
          <p:nvPr/>
        </p:nvSpPr>
        <p:spPr bwMode="auto">
          <a:xfrm flipV="1">
            <a:off x="7631112"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21" name="Line 3008"/>
          <p:cNvSpPr>
            <a:spLocks noChangeShapeType="1"/>
          </p:cNvSpPr>
          <p:nvPr/>
        </p:nvSpPr>
        <p:spPr bwMode="auto">
          <a:xfrm>
            <a:off x="76311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22" name="Line 3009"/>
          <p:cNvSpPr>
            <a:spLocks noChangeShapeType="1"/>
          </p:cNvSpPr>
          <p:nvPr/>
        </p:nvSpPr>
        <p:spPr bwMode="auto">
          <a:xfrm flipV="1">
            <a:off x="76358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23" name="Line 3010"/>
          <p:cNvSpPr>
            <a:spLocks noChangeShapeType="1"/>
          </p:cNvSpPr>
          <p:nvPr/>
        </p:nvSpPr>
        <p:spPr bwMode="auto">
          <a:xfrm>
            <a:off x="76311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24" name="Line 3011"/>
          <p:cNvSpPr>
            <a:spLocks noChangeShapeType="1"/>
          </p:cNvSpPr>
          <p:nvPr/>
        </p:nvSpPr>
        <p:spPr bwMode="auto">
          <a:xfrm flipV="1">
            <a:off x="7635875"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25" name="Line 3012"/>
          <p:cNvSpPr>
            <a:spLocks noChangeShapeType="1"/>
          </p:cNvSpPr>
          <p:nvPr/>
        </p:nvSpPr>
        <p:spPr bwMode="auto">
          <a:xfrm>
            <a:off x="76358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26" name="Line 3013"/>
          <p:cNvSpPr>
            <a:spLocks noChangeShapeType="1"/>
          </p:cNvSpPr>
          <p:nvPr/>
        </p:nvSpPr>
        <p:spPr bwMode="auto">
          <a:xfrm flipV="1">
            <a:off x="76406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27" name="Line 3014"/>
          <p:cNvSpPr>
            <a:spLocks noChangeShapeType="1"/>
          </p:cNvSpPr>
          <p:nvPr/>
        </p:nvSpPr>
        <p:spPr bwMode="auto">
          <a:xfrm>
            <a:off x="76358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28" name="Line 3015"/>
          <p:cNvSpPr>
            <a:spLocks noChangeShapeType="1"/>
          </p:cNvSpPr>
          <p:nvPr/>
        </p:nvSpPr>
        <p:spPr bwMode="auto">
          <a:xfrm flipV="1">
            <a:off x="7640637" y="6066681"/>
            <a:ext cx="0" cy="246063"/>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29" name="Line 3016"/>
          <p:cNvSpPr>
            <a:spLocks noChangeShapeType="1"/>
          </p:cNvSpPr>
          <p:nvPr/>
        </p:nvSpPr>
        <p:spPr bwMode="auto">
          <a:xfrm>
            <a:off x="76406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30" name="Line 3017"/>
          <p:cNvSpPr>
            <a:spLocks noChangeShapeType="1"/>
          </p:cNvSpPr>
          <p:nvPr/>
        </p:nvSpPr>
        <p:spPr bwMode="auto">
          <a:xfrm>
            <a:off x="7640637" y="6254006"/>
            <a:ext cx="4763" cy="254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31" name="Line 3018"/>
          <p:cNvSpPr>
            <a:spLocks noChangeShapeType="1"/>
          </p:cNvSpPr>
          <p:nvPr/>
        </p:nvSpPr>
        <p:spPr bwMode="auto">
          <a:xfrm flipV="1">
            <a:off x="76454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32" name="Line 3020"/>
          <p:cNvSpPr>
            <a:spLocks noChangeShapeType="1"/>
          </p:cNvSpPr>
          <p:nvPr/>
        </p:nvSpPr>
        <p:spPr bwMode="auto">
          <a:xfrm>
            <a:off x="7645400"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33" name="Line 3021"/>
          <p:cNvSpPr>
            <a:spLocks noChangeShapeType="1"/>
          </p:cNvSpPr>
          <p:nvPr/>
        </p:nvSpPr>
        <p:spPr bwMode="auto">
          <a:xfrm flipV="1">
            <a:off x="76501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34" name="Line 3022"/>
          <p:cNvSpPr>
            <a:spLocks noChangeShapeType="1"/>
          </p:cNvSpPr>
          <p:nvPr/>
        </p:nvSpPr>
        <p:spPr bwMode="auto">
          <a:xfrm>
            <a:off x="76454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35" name="Line 3023"/>
          <p:cNvSpPr>
            <a:spLocks noChangeShapeType="1"/>
          </p:cNvSpPr>
          <p:nvPr/>
        </p:nvSpPr>
        <p:spPr bwMode="auto">
          <a:xfrm flipV="1">
            <a:off x="76549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36" name="Line 3024"/>
          <p:cNvSpPr>
            <a:spLocks noChangeShapeType="1"/>
          </p:cNvSpPr>
          <p:nvPr/>
        </p:nvSpPr>
        <p:spPr bwMode="auto">
          <a:xfrm>
            <a:off x="76501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37" name="Line 3025"/>
          <p:cNvSpPr>
            <a:spLocks noChangeShapeType="1"/>
          </p:cNvSpPr>
          <p:nvPr/>
        </p:nvSpPr>
        <p:spPr bwMode="auto">
          <a:xfrm flipV="1">
            <a:off x="7654925" y="6130181"/>
            <a:ext cx="0" cy="182563"/>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38" name="Line 3026"/>
          <p:cNvSpPr>
            <a:spLocks noChangeShapeType="1"/>
          </p:cNvSpPr>
          <p:nvPr/>
        </p:nvSpPr>
        <p:spPr bwMode="auto">
          <a:xfrm>
            <a:off x="76549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39" name="Line 3027"/>
          <p:cNvSpPr>
            <a:spLocks noChangeShapeType="1"/>
          </p:cNvSpPr>
          <p:nvPr/>
        </p:nvSpPr>
        <p:spPr bwMode="auto">
          <a:xfrm flipV="1">
            <a:off x="76596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0" name="Line 3028"/>
          <p:cNvSpPr>
            <a:spLocks noChangeShapeType="1"/>
          </p:cNvSpPr>
          <p:nvPr/>
        </p:nvSpPr>
        <p:spPr bwMode="auto">
          <a:xfrm>
            <a:off x="76549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1" name="Line 3029"/>
          <p:cNvSpPr>
            <a:spLocks noChangeShapeType="1"/>
          </p:cNvSpPr>
          <p:nvPr/>
        </p:nvSpPr>
        <p:spPr bwMode="auto">
          <a:xfrm flipV="1">
            <a:off x="76660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2" name="Line 3030"/>
          <p:cNvSpPr>
            <a:spLocks noChangeShapeType="1"/>
          </p:cNvSpPr>
          <p:nvPr/>
        </p:nvSpPr>
        <p:spPr bwMode="auto">
          <a:xfrm>
            <a:off x="76596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3" name="Line 3031"/>
          <p:cNvSpPr>
            <a:spLocks noChangeShapeType="1"/>
          </p:cNvSpPr>
          <p:nvPr/>
        </p:nvSpPr>
        <p:spPr bwMode="auto">
          <a:xfrm flipV="1">
            <a:off x="7666038" y="6209556"/>
            <a:ext cx="0" cy="10318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4" name="Line 3032"/>
          <p:cNvSpPr>
            <a:spLocks noChangeShapeType="1"/>
          </p:cNvSpPr>
          <p:nvPr/>
        </p:nvSpPr>
        <p:spPr bwMode="auto">
          <a:xfrm>
            <a:off x="76660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5" name="Line 3033"/>
          <p:cNvSpPr>
            <a:spLocks noChangeShapeType="1"/>
          </p:cNvSpPr>
          <p:nvPr/>
        </p:nvSpPr>
        <p:spPr bwMode="auto">
          <a:xfrm flipV="1">
            <a:off x="7670800" y="6254006"/>
            <a:ext cx="0" cy="587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6" name="Line 3034"/>
          <p:cNvSpPr>
            <a:spLocks noChangeShapeType="1"/>
          </p:cNvSpPr>
          <p:nvPr/>
        </p:nvSpPr>
        <p:spPr bwMode="auto">
          <a:xfrm>
            <a:off x="76660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7" name="Line 3035"/>
          <p:cNvSpPr>
            <a:spLocks noChangeShapeType="1"/>
          </p:cNvSpPr>
          <p:nvPr/>
        </p:nvSpPr>
        <p:spPr bwMode="auto">
          <a:xfrm flipV="1">
            <a:off x="76708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8" name="Line 3036"/>
          <p:cNvSpPr>
            <a:spLocks noChangeShapeType="1"/>
          </p:cNvSpPr>
          <p:nvPr/>
        </p:nvSpPr>
        <p:spPr bwMode="auto">
          <a:xfrm>
            <a:off x="7670800" y="6254006"/>
            <a:ext cx="0" cy="587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9" name="Line 3037"/>
          <p:cNvSpPr>
            <a:spLocks noChangeShapeType="1"/>
          </p:cNvSpPr>
          <p:nvPr/>
        </p:nvSpPr>
        <p:spPr bwMode="auto">
          <a:xfrm flipV="1">
            <a:off x="76755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50" name="Line 3038"/>
          <p:cNvSpPr>
            <a:spLocks noChangeShapeType="1"/>
          </p:cNvSpPr>
          <p:nvPr/>
        </p:nvSpPr>
        <p:spPr bwMode="auto">
          <a:xfrm>
            <a:off x="76708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51" name="Line 3039"/>
          <p:cNvSpPr>
            <a:spLocks noChangeShapeType="1"/>
          </p:cNvSpPr>
          <p:nvPr/>
        </p:nvSpPr>
        <p:spPr bwMode="auto">
          <a:xfrm flipV="1">
            <a:off x="76803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52" name="Line 3040"/>
          <p:cNvSpPr>
            <a:spLocks noChangeShapeType="1"/>
          </p:cNvSpPr>
          <p:nvPr/>
        </p:nvSpPr>
        <p:spPr bwMode="auto">
          <a:xfrm>
            <a:off x="76755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53" name="Line 3041"/>
          <p:cNvSpPr>
            <a:spLocks noChangeShapeType="1"/>
          </p:cNvSpPr>
          <p:nvPr/>
        </p:nvSpPr>
        <p:spPr bwMode="auto">
          <a:xfrm flipV="1">
            <a:off x="7680325"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54" name="Line 3042"/>
          <p:cNvSpPr>
            <a:spLocks noChangeShapeType="1"/>
          </p:cNvSpPr>
          <p:nvPr/>
        </p:nvSpPr>
        <p:spPr bwMode="auto">
          <a:xfrm>
            <a:off x="76803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55" name="Line 3043"/>
          <p:cNvSpPr>
            <a:spLocks noChangeShapeType="1"/>
          </p:cNvSpPr>
          <p:nvPr/>
        </p:nvSpPr>
        <p:spPr bwMode="auto">
          <a:xfrm flipV="1">
            <a:off x="7685088"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56" name="Line 3044"/>
          <p:cNvSpPr>
            <a:spLocks noChangeShapeType="1"/>
          </p:cNvSpPr>
          <p:nvPr/>
        </p:nvSpPr>
        <p:spPr bwMode="auto">
          <a:xfrm>
            <a:off x="76803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57" name="Line 3045"/>
          <p:cNvSpPr>
            <a:spLocks noChangeShapeType="1"/>
          </p:cNvSpPr>
          <p:nvPr/>
        </p:nvSpPr>
        <p:spPr bwMode="auto">
          <a:xfrm flipV="1">
            <a:off x="76850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58" name="Line 3046"/>
          <p:cNvSpPr>
            <a:spLocks noChangeShapeType="1"/>
          </p:cNvSpPr>
          <p:nvPr/>
        </p:nvSpPr>
        <p:spPr bwMode="auto">
          <a:xfrm>
            <a:off x="7685088"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59" name="Line 3047"/>
          <p:cNvSpPr>
            <a:spLocks noChangeShapeType="1"/>
          </p:cNvSpPr>
          <p:nvPr/>
        </p:nvSpPr>
        <p:spPr bwMode="auto">
          <a:xfrm flipV="1">
            <a:off x="7685088" y="62667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60" name="Line 3048"/>
          <p:cNvSpPr>
            <a:spLocks noChangeShapeType="1"/>
          </p:cNvSpPr>
          <p:nvPr/>
        </p:nvSpPr>
        <p:spPr bwMode="auto">
          <a:xfrm flipV="1">
            <a:off x="7689850"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61" name="Line 3049"/>
          <p:cNvSpPr>
            <a:spLocks noChangeShapeType="1"/>
          </p:cNvSpPr>
          <p:nvPr/>
        </p:nvSpPr>
        <p:spPr bwMode="auto">
          <a:xfrm>
            <a:off x="76850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62" name="Line 3050"/>
          <p:cNvSpPr>
            <a:spLocks noChangeShapeType="1"/>
          </p:cNvSpPr>
          <p:nvPr/>
        </p:nvSpPr>
        <p:spPr bwMode="auto">
          <a:xfrm>
            <a:off x="7689850" y="6279406"/>
            <a:ext cx="0" cy="206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63" name="Line 3051"/>
          <p:cNvSpPr>
            <a:spLocks noChangeShapeType="1"/>
          </p:cNvSpPr>
          <p:nvPr/>
        </p:nvSpPr>
        <p:spPr bwMode="auto">
          <a:xfrm flipV="1">
            <a:off x="76946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64" name="Line 3052"/>
          <p:cNvSpPr>
            <a:spLocks noChangeShapeType="1"/>
          </p:cNvSpPr>
          <p:nvPr/>
        </p:nvSpPr>
        <p:spPr bwMode="auto">
          <a:xfrm>
            <a:off x="76898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65" name="Line 3053"/>
          <p:cNvSpPr>
            <a:spLocks noChangeShapeType="1"/>
          </p:cNvSpPr>
          <p:nvPr/>
        </p:nvSpPr>
        <p:spPr bwMode="auto">
          <a:xfrm flipV="1">
            <a:off x="77089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66" name="Line 3054"/>
          <p:cNvSpPr>
            <a:spLocks noChangeShapeType="1"/>
          </p:cNvSpPr>
          <p:nvPr/>
        </p:nvSpPr>
        <p:spPr bwMode="auto">
          <a:xfrm>
            <a:off x="76946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67" name="Line 3055"/>
          <p:cNvSpPr>
            <a:spLocks noChangeShapeType="1"/>
          </p:cNvSpPr>
          <p:nvPr/>
        </p:nvSpPr>
        <p:spPr bwMode="auto">
          <a:xfrm flipV="1">
            <a:off x="77136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68" name="Line 3056"/>
          <p:cNvSpPr>
            <a:spLocks noChangeShapeType="1"/>
          </p:cNvSpPr>
          <p:nvPr/>
        </p:nvSpPr>
        <p:spPr bwMode="auto">
          <a:xfrm>
            <a:off x="77089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69" name="Line 3057"/>
          <p:cNvSpPr>
            <a:spLocks noChangeShapeType="1"/>
          </p:cNvSpPr>
          <p:nvPr/>
        </p:nvSpPr>
        <p:spPr bwMode="auto">
          <a:xfrm flipV="1">
            <a:off x="77184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0" name="Line 3058"/>
          <p:cNvSpPr>
            <a:spLocks noChangeShapeType="1"/>
          </p:cNvSpPr>
          <p:nvPr/>
        </p:nvSpPr>
        <p:spPr bwMode="auto">
          <a:xfrm>
            <a:off x="77136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1" name="Line 3059"/>
          <p:cNvSpPr>
            <a:spLocks noChangeShapeType="1"/>
          </p:cNvSpPr>
          <p:nvPr/>
        </p:nvSpPr>
        <p:spPr bwMode="auto">
          <a:xfrm flipV="1">
            <a:off x="77279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2" name="Line 3060"/>
          <p:cNvSpPr>
            <a:spLocks noChangeShapeType="1"/>
          </p:cNvSpPr>
          <p:nvPr/>
        </p:nvSpPr>
        <p:spPr bwMode="auto">
          <a:xfrm>
            <a:off x="77184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3" name="Line 3061"/>
          <p:cNvSpPr>
            <a:spLocks noChangeShapeType="1"/>
          </p:cNvSpPr>
          <p:nvPr/>
        </p:nvSpPr>
        <p:spPr bwMode="auto">
          <a:xfrm flipV="1">
            <a:off x="77327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4" name="Line 3062"/>
          <p:cNvSpPr>
            <a:spLocks noChangeShapeType="1"/>
          </p:cNvSpPr>
          <p:nvPr/>
        </p:nvSpPr>
        <p:spPr bwMode="auto">
          <a:xfrm>
            <a:off x="77279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5" name="Line 3063"/>
          <p:cNvSpPr>
            <a:spLocks noChangeShapeType="1"/>
          </p:cNvSpPr>
          <p:nvPr/>
        </p:nvSpPr>
        <p:spPr bwMode="auto">
          <a:xfrm flipV="1">
            <a:off x="77374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6" name="Line 3064"/>
          <p:cNvSpPr>
            <a:spLocks noChangeShapeType="1"/>
          </p:cNvSpPr>
          <p:nvPr/>
        </p:nvSpPr>
        <p:spPr bwMode="auto">
          <a:xfrm>
            <a:off x="77327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7" name="Line 3065"/>
          <p:cNvSpPr>
            <a:spLocks noChangeShapeType="1"/>
          </p:cNvSpPr>
          <p:nvPr/>
        </p:nvSpPr>
        <p:spPr bwMode="auto">
          <a:xfrm flipV="1">
            <a:off x="77422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8" name="Line 3066"/>
          <p:cNvSpPr>
            <a:spLocks noChangeShapeType="1"/>
          </p:cNvSpPr>
          <p:nvPr/>
        </p:nvSpPr>
        <p:spPr bwMode="auto">
          <a:xfrm>
            <a:off x="77374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9" name="Line 3067"/>
          <p:cNvSpPr>
            <a:spLocks noChangeShapeType="1"/>
          </p:cNvSpPr>
          <p:nvPr/>
        </p:nvSpPr>
        <p:spPr bwMode="auto">
          <a:xfrm flipV="1">
            <a:off x="77485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0" name="Line 3068"/>
          <p:cNvSpPr>
            <a:spLocks noChangeShapeType="1"/>
          </p:cNvSpPr>
          <p:nvPr/>
        </p:nvSpPr>
        <p:spPr bwMode="auto">
          <a:xfrm>
            <a:off x="77422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1" name="Line 3069"/>
          <p:cNvSpPr>
            <a:spLocks noChangeShapeType="1"/>
          </p:cNvSpPr>
          <p:nvPr/>
        </p:nvSpPr>
        <p:spPr bwMode="auto">
          <a:xfrm flipV="1">
            <a:off x="77581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2" name="Line 3070"/>
          <p:cNvSpPr>
            <a:spLocks noChangeShapeType="1"/>
          </p:cNvSpPr>
          <p:nvPr/>
        </p:nvSpPr>
        <p:spPr bwMode="auto">
          <a:xfrm>
            <a:off x="77485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3" name="Line 3071"/>
          <p:cNvSpPr>
            <a:spLocks noChangeShapeType="1"/>
          </p:cNvSpPr>
          <p:nvPr/>
        </p:nvSpPr>
        <p:spPr bwMode="auto">
          <a:xfrm flipV="1">
            <a:off x="77628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4" name="Line 3072"/>
          <p:cNvSpPr>
            <a:spLocks noChangeShapeType="1"/>
          </p:cNvSpPr>
          <p:nvPr/>
        </p:nvSpPr>
        <p:spPr bwMode="auto">
          <a:xfrm>
            <a:off x="77581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5" name="Line 3073"/>
          <p:cNvSpPr>
            <a:spLocks noChangeShapeType="1"/>
          </p:cNvSpPr>
          <p:nvPr/>
        </p:nvSpPr>
        <p:spPr bwMode="auto">
          <a:xfrm flipV="1">
            <a:off x="77724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6" name="Line 3074"/>
          <p:cNvSpPr>
            <a:spLocks noChangeShapeType="1"/>
          </p:cNvSpPr>
          <p:nvPr/>
        </p:nvSpPr>
        <p:spPr bwMode="auto">
          <a:xfrm>
            <a:off x="77628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7" name="Line 3075"/>
          <p:cNvSpPr>
            <a:spLocks noChangeShapeType="1"/>
          </p:cNvSpPr>
          <p:nvPr/>
        </p:nvSpPr>
        <p:spPr bwMode="auto">
          <a:xfrm flipV="1">
            <a:off x="77819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8" name="Line 3076"/>
          <p:cNvSpPr>
            <a:spLocks noChangeShapeType="1"/>
          </p:cNvSpPr>
          <p:nvPr/>
        </p:nvSpPr>
        <p:spPr bwMode="auto">
          <a:xfrm>
            <a:off x="77724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9" name="Line 3077"/>
          <p:cNvSpPr>
            <a:spLocks noChangeShapeType="1"/>
          </p:cNvSpPr>
          <p:nvPr/>
        </p:nvSpPr>
        <p:spPr bwMode="auto">
          <a:xfrm flipV="1">
            <a:off x="77866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0" name="Line 3078"/>
          <p:cNvSpPr>
            <a:spLocks noChangeShapeType="1"/>
          </p:cNvSpPr>
          <p:nvPr/>
        </p:nvSpPr>
        <p:spPr bwMode="auto">
          <a:xfrm>
            <a:off x="77819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1" name="Line 3079"/>
          <p:cNvSpPr>
            <a:spLocks noChangeShapeType="1"/>
          </p:cNvSpPr>
          <p:nvPr/>
        </p:nvSpPr>
        <p:spPr bwMode="auto">
          <a:xfrm flipV="1">
            <a:off x="77962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2" name="Line 3080"/>
          <p:cNvSpPr>
            <a:spLocks noChangeShapeType="1"/>
          </p:cNvSpPr>
          <p:nvPr/>
        </p:nvSpPr>
        <p:spPr bwMode="auto">
          <a:xfrm>
            <a:off x="77866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3" name="Line 3081"/>
          <p:cNvSpPr>
            <a:spLocks noChangeShapeType="1"/>
          </p:cNvSpPr>
          <p:nvPr/>
        </p:nvSpPr>
        <p:spPr bwMode="auto">
          <a:xfrm flipV="1">
            <a:off x="78057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4" name="Line 3082"/>
          <p:cNvSpPr>
            <a:spLocks noChangeShapeType="1"/>
          </p:cNvSpPr>
          <p:nvPr/>
        </p:nvSpPr>
        <p:spPr bwMode="auto">
          <a:xfrm>
            <a:off x="77962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5" name="Line 3083"/>
          <p:cNvSpPr>
            <a:spLocks noChangeShapeType="1"/>
          </p:cNvSpPr>
          <p:nvPr/>
        </p:nvSpPr>
        <p:spPr bwMode="auto">
          <a:xfrm flipV="1">
            <a:off x="78152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6" name="Line 3084"/>
          <p:cNvSpPr>
            <a:spLocks noChangeShapeType="1"/>
          </p:cNvSpPr>
          <p:nvPr/>
        </p:nvSpPr>
        <p:spPr bwMode="auto">
          <a:xfrm>
            <a:off x="78057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7" name="Line 3085"/>
          <p:cNvSpPr>
            <a:spLocks noChangeShapeType="1"/>
          </p:cNvSpPr>
          <p:nvPr/>
        </p:nvSpPr>
        <p:spPr bwMode="auto">
          <a:xfrm flipV="1">
            <a:off x="7815263"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8" name="Line 3086"/>
          <p:cNvSpPr>
            <a:spLocks noChangeShapeType="1"/>
          </p:cNvSpPr>
          <p:nvPr/>
        </p:nvSpPr>
        <p:spPr bwMode="auto">
          <a:xfrm>
            <a:off x="78152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9" name="Line 3087"/>
          <p:cNvSpPr>
            <a:spLocks noChangeShapeType="1"/>
          </p:cNvSpPr>
          <p:nvPr/>
        </p:nvSpPr>
        <p:spPr bwMode="auto">
          <a:xfrm flipV="1">
            <a:off x="78200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0" name="Line 3088"/>
          <p:cNvSpPr>
            <a:spLocks noChangeShapeType="1"/>
          </p:cNvSpPr>
          <p:nvPr/>
        </p:nvSpPr>
        <p:spPr bwMode="auto">
          <a:xfrm>
            <a:off x="7815263"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1" name="Line 3089"/>
          <p:cNvSpPr>
            <a:spLocks noChangeShapeType="1"/>
          </p:cNvSpPr>
          <p:nvPr/>
        </p:nvSpPr>
        <p:spPr bwMode="auto">
          <a:xfrm flipV="1">
            <a:off x="7820025"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2" name="Line 3090"/>
          <p:cNvSpPr>
            <a:spLocks noChangeShapeType="1"/>
          </p:cNvSpPr>
          <p:nvPr/>
        </p:nvSpPr>
        <p:spPr bwMode="auto">
          <a:xfrm>
            <a:off x="78200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3" name="Line 3091"/>
          <p:cNvSpPr>
            <a:spLocks noChangeShapeType="1"/>
          </p:cNvSpPr>
          <p:nvPr/>
        </p:nvSpPr>
        <p:spPr bwMode="auto">
          <a:xfrm flipV="1">
            <a:off x="78263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4" name="Line 3092"/>
          <p:cNvSpPr>
            <a:spLocks noChangeShapeType="1"/>
          </p:cNvSpPr>
          <p:nvPr/>
        </p:nvSpPr>
        <p:spPr bwMode="auto">
          <a:xfrm>
            <a:off x="78200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5" name="Line 3093"/>
          <p:cNvSpPr>
            <a:spLocks noChangeShapeType="1"/>
          </p:cNvSpPr>
          <p:nvPr/>
        </p:nvSpPr>
        <p:spPr bwMode="auto">
          <a:xfrm flipV="1">
            <a:off x="7826375"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6" name="Line 3094"/>
          <p:cNvSpPr>
            <a:spLocks noChangeShapeType="1"/>
          </p:cNvSpPr>
          <p:nvPr/>
        </p:nvSpPr>
        <p:spPr bwMode="auto">
          <a:xfrm>
            <a:off x="78263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7" name="Line 3095"/>
          <p:cNvSpPr>
            <a:spLocks noChangeShapeType="1"/>
          </p:cNvSpPr>
          <p:nvPr/>
        </p:nvSpPr>
        <p:spPr bwMode="auto">
          <a:xfrm flipV="1">
            <a:off x="78311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8" name="Line 3096"/>
          <p:cNvSpPr>
            <a:spLocks noChangeShapeType="1"/>
          </p:cNvSpPr>
          <p:nvPr/>
        </p:nvSpPr>
        <p:spPr bwMode="auto">
          <a:xfrm>
            <a:off x="7826375"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9" name="Line 3097"/>
          <p:cNvSpPr>
            <a:spLocks noChangeShapeType="1"/>
          </p:cNvSpPr>
          <p:nvPr/>
        </p:nvSpPr>
        <p:spPr bwMode="auto">
          <a:xfrm flipV="1">
            <a:off x="78359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0" name="Line 3098"/>
          <p:cNvSpPr>
            <a:spLocks noChangeShapeType="1"/>
          </p:cNvSpPr>
          <p:nvPr/>
        </p:nvSpPr>
        <p:spPr bwMode="auto">
          <a:xfrm>
            <a:off x="78311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1" name="Line 3099"/>
          <p:cNvSpPr>
            <a:spLocks noChangeShapeType="1"/>
          </p:cNvSpPr>
          <p:nvPr/>
        </p:nvSpPr>
        <p:spPr bwMode="auto">
          <a:xfrm flipV="1">
            <a:off x="78406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2" name="Line 3100"/>
          <p:cNvSpPr>
            <a:spLocks noChangeShapeType="1"/>
          </p:cNvSpPr>
          <p:nvPr/>
        </p:nvSpPr>
        <p:spPr bwMode="auto">
          <a:xfrm>
            <a:off x="78359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3" name="Line 3101"/>
          <p:cNvSpPr>
            <a:spLocks noChangeShapeType="1"/>
          </p:cNvSpPr>
          <p:nvPr/>
        </p:nvSpPr>
        <p:spPr bwMode="auto">
          <a:xfrm flipV="1">
            <a:off x="78501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4" name="Line 3102"/>
          <p:cNvSpPr>
            <a:spLocks noChangeShapeType="1"/>
          </p:cNvSpPr>
          <p:nvPr/>
        </p:nvSpPr>
        <p:spPr bwMode="auto">
          <a:xfrm>
            <a:off x="78406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5" name="Line 3103"/>
          <p:cNvSpPr>
            <a:spLocks noChangeShapeType="1"/>
          </p:cNvSpPr>
          <p:nvPr/>
        </p:nvSpPr>
        <p:spPr bwMode="auto">
          <a:xfrm flipV="1">
            <a:off x="78597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6" name="Line 3104"/>
          <p:cNvSpPr>
            <a:spLocks noChangeShapeType="1"/>
          </p:cNvSpPr>
          <p:nvPr/>
        </p:nvSpPr>
        <p:spPr bwMode="auto">
          <a:xfrm>
            <a:off x="78501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7" name="Line 3105"/>
          <p:cNvSpPr>
            <a:spLocks noChangeShapeType="1"/>
          </p:cNvSpPr>
          <p:nvPr/>
        </p:nvSpPr>
        <p:spPr bwMode="auto">
          <a:xfrm flipV="1">
            <a:off x="78644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8" name="Line 3106"/>
          <p:cNvSpPr>
            <a:spLocks noChangeShapeType="1"/>
          </p:cNvSpPr>
          <p:nvPr/>
        </p:nvSpPr>
        <p:spPr bwMode="auto">
          <a:xfrm>
            <a:off x="78597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9" name="Line 3107"/>
          <p:cNvSpPr>
            <a:spLocks noChangeShapeType="1"/>
          </p:cNvSpPr>
          <p:nvPr/>
        </p:nvSpPr>
        <p:spPr bwMode="auto">
          <a:xfrm flipV="1">
            <a:off x="78692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0" name="Line 3108"/>
          <p:cNvSpPr>
            <a:spLocks noChangeShapeType="1"/>
          </p:cNvSpPr>
          <p:nvPr/>
        </p:nvSpPr>
        <p:spPr bwMode="auto">
          <a:xfrm>
            <a:off x="78644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1" name="Line 3109"/>
          <p:cNvSpPr>
            <a:spLocks noChangeShapeType="1"/>
          </p:cNvSpPr>
          <p:nvPr/>
        </p:nvSpPr>
        <p:spPr bwMode="auto">
          <a:xfrm flipV="1">
            <a:off x="78740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2" name="Line 3110"/>
          <p:cNvSpPr>
            <a:spLocks noChangeShapeType="1"/>
          </p:cNvSpPr>
          <p:nvPr/>
        </p:nvSpPr>
        <p:spPr bwMode="auto">
          <a:xfrm>
            <a:off x="78692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3" name="Line 3111"/>
          <p:cNvSpPr>
            <a:spLocks noChangeShapeType="1"/>
          </p:cNvSpPr>
          <p:nvPr/>
        </p:nvSpPr>
        <p:spPr bwMode="auto">
          <a:xfrm flipV="1">
            <a:off x="7878763"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4" name="Line 3112"/>
          <p:cNvSpPr>
            <a:spLocks noChangeShapeType="1"/>
          </p:cNvSpPr>
          <p:nvPr/>
        </p:nvSpPr>
        <p:spPr bwMode="auto">
          <a:xfrm>
            <a:off x="78740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5" name="Line 3113"/>
          <p:cNvSpPr>
            <a:spLocks noChangeShapeType="1"/>
          </p:cNvSpPr>
          <p:nvPr/>
        </p:nvSpPr>
        <p:spPr bwMode="auto">
          <a:xfrm>
            <a:off x="7878763" y="6279406"/>
            <a:ext cx="0" cy="206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6" name="Line 3114"/>
          <p:cNvSpPr>
            <a:spLocks noChangeShapeType="1"/>
          </p:cNvSpPr>
          <p:nvPr/>
        </p:nvSpPr>
        <p:spPr bwMode="auto">
          <a:xfrm flipV="1">
            <a:off x="7878763" y="62667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7" name="Line 3115"/>
          <p:cNvSpPr>
            <a:spLocks noChangeShapeType="1"/>
          </p:cNvSpPr>
          <p:nvPr/>
        </p:nvSpPr>
        <p:spPr bwMode="auto">
          <a:xfrm flipV="1">
            <a:off x="78835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8" name="Line 3116"/>
          <p:cNvSpPr>
            <a:spLocks noChangeShapeType="1"/>
          </p:cNvSpPr>
          <p:nvPr/>
        </p:nvSpPr>
        <p:spPr bwMode="auto">
          <a:xfrm>
            <a:off x="78787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9" name="Line 3117"/>
          <p:cNvSpPr>
            <a:spLocks noChangeShapeType="1"/>
          </p:cNvSpPr>
          <p:nvPr/>
        </p:nvSpPr>
        <p:spPr bwMode="auto">
          <a:xfrm flipV="1">
            <a:off x="7883525" y="6266706"/>
            <a:ext cx="0" cy="460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0" name="Line 3118"/>
          <p:cNvSpPr>
            <a:spLocks noChangeShapeType="1"/>
          </p:cNvSpPr>
          <p:nvPr/>
        </p:nvSpPr>
        <p:spPr bwMode="auto">
          <a:xfrm>
            <a:off x="78835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1" name="Line 3119"/>
          <p:cNvSpPr>
            <a:spLocks noChangeShapeType="1"/>
          </p:cNvSpPr>
          <p:nvPr/>
        </p:nvSpPr>
        <p:spPr bwMode="auto">
          <a:xfrm flipV="1">
            <a:off x="78882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2" name="Line 3120"/>
          <p:cNvSpPr>
            <a:spLocks noChangeShapeType="1"/>
          </p:cNvSpPr>
          <p:nvPr/>
        </p:nvSpPr>
        <p:spPr bwMode="auto">
          <a:xfrm>
            <a:off x="78835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3" name="Line 3121"/>
          <p:cNvSpPr>
            <a:spLocks noChangeShapeType="1"/>
          </p:cNvSpPr>
          <p:nvPr/>
        </p:nvSpPr>
        <p:spPr bwMode="auto">
          <a:xfrm flipV="1">
            <a:off x="7888288" y="6266706"/>
            <a:ext cx="0" cy="460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4" name="Line 3122"/>
          <p:cNvSpPr>
            <a:spLocks noChangeShapeType="1"/>
          </p:cNvSpPr>
          <p:nvPr/>
        </p:nvSpPr>
        <p:spPr bwMode="auto">
          <a:xfrm>
            <a:off x="78882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5" name="Line 3123"/>
          <p:cNvSpPr>
            <a:spLocks noChangeShapeType="1"/>
          </p:cNvSpPr>
          <p:nvPr/>
        </p:nvSpPr>
        <p:spPr bwMode="auto">
          <a:xfrm flipV="1">
            <a:off x="78930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6" name="Line 3124"/>
          <p:cNvSpPr>
            <a:spLocks noChangeShapeType="1"/>
          </p:cNvSpPr>
          <p:nvPr/>
        </p:nvSpPr>
        <p:spPr bwMode="auto">
          <a:xfrm>
            <a:off x="78882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7" name="Line 3125"/>
          <p:cNvSpPr>
            <a:spLocks noChangeShapeType="1"/>
          </p:cNvSpPr>
          <p:nvPr/>
        </p:nvSpPr>
        <p:spPr bwMode="auto">
          <a:xfrm flipV="1">
            <a:off x="7893050"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8" name="Line 3126"/>
          <p:cNvSpPr>
            <a:spLocks noChangeShapeType="1"/>
          </p:cNvSpPr>
          <p:nvPr/>
        </p:nvSpPr>
        <p:spPr bwMode="auto">
          <a:xfrm>
            <a:off x="78930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9" name="Line 3127"/>
          <p:cNvSpPr>
            <a:spLocks noChangeShapeType="1"/>
          </p:cNvSpPr>
          <p:nvPr/>
        </p:nvSpPr>
        <p:spPr bwMode="auto">
          <a:xfrm flipV="1">
            <a:off x="78978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0" name="Line 3128"/>
          <p:cNvSpPr>
            <a:spLocks noChangeShapeType="1"/>
          </p:cNvSpPr>
          <p:nvPr/>
        </p:nvSpPr>
        <p:spPr bwMode="auto">
          <a:xfrm>
            <a:off x="78930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1" name="Line 3129"/>
          <p:cNvSpPr>
            <a:spLocks noChangeShapeType="1"/>
          </p:cNvSpPr>
          <p:nvPr/>
        </p:nvSpPr>
        <p:spPr bwMode="auto">
          <a:xfrm flipV="1">
            <a:off x="7897813"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2" name="Line 3130"/>
          <p:cNvSpPr>
            <a:spLocks noChangeShapeType="1"/>
          </p:cNvSpPr>
          <p:nvPr/>
        </p:nvSpPr>
        <p:spPr bwMode="auto">
          <a:xfrm>
            <a:off x="78978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3" name="Line 3131"/>
          <p:cNvSpPr>
            <a:spLocks noChangeShapeType="1"/>
          </p:cNvSpPr>
          <p:nvPr/>
        </p:nvSpPr>
        <p:spPr bwMode="auto">
          <a:xfrm flipV="1">
            <a:off x="79025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4" name="Line 3132"/>
          <p:cNvSpPr>
            <a:spLocks noChangeShapeType="1"/>
          </p:cNvSpPr>
          <p:nvPr/>
        </p:nvSpPr>
        <p:spPr bwMode="auto">
          <a:xfrm>
            <a:off x="78978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5" name="Line 3133"/>
          <p:cNvSpPr>
            <a:spLocks noChangeShapeType="1"/>
          </p:cNvSpPr>
          <p:nvPr/>
        </p:nvSpPr>
        <p:spPr bwMode="auto">
          <a:xfrm flipV="1">
            <a:off x="7902575" y="926356"/>
            <a:ext cx="0" cy="538638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6" name="Line 3134"/>
          <p:cNvSpPr>
            <a:spLocks noChangeShapeType="1"/>
          </p:cNvSpPr>
          <p:nvPr/>
        </p:nvSpPr>
        <p:spPr bwMode="auto">
          <a:xfrm>
            <a:off x="79025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7" name="Line 3135"/>
          <p:cNvSpPr>
            <a:spLocks noChangeShapeType="1"/>
          </p:cNvSpPr>
          <p:nvPr/>
        </p:nvSpPr>
        <p:spPr bwMode="auto">
          <a:xfrm flipV="1">
            <a:off x="7908925" y="6266706"/>
            <a:ext cx="0" cy="460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8" name="Line 3136"/>
          <p:cNvSpPr>
            <a:spLocks noChangeShapeType="1"/>
          </p:cNvSpPr>
          <p:nvPr/>
        </p:nvSpPr>
        <p:spPr bwMode="auto">
          <a:xfrm>
            <a:off x="7902575" y="6247656"/>
            <a:ext cx="0" cy="6508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9" name="Line 3137"/>
          <p:cNvSpPr>
            <a:spLocks noChangeShapeType="1"/>
          </p:cNvSpPr>
          <p:nvPr/>
        </p:nvSpPr>
        <p:spPr bwMode="auto">
          <a:xfrm>
            <a:off x="7908925" y="62667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50" name="Line 3138"/>
          <p:cNvSpPr>
            <a:spLocks noChangeShapeType="1"/>
          </p:cNvSpPr>
          <p:nvPr/>
        </p:nvSpPr>
        <p:spPr bwMode="auto">
          <a:xfrm flipV="1">
            <a:off x="7908925" y="6260356"/>
            <a:ext cx="0" cy="3968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51" name="Line 3139"/>
          <p:cNvSpPr>
            <a:spLocks noChangeShapeType="1"/>
          </p:cNvSpPr>
          <p:nvPr/>
        </p:nvSpPr>
        <p:spPr bwMode="auto">
          <a:xfrm flipV="1">
            <a:off x="79136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52" name="Line 3140"/>
          <p:cNvSpPr>
            <a:spLocks noChangeShapeType="1"/>
          </p:cNvSpPr>
          <p:nvPr/>
        </p:nvSpPr>
        <p:spPr bwMode="auto">
          <a:xfrm>
            <a:off x="79089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53" name="Line 3141"/>
          <p:cNvSpPr>
            <a:spLocks noChangeShapeType="1"/>
          </p:cNvSpPr>
          <p:nvPr/>
        </p:nvSpPr>
        <p:spPr bwMode="auto">
          <a:xfrm flipV="1">
            <a:off x="7918450" y="5961906"/>
            <a:ext cx="0" cy="3508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54" name="Line 3142"/>
          <p:cNvSpPr>
            <a:spLocks noChangeShapeType="1"/>
          </p:cNvSpPr>
          <p:nvPr/>
        </p:nvSpPr>
        <p:spPr bwMode="auto">
          <a:xfrm>
            <a:off x="79136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55" name="Line 3143"/>
          <p:cNvSpPr>
            <a:spLocks noChangeShapeType="1"/>
          </p:cNvSpPr>
          <p:nvPr/>
        </p:nvSpPr>
        <p:spPr bwMode="auto">
          <a:xfrm flipV="1">
            <a:off x="7918450" y="5690444"/>
            <a:ext cx="0" cy="271463"/>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56" name="Line 3144"/>
          <p:cNvSpPr>
            <a:spLocks noChangeShapeType="1"/>
          </p:cNvSpPr>
          <p:nvPr/>
        </p:nvSpPr>
        <p:spPr bwMode="auto">
          <a:xfrm flipV="1">
            <a:off x="7918450" y="4106119"/>
            <a:ext cx="0" cy="1584325"/>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57" name="Line 3145"/>
          <p:cNvSpPr>
            <a:spLocks noChangeShapeType="1"/>
          </p:cNvSpPr>
          <p:nvPr/>
        </p:nvSpPr>
        <p:spPr bwMode="auto">
          <a:xfrm>
            <a:off x="7918450" y="4106119"/>
            <a:ext cx="0" cy="2193925"/>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58" name="Line 3146"/>
          <p:cNvSpPr>
            <a:spLocks noChangeShapeType="1"/>
          </p:cNvSpPr>
          <p:nvPr/>
        </p:nvSpPr>
        <p:spPr bwMode="auto">
          <a:xfrm flipV="1">
            <a:off x="7923213"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59" name="Line 3147"/>
          <p:cNvSpPr>
            <a:spLocks noChangeShapeType="1"/>
          </p:cNvSpPr>
          <p:nvPr/>
        </p:nvSpPr>
        <p:spPr bwMode="auto">
          <a:xfrm>
            <a:off x="79184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60" name="Line 3148"/>
          <p:cNvSpPr>
            <a:spLocks noChangeShapeType="1"/>
          </p:cNvSpPr>
          <p:nvPr/>
        </p:nvSpPr>
        <p:spPr bwMode="auto">
          <a:xfrm flipV="1">
            <a:off x="79232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61" name="Line 3149"/>
          <p:cNvSpPr>
            <a:spLocks noChangeShapeType="1"/>
          </p:cNvSpPr>
          <p:nvPr/>
        </p:nvSpPr>
        <p:spPr bwMode="auto">
          <a:xfrm>
            <a:off x="7923213"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62" name="Line 3150"/>
          <p:cNvSpPr>
            <a:spLocks noChangeShapeType="1"/>
          </p:cNvSpPr>
          <p:nvPr/>
        </p:nvSpPr>
        <p:spPr bwMode="auto">
          <a:xfrm flipV="1">
            <a:off x="79279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63" name="Line 3151"/>
          <p:cNvSpPr>
            <a:spLocks noChangeShapeType="1"/>
          </p:cNvSpPr>
          <p:nvPr/>
        </p:nvSpPr>
        <p:spPr bwMode="auto">
          <a:xfrm>
            <a:off x="79232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64" name="Line 3152"/>
          <p:cNvSpPr>
            <a:spLocks noChangeShapeType="1"/>
          </p:cNvSpPr>
          <p:nvPr/>
        </p:nvSpPr>
        <p:spPr bwMode="auto">
          <a:xfrm flipV="1">
            <a:off x="7927975" y="3782269"/>
            <a:ext cx="0" cy="2530475"/>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65" name="Line 3153"/>
          <p:cNvSpPr>
            <a:spLocks noChangeShapeType="1"/>
          </p:cNvSpPr>
          <p:nvPr/>
        </p:nvSpPr>
        <p:spPr bwMode="auto">
          <a:xfrm>
            <a:off x="79279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66" name="Line 3154"/>
          <p:cNvSpPr>
            <a:spLocks noChangeShapeType="1"/>
          </p:cNvSpPr>
          <p:nvPr/>
        </p:nvSpPr>
        <p:spPr bwMode="auto">
          <a:xfrm flipV="1">
            <a:off x="79327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67" name="Line 3155"/>
          <p:cNvSpPr>
            <a:spLocks noChangeShapeType="1"/>
          </p:cNvSpPr>
          <p:nvPr/>
        </p:nvSpPr>
        <p:spPr bwMode="auto">
          <a:xfrm>
            <a:off x="79279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68" name="Line 3156"/>
          <p:cNvSpPr>
            <a:spLocks noChangeShapeType="1"/>
          </p:cNvSpPr>
          <p:nvPr/>
        </p:nvSpPr>
        <p:spPr bwMode="auto">
          <a:xfrm flipV="1">
            <a:off x="79375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69" name="Line 3157"/>
          <p:cNvSpPr>
            <a:spLocks noChangeShapeType="1"/>
          </p:cNvSpPr>
          <p:nvPr/>
        </p:nvSpPr>
        <p:spPr bwMode="auto">
          <a:xfrm>
            <a:off x="79327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70" name="Line 3158"/>
          <p:cNvSpPr>
            <a:spLocks noChangeShapeType="1"/>
          </p:cNvSpPr>
          <p:nvPr/>
        </p:nvSpPr>
        <p:spPr bwMode="auto">
          <a:xfrm flipV="1">
            <a:off x="79422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71" name="Line 3159"/>
          <p:cNvSpPr>
            <a:spLocks noChangeShapeType="1"/>
          </p:cNvSpPr>
          <p:nvPr/>
        </p:nvSpPr>
        <p:spPr bwMode="auto">
          <a:xfrm>
            <a:off x="79375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72" name="Line 3160"/>
          <p:cNvSpPr>
            <a:spLocks noChangeShapeType="1"/>
          </p:cNvSpPr>
          <p:nvPr/>
        </p:nvSpPr>
        <p:spPr bwMode="auto">
          <a:xfrm flipV="1">
            <a:off x="79470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73" name="Line 3161"/>
          <p:cNvSpPr>
            <a:spLocks noChangeShapeType="1"/>
          </p:cNvSpPr>
          <p:nvPr/>
        </p:nvSpPr>
        <p:spPr bwMode="auto">
          <a:xfrm>
            <a:off x="79422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74" name="Line 3162"/>
          <p:cNvSpPr>
            <a:spLocks noChangeShapeType="1"/>
          </p:cNvSpPr>
          <p:nvPr/>
        </p:nvSpPr>
        <p:spPr bwMode="auto">
          <a:xfrm flipV="1">
            <a:off x="7947025"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75" name="Line 3163"/>
          <p:cNvSpPr>
            <a:spLocks noChangeShapeType="1"/>
          </p:cNvSpPr>
          <p:nvPr/>
        </p:nvSpPr>
        <p:spPr bwMode="auto">
          <a:xfrm>
            <a:off x="79470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76" name="Line 3164"/>
          <p:cNvSpPr>
            <a:spLocks noChangeShapeType="1"/>
          </p:cNvSpPr>
          <p:nvPr/>
        </p:nvSpPr>
        <p:spPr bwMode="auto">
          <a:xfrm flipV="1">
            <a:off x="79517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77" name="Line 3165"/>
          <p:cNvSpPr>
            <a:spLocks noChangeShapeType="1"/>
          </p:cNvSpPr>
          <p:nvPr/>
        </p:nvSpPr>
        <p:spPr bwMode="auto">
          <a:xfrm>
            <a:off x="7947025"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78" name="Line 3166"/>
          <p:cNvSpPr>
            <a:spLocks noChangeShapeType="1"/>
          </p:cNvSpPr>
          <p:nvPr/>
        </p:nvSpPr>
        <p:spPr bwMode="auto">
          <a:xfrm flipV="1">
            <a:off x="79565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79" name="Line 3167"/>
          <p:cNvSpPr>
            <a:spLocks noChangeShapeType="1"/>
          </p:cNvSpPr>
          <p:nvPr/>
        </p:nvSpPr>
        <p:spPr bwMode="auto">
          <a:xfrm>
            <a:off x="79517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80" name="Line 3168"/>
          <p:cNvSpPr>
            <a:spLocks noChangeShapeType="1"/>
          </p:cNvSpPr>
          <p:nvPr/>
        </p:nvSpPr>
        <p:spPr bwMode="auto">
          <a:xfrm flipV="1">
            <a:off x="79613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81" name="Line 3169"/>
          <p:cNvSpPr>
            <a:spLocks noChangeShapeType="1"/>
          </p:cNvSpPr>
          <p:nvPr/>
        </p:nvSpPr>
        <p:spPr bwMode="auto">
          <a:xfrm>
            <a:off x="79565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82" name="Line 3170"/>
          <p:cNvSpPr>
            <a:spLocks noChangeShapeType="1"/>
          </p:cNvSpPr>
          <p:nvPr/>
        </p:nvSpPr>
        <p:spPr bwMode="auto">
          <a:xfrm flipV="1">
            <a:off x="79660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83" name="Line 3171"/>
          <p:cNvSpPr>
            <a:spLocks noChangeShapeType="1"/>
          </p:cNvSpPr>
          <p:nvPr/>
        </p:nvSpPr>
        <p:spPr bwMode="auto">
          <a:xfrm>
            <a:off x="79613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84" name="Line 3172"/>
          <p:cNvSpPr>
            <a:spLocks noChangeShapeType="1"/>
          </p:cNvSpPr>
          <p:nvPr/>
        </p:nvSpPr>
        <p:spPr bwMode="auto">
          <a:xfrm flipV="1">
            <a:off x="79708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85" name="Line 3173"/>
          <p:cNvSpPr>
            <a:spLocks noChangeShapeType="1"/>
          </p:cNvSpPr>
          <p:nvPr/>
        </p:nvSpPr>
        <p:spPr bwMode="auto">
          <a:xfrm>
            <a:off x="79660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86" name="Line 3174"/>
          <p:cNvSpPr>
            <a:spLocks noChangeShapeType="1"/>
          </p:cNvSpPr>
          <p:nvPr/>
        </p:nvSpPr>
        <p:spPr bwMode="auto">
          <a:xfrm flipV="1">
            <a:off x="79756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87" name="Line 3175"/>
          <p:cNvSpPr>
            <a:spLocks noChangeShapeType="1"/>
          </p:cNvSpPr>
          <p:nvPr/>
        </p:nvSpPr>
        <p:spPr bwMode="auto">
          <a:xfrm>
            <a:off x="79708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88" name="Line 3176"/>
          <p:cNvSpPr>
            <a:spLocks noChangeShapeType="1"/>
          </p:cNvSpPr>
          <p:nvPr/>
        </p:nvSpPr>
        <p:spPr bwMode="auto">
          <a:xfrm flipV="1">
            <a:off x="79803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89" name="Line 3177"/>
          <p:cNvSpPr>
            <a:spLocks noChangeShapeType="1"/>
          </p:cNvSpPr>
          <p:nvPr/>
        </p:nvSpPr>
        <p:spPr bwMode="auto">
          <a:xfrm>
            <a:off x="79756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90" name="Line 3178"/>
          <p:cNvSpPr>
            <a:spLocks noChangeShapeType="1"/>
          </p:cNvSpPr>
          <p:nvPr/>
        </p:nvSpPr>
        <p:spPr bwMode="auto">
          <a:xfrm flipV="1">
            <a:off x="79867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91" name="Line 3179"/>
          <p:cNvSpPr>
            <a:spLocks noChangeShapeType="1"/>
          </p:cNvSpPr>
          <p:nvPr/>
        </p:nvSpPr>
        <p:spPr bwMode="auto">
          <a:xfrm>
            <a:off x="79803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92" name="Line 3180"/>
          <p:cNvSpPr>
            <a:spLocks noChangeShapeType="1"/>
          </p:cNvSpPr>
          <p:nvPr/>
        </p:nvSpPr>
        <p:spPr bwMode="auto">
          <a:xfrm flipV="1">
            <a:off x="79914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93" name="Line 3181"/>
          <p:cNvSpPr>
            <a:spLocks noChangeShapeType="1"/>
          </p:cNvSpPr>
          <p:nvPr/>
        </p:nvSpPr>
        <p:spPr bwMode="auto">
          <a:xfrm>
            <a:off x="79867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94" name="Line 3182"/>
          <p:cNvSpPr>
            <a:spLocks noChangeShapeType="1"/>
          </p:cNvSpPr>
          <p:nvPr/>
        </p:nvSpPr>
        <p:spPr bwMode="auto">
          <a:xfrm flipV="1">
            <a:off x="80010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95" name="Line 3183"/>
          <p:cNvSpPr>
            <a:spLocks noChangeShapeType="1"/>
          </p:cNvSpPr>
          <p:nvPr/>
        </p:nvSpPr>
        <p:spPr bwMode="auto">
          <a:xfrm>
            <a:off x="79914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96" name="Line 3184"/>
          <p:cNvSpPr>
            <a:spLocks noChangeShapeType="1"/>
          </p:cNvSpPr>
          <p:nvPr/>
        </p:nvSpPr>
        <p:spPr bwMode="auto">
          <a:xfrm flipV="1">
            <a:off x="80152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97" name="Line 3185"/>
          <p:cNvSpPr>
            <a:spLocks noChangeShapeType="1"/>
          </p:cNvSpPr>
          <p:nvPr/>
        </p:nvSpPr>
        <p:spPr bwMode="auto">
          <a:xfrm>
            <a:off x="80010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98" name="Line 3186"/>
          <p:cNvSpPr>
            <a:spLocks noChangeShapeType="1"/>
          </p:cNvSpPr>
          <p:nvPr/>
        </p:nvSpPr>
        <p:spPr bwMode="auto">
          <a:xfrm flipV="1">
            <a:off x="80152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99" name="Line 3187"/>
          <p:cNvSpPr>
            <a:spLocks noChangeShapeType="1"/>
          </p:cNvSpPr>
          <p:nvPr/>
        </p:nvSpPr>
        <p:spPr bwMode="auto">
          <a:xfrm>
            <a:off x="80152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00" name="Line 3188"/>
          <p:cNvSpPr>
            <a:spLocks noChangeShapeType="1"/>
          </p:cNvSpPr>
          <p:nvPr/>
        </p:nvSpPr>
        <p:spPr bwMode="auto">
          <a:xfrm flipV="1">
            <a:off x="80200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01" name="Line 3189"/>
          <p:cNvSpPr>
            <a:spLocks noChangeShapeType="1"/>
          </p:cNvSpPr>
          <p:nvPr/>
        </p:nvSpPr>
        <p:spPr bwMode="auto">
          <a:xfrm>
            <a:off x="80152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02" name="Line 3190"/>
          <p:cNvSpPr>
            <a:spLocks noChangeShapeType="1"/>
          </p:cNvSpPr>
          <p:nvPr/>
        </p:nvSpPr>
        <p:spPr bwMode="auto">
          <a:xfrm flipV="1">
            <a:off x="80248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03" name="Line 3191"/>
          <p:cNvSpPr>
            <a:spLocks noChangeShapeType="1"/>
          </p:cNvSpPr>
          <p:nvPr/>
        </p:nvSpPr>
        <p:spPr bwMode="auto">
          <a:xfrm>
            <a:off x="80200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04" name="Line 3192"/>
          <p:cNvSpPr>
            <a:spLocks noChangeShapeType="1"/>
          </p:cNvSpPr>
          <p:nvPr/>
        </p:nvSpPr>
        <p:spPr bwMode="auto">
          <a:xfrm flipV="1">
            <a:off x="80295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05" name="Line 3193"/>
          <p:cNvSpPr>
            <a:spLocks noChangeShapeType="1"/>
          </p:cNvSpPr>
          <p:nvPr/>
        </p:nvSpPr>
        <p:spPr bwMode="auto">
          <a:xfrm>
            <a:off x="802481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06" name="Line 3194"/>
          <p:cNvSpPr>
            <a:spLocks noChangeShapeType="1"/>
          </p:cNvSpPr>
          <p:nvPr/>
        </p:nvSpPr>
        <p:spPr bwMode="auto">
          <a:xfrm flipV="1">
            <a:off x="80343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07" name="Line 3195"/>
          <p:cNvSpPr>
            <a:spLocks noChangeShapeType="1"/>
          </p:cNvSpPr>
          <p:nvPr/>
        </p:nvSpPr>
        <p:spPr bwMode="auto">
          <a:xfrm>
            <a:off x="80295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08" name="Line 3196"/>
          <p:cNvSpPr>
            <a:spLocks noChangeShapeType="1"/>
          </p:cNvSpPr>
          <p:nvPr/>
        </p:nvSpPr>
        <p:spPr bwMode="auto">
          <a:xfrm flipV="1">
            <a:off x="8034338"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09" name="Line 3197"/>
          <p:cNvSpPr>
            <a:spLocks noChangeShapeType="1"/>
          </p:cNvSpPr>
          <p:nvPr/>
        </p:nvSpPr>
        <p:spPr bwMode="auto">
          <a:xfrm>
            <a:off x="803433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10" name="Line 3198"/>
          <p:cNvSpPr>
            <a:spLocks noChangeShapeType="1"/>
          </p:cNvSpPr>
          <p:nvPr/>
        </p:nvSpPr>
        <p:spPr bwMode="auto">
          <a:xfrm flipV="1">
            <a:off x="80391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11" name="Line 3199"/>
          <p:cNvSpPr>
            <a:spLocks noChangeShapeType="1"/>
          </p:cNvSpPr>
          <p:nvPr/>
        </p:nvSpPr>
        <p:spPr bwMode="auto">
          <a:xfrm>
            <a:off x="8034338"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12" name="Line 3200"/>
          <p:cNvSpPr>
            <a:spLocks noChangeShapeType="1"/>
          </p:cNvSpPr>
          <p:nvPr/>
        </p:nvSpPr>
        <p:spPr bwMode="auto">
          <a:xfrm flipV="1">
            <a:off x="8039100" y="6254006"/>
            <a:ext cx="0" cy="587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13" name="Line 3201"/>
          <p:cNvSpPr>
            <a:spLocks noChangeShapeType="1"/>
          </p:cNvSpPr>
          <p:nvPr/>
        </p:nvSpPr>
        <p:spPr bwMode="auto">
          <a:xfrm>
            <a:off x="80391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14" name="Line 3202"/>
          <p:cNvSpPr>
            <a:spLocks noChangeShapeType="1"/>
          </p:cNvSpPr>
          <p:nvPr/>
        </p:nvSpPr>
        <p:spPr bwMode="auto">
          <a:xfrm flipV="1">
            <a:off x="80438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15" name="Line 3203"/>
          <p:cNvSpPr>
            <a:spLocks noChangeShapeType="1"/>
          </p:cNvSpPr>
          <p:nvPr/>
        </p:nvSpPr>
        <p:spPr bwMode="auto">
          <a:xfrm>
            <a:off x="80391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16" name="Line 3204"/>
          <p:cNvSpPr>
            <a:spLocks noChangeShapeType="1"/>
          </p:cNvSpPr>
          <p:nvPr/>
        </p:nvSpPr>
        <p:spPr bwMode="auto">
          <a:xfrm flipV="1">
            <a:off x="8043863"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17" name="Line 3205"/>
          <p:cNvSpPr>
            <a:spLocks noChangeShapeType="1"/>
          </p:cNvSpPr>
          <p:nvPr/>
        </p:nvSpPr>
        <p:spPr bwMode="auto">
          <a:xfrm>
            <a:off x="8043863"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18" name="Line 3206"/>
          <p:cNvSpPr>
            <a:spLocks noChangeShapeType="1"/>
          </p:cNvSpPr>
          <p:nvPr/>
        </p:nvSpPr>
        <p:spPr bwMode="auto">
          <a:xfrm flipV="1">
            <a:off x="80486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19" name="Line 3207"/>
          <p:cNvSpPr>
            <a:spLocks noChangeShapeType="1"/>
          </p:cNvSpPr>
          <p:nvPr/>
        </p:nvSpPr>
        <p:spPr bwMode="auto">
          <a:xfrm>
            <a:off x="8043863"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20" name="Line 3208"/>
          <p:cNvSpPr>
            <a:spLocks noChangeShapeType="1"/>
          </p:cNvSpPr>
          <p:nvPr/>
        </p:nvSpPr>
        <p:spPr bwMode="auto">
          <a:xfrm flipV="1">
            <a:off x="8048625"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21" name="Line 3209"/>
          <p:cNvSpPr>
            <a:spLocks noChangeShapeType="1"/>
          </p:cNvSpPr>
          <p:nvPr/>
        </p:nvSpPr>
        <p:spPr bwMode="auto">
          <a:xfrm>
            <a:off x="80486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22" name="Line 3210"/>
          <p:cNvSpPr>
            <a:spLocks noChangeShapeType="1"/>
          </p:cNvSpPr>
          <p:nvPr/>
        </p:nvSpPr>
        <p:spPr bwMode="auto">
          <a:xfrm flipV="1">
            <a:off x="80533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23" name="Line 3211"/>
          <p:cNvSpPr>
            <a:spLocks noChangeShapeType="1"/>
          </p:cNvSpPr>
          <p:nvPr/>
        </p:nvSpPr>
        <p:spPr bwMode="auto">
          <a:xfrm>
            <a:off x="80486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24" name="Line 3212"/>
          <p:cNvSpPr>
            <a:spLocks noChangeShapeType="1"/>
          </p:cNvSpPr>
          <p:nvPr/>
        </p:nvSpPr>
        <p:spPr bwMode="auto">
          <a:xfrm flipV="1">
            <a:off x="80581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25" name="Line 3213"/>
          <p:cNvSpPr>
            <a:spLocks noChangeShapeType="1"/>
          </p:cNvSpPr>
          <p:nvPr/>
        </p:nvSpPr>
        <p:spPr bwMode="auto">
          <a:xfrm>
            <a:off x="8053388"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26" name="Line 3214"/>
          <p:cNvSpPr>
            <a:spLocks noChangeShapeType="1"/>
          </p:cNvSpPr>
          <p:nvPr/>
        </p:nvSpPr>
        <p:spPr bwMode="auto">
          <a:xfrm flipV="1">
            <a:off x="8058150" y="5974606"/>
            <a:ext cx="0" cy="3381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27" name="Line 3215"/>
          <p:cNvSpPr>
            <a:spLocks noChangeShapeType="1"/>
          </p:cNvSpPr>
          <p:nvPr/>
        </p:nvSpPr>
        <p:spPr bwMode="auto">
          <a:xfrm>
            <a:off x="80581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28" name="Line 3216"/>
          <p:cNvSpPr>
            <a:spLocks noChangeShapeType="1"/>
          </p:cNvSpPr>
          <p:nvPr/>
        </p:nvSpPr>
        <p:spPr bwMode="auto">
          <a:xfrm flipV="1">
            <a:off x="8062913"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29" name="Line 3217"/>
          <p:cNvSpPr>
            <a:spLocks noChangeShapeType="1"/>
          </p:cNvSpPr>
          <p:nvPr/>
        </p:nvSpPr>
        <p:spPr bwMode="auto">
          <a:xfrm>
            <a:off x="80581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30" name="Line 3218"/>
          <p:cNvSpPr>
            <a:spLocks noChangeShapeType="1"/>
          </p:cNvSpPr>
          <p:nvPr/>
        </p:nvSpPr>
        <p:spPr bwMode="auto">
          <a:xfrm>
            <a:off x="8062913" y="6279406"/>
            <a:ext cx="0" cy="206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31" name="Line 3219"/>
          <p:cNvSpPr>
            <a:spLocks noChangeShapeType="1"/>
          </p:cNvSpPr>
          <p:nvPr/>
        </p:nvSpPr>
        <p:spPr bwMode="auto">
          <a:xfrm flipV="1">
            <a:off x="8062913" y="62667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Line 3221"/>
          <p:cNvSpPr>
            <a:spLocks noChangeShapeType="1"/>
          </p:cNvSpPr>
          <p:nvPr/>
        </p:nvSpPr>
        <p:spPr bwMode="auto">
          <a:xfrm flipV="1">
            <a:off x="80692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Line 3222"/>
          <p:cNvSpPr>
            <a:spLocks noChangeShapeType="1"/>
          </p:cNvSpPr>
          <p:nvPr/>
        </p:nvSpPr>
        <p:spPr bwMode="auto">
          <a:xfrm>
            <a:off x="80629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Line 3223"/>
          <p:cNvSpPr>
            <a:spLocks noChangeShapeType="1"/>
          </p:cNvSpPr>
          <p:nvPr/>
        </p:nvSpPr>
        <p:spPr bwMode="auto">
          <a:xfrm flipV="1">
            <a:off x="8069262" y="6188919"/>
            <a:ext cx="0" cy="123825"/>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Line 3224"/>
          <p:cNvSpPr>
            <a:spLocks noChangeShapeType="1"/>
          </p:cNvSpPr>
          <p:nvPr/>
        </p:nvSpPr>
        <p:spPr bwMode="auto">
          <a:xfrm>
            <a:off x="80692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Line 3225"/>
          <p:cNvSpPr>
            <a:spLocks noChangeShapeType="1"/>
          </p:cNvSpPr>
          <p:nvPr/>
        </p:nvSpPr>
        <p:spPr bwMode="auto">
          <a:xfrm flipV="1">
            <a:off x="80740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Line 3226"/>
          <p:cNvSpPr>
            <a:spLocks noChangeShapeType="1"/>
          </p:cNvSpPr>
          <p:nvPr/>
        </p:nvSpPr>
        <p:spPr bwMode="auto">
          <a:xfrm>
            <a:off x="8069262"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Line 3227"/>
          <p:cNvSpPr>
            <a:spLocks noChangeShapeType="1"/>
          </p:cNvSpPr>
          <p:nvPr/>
        </p:nvSpPr>
        <p:spPr bwMode="auto">
          <a:xfrm flipV="1">
            <a:off x="8074025"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Line 3228"/>
          <p:cNvSpPr>
            <a:spLocks noChangeShapeType="1"/>
          </p:cNvSpPr>
          <p:nvPr/>
        </p:nvSpPr>
        <p:spPr bwMode="auto">
          <a:xfrm>
            <a:off x="80740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Line 3229"/>
          <p:cNvSpPr>
            <a:spLocks noChangeShapeType="1"/>
          </p:cNvSpPr>
          <p:nvPr/>
        </p:nvSpPr>
        <p:spPr bwMode="auto">
          <a:xfrm flipV="1">
            <a:off x="80787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 name="Line 3230"/>
          <p:cNvSpPr>
            <a:spLocks noChangeShapeType="1"/>
          </p:cNvSpPr>
          <p:nvPr/>
        </p:nvSpPr>
        <p:spPr bwMode="auto">
          <a:xfrm>
            <a:off x="8074025"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72" name="Line 3231"/>
          <p:cNvSpPr>
            <a:spLocks noChangeShapeType="1"/>
          </p:cNvSpPr>
          <p:nvPr/>
        </p:nvSpPr>
        <p:spPr bwMode="auto">
          <a:xfrm flipV="1">
            <a:off x="8078787" y="6085731"/>
            <a:ext cx="0" cy="227013"/>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73" name="Line 3232"/>
          <p:cNvSpPr>
            <a:spLocks noChangeShapeType="1"/>
          </p:cNvSpPr>
          <p:nvPr/>
        </p:nvSpPr>
        <p:spPr bwMode="auto">
          <a:xfrm>
            <a:off x="80787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74" name="Line 3233"/>
          <p:cNvSpPr>
            <a:spLocks noChangeShapeType="1"/>
          </p:cNvSpPr>
          <p:nvPr/>
        </p:nvSpPr>
        <p:spPr bwMode="auto">
          <a:xfrm flipV="1">
            <a:off x="80835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75" name="Line 3234"/>
          <p:cNvSpPr>
            <a:spLocks noChangeShapeType="1"/>
          </p:cNvSpPr>
          <p:nvPr/>
        </p:nvSpPr>
        <p:spPr bwMode="auto">
          <a:xfrm>
            <a:off x="8078787"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77" name="Line 3235"/>
          <p:cNvSpPr>
            <a:spLocks noChangeShapeType="1"/>
          </p:cNvSpPr>
          <p:nvPr/>
        </p:nvSpPr>
        <p:spPr bwMode="auto">
          <a:xfrm flipV="1">
            <a:off x="8083550" y="6234956"/>
            <a:ext cx="0" cy="7778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78" name="Line 3236"/>
          <p:cNvSpPr>
            <a:spLocks noChangeShapeType="1"/>
          </p:cNvSpPr>
          <p:nvPr/>
        </p:nvSpPr>
        <p:spPr bwMode="auto">
          <a:xfrm>
            <a:off x="80835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79" name="Line 3237"/>
          <p:cNvSpPr>
            <a:spLocks noChangeShapeType="1"/>
          </p:cNvSpPr>
          <p:nvPr/>
        </p:nvSpPr>
        <p:spPr bwMode="auto">
          <a:xfrm flipV="1">
            <a:off x="80930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80" name="Line 3238"/>
          <p:cNvSpPr>
            <a:spLocks noChangeShapeType="1"/>
          </p:cNvSpPr>
          <p:nvPr/>
        </p:nvSpPr>
        <p:spPr bwMode="auto">
          <a:xfrm>
            <a:off x="80835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81" name="Line 3239"/>
          <p:cNvSpPr>
            <a:spLocks noChangeShapeType="1"/>
          </p:cNvSpPr>
          <p:nvPr/>
        </p:nvSpPr>
        <p:spPr bwMode="auto">
          <a:xfrm flipV="1">
            <a:off x="80978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82" name="Line 3240"/>
          <p:cNvSpPr>
            <a:spLocks noChangeShapeType="1"/>
          </p:cNvSpPr>
          <p:nvPr/>
        </p:nvSpPr>
        <p:spPr bwMode="auto">
          <a:xfrm>
            <a:off x="80930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83" name="Line 3241"/>
          <p:cNvSpPr>
            <a:spLocks noChangeShapeType="1"/>
          </p:cNvSpPr>
          <p:nvPr/>
        </p:nvSpPr>
        <p:spPr bwMode="auto">
          <a:xfrm flipV="1">
            <a:off x="81026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84" name="Line 3242"/>
          <p:cNvSpPr>
            <a:spLocks noChangeShapeType="1"/>
          </p:cNvSpPr>
          <p:nvPr/>
        </p:nvSpPr>
        <p:spPr bwMode="auto">
          <a:xfrm>
            <a:off x="80978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85" name="Line 3243"/>
          <p:cNvSpPr>
            <a:spLocks noChangeShapeType="1"/>
          </p:cNvSpPr>
          <p:nvPr/>
        </p:nvSpPr>
        <p:spPr bwMode="auto">
          <a:xfrm flipV="1">
            <a:off x="81073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86" name="Line 3244"/>
          <p:cNvSpPr>
            <a:spLocks noChangeShapeType="1"/>
          </p:cNvSpPr>
          <p:nvPr/>
        </p:nvSpPr>
        <p:spPr bwMode="auto">
          <a:xfrm>
            <a:off x="81026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87" name="Line 3245"/>
          <p:cNvSpPr>
            <a:spLocks noChangeShapeType="1"/>
          </p:cNvSpPr>
          <p:nvPr/>
        </p:nvSpPr>
        <p:spPr bwMode="auto">
          <a:xfrm flipV="1">
            <a:off x="81121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88" name="Line 3246"/>
          <p:cNvSpPr>
            <a:spLocks noChangeShapeType="1"/>
          </p:cNvSpPr>
          <p:nvPr/>
        </p:nvSpPr>
        <p:spPr bwMode="auto">
          <a:xfrm>
            <a:off x="81073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89" name="Line 3247"/>
          <p:cNvSpPr>
            <a:spLocks noChangeShapeType="1"/>
          </p:cNvSpPr>
          <p:nvPr/>
        </p:nvSpPr>
        <p:spPr bwMode="auto">
          <a:xfrm flipV="1">
            <a:off x="81216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90" name="Line 3248"/>
          <p:cNvSpPr>
            <a:spLocks noChangeShapeType="1"/>
          </p:cNvSpPr>
          <p:nvPr/>
        </p:nvSpPr>
        <p:spPr bwMode="auto">
          <a:xfrm>
            <a:off x="81121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91" name="Line 3249"/>
          <p:cNvSpPr>
            <a:spLocks noChangeShapeType="1"/>
          </p:cNvSpPr>
          <p:nvPr/>
        </p:nvSpPr>
        <p:spPr bwMode="auto">
          <a:xfrm flipV="1">
            <a:off x="81264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92" name="Line 3250"/>
          <p:cNvSpPr>
            <a:spLocks noChangeShapeType="1"/>
          </p:cNvSpPr>
          <p:nvPr/>
        </p:nvSpPr>
        <p:spPr bwMode="auto">
          <a:xfrm>
            <a:off x="81216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93" name="Line 3251"/>
          <p:cNvSpPr>
            <a:spLocks noChangeShapeType="1"/>
          </p:cNvSpPr>
          <p:nvPr/>
        </p:nvSpPr>
        <p:spPr bwMode="auto">
          <a:xfrm flipV="1">
            <a:off x="81311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94" name="Line 3252"/>
          <p:cNvSpPr>
            <a:spLocks noChangeShapeType="1"/>
          </p:cNvSpPr>
          <p:nvPr/>
        </p:nvSpPr>
        <p:spPr bwMode="auto">
          <a:xfrm>
            <a:off x="81264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95" name="Line 3253"/>
          <p:cNvSpPr>
            <a:spLocks noChangeShapeType="1"/>
          </p:cNvSpPr>
          <p:nvPr/>
        </p:nvSpPr>
        <p:spPr bwMode="auto">
          <a:xfrm flipV="1">
            <a:off x="81407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96" name="Line 3254"/>
          <p:cNvSpPr>
            <a:spLocks noChangeShapeType="1"/>
          </p:cNvSpPr>
          <p:nvPr/>
        </p:nvSpPr>
        <p:spPr bwMode="auto">
          <a:xfrm>
            <a:off x="81311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97" name="Line 3255"/>
          <p:cNvSpPr>
            <a:spLocks noChangeShapeType="1"/>
          </p:cNvSpPr>
          <p:nvPr/>
        </p:nvSpPr>
        <p:spPr bwMode="auto">
          <a:xfrm flipV="1">
            <a:off x="81518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98" name="Line 3256"/>
          <p:cNvSpPr>
            <a:spLocks noChangeShapeType="1"/>
          </p:cNvSpPr>
          <p:nvPr/>
        </p:nvSpPr>
        <p:spPr bwMode="auto">
          <a:xfrm>
            <a:off x="81407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99" name="Line 3257"/>
          <p:cNvSpPr>
            <a:spLocks noChangeShapeType="1"/>
          </p:cNvSpPr>
          <p:nvPr/>
        </p:nvSpPr>
        <p:spPr bwMode="auto">
          <a:xfrm flipV="1">
            <a:off x="81613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00" name="Line 3258"/>
          <p:cNvSpPr>
            <a:spLocks noChangeShapeType="1"/>
          </p:cNvSpPr>
          <p:nvPr/>
        </p:nvSpPr>
        <p:spPr bwMode="auto">
          <a:xfrm>
            <a:off x="81518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01" name="Line 3259"/>
          <p:cNvSpPr>
            <a:spLocks noChangeShapeType="1"/>
          </p:cNvSpPr>
          <p:nvPr/>
        </p:nvSpPr>
        <p:spPr bwMode="auto">
          <a:xfrm flipV="1">
            <a:off x="81708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02" name="Line 3260"/>
          <p:cNvSpPr>
            <a:spLocks noChangeShapeType="1"/>
          </p:cNvSpPr>
          <p:nvPr/>
        </p:nvSpPr>
        <p:spPr bwMode="auto">
          <a:xfrm>
            <a:off x="81613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03" name="Line 3261"/>
          <p:cNvSpPr>
            <a:spLocks noChangeShapeType="1"/>
          </p:cNvSpPr>
          <p:nvPr/>
        </p:nvSpPr>
        <p:spPr bwMode="auto">
          <a:xfrm flipV="1">
            <a:off x="81756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04" name="Line 3262"/>
          <p:cNvSpPr>
            <a:spLocks noChangeShapeType="1"/>
          </p:cNvSpPr>
          <p:nvPr/>
        </p:nvSpPr>
        <p:spPr bwMode="auto">
          <a:xfrm>
            <a:off x="81708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05" name="Line 3263"/>
          <p:cNvSpPr>
            <a:spLocks noChangeShapeType="1"/>
          </p:cNvSpPr>
          <p:nvPr/>
        </p:nvSpPr>
        <p:spPr bwMode="auto">
          <a:xfrm flipV="1">
            <a:off x="82232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06" name="Line 3264"/>
          <p:cNvSpPr>
            <a:spLocks noChangeShapeType="1"/>
          </p:cNvSpPr>
          <p:nvPr/>
        </p:nvSpPr>
        <p:spPr bwMode="auto">
          <a:xfrm>
            <a:off x="81756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07" name="Line 3265"/>
          <p:cNvSpPr>
            <a:spLocks noChangeShapeType="1"/>
          </p:cNvSpPr>
          <p:nvPr/>
        </p:nvSpPr>
        <p:spPr bwMode="auto">
          <a:xfrm flipV="1">
            <a:off x="82296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08" name="Line 3266"/>
          <p:cNvSpPr>
            <a:spLocks noChangeShapeType="1"/>
          </p:cNvSpPr>
          <p:nvPr/>
        </p:nvSpPr>
        <p:spPr bwMode="auto">
          <a:xfrm>
            <a:off x="82232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09" name="Line 3267"/>
          <p:cNvSpPr>
            <a:spLocks noChangeShapeType="1"/>
          </p:cNvSpPr>
          <p:nvPr/>
        </p:nvSpPr>
        <p:spPr bwMode="auto">
          <a:xfrm flipV="1">
            <a:off x="82343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10" name="Line 3268"/>
          <p:cNvSpPr>
            <a:spLocks noChangeShapeType="1"/>
          </p:cNvSpPr>
          <p:nvPr/>
        </p:nvSpPr>
        <p:spPr bwMode="auto">
          <a:xfrm>
            <a:off x="82296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11" name="Line 3269"/>
          <p:cNvSpPr>
            <a:spLocks noChangeShapeType="1"/>
          </p:cNvSpPr>
          <p:nvPr/>
        </p:nvSpPr>
        <p:spPr bwMode="auto">
          <a:xfrm flipV="1">
            <a:off x="82391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12" name="Line 3270"/>
          <p:cNvSpPr>
            <a:spLocks noChangeShapeType="1"/>
          </p:cNvSpPr>
          <p:nvPr/>
        </p:nvSpPr>
        <p:spPr bwMode="auto">
          <a:xfrm>
            <a:off x="82343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13" name="Line 3271"/>
          <p:cNvSpPr>
            <a:spLocks noChangeShapeType="1"/>
          </p:cNvSpPr>
          <p:nvPr/>
        </p:nvSpPr>
        <p:spPr bwMode="auto">
          <a:xfrm flipV="1">
            <a:off x="82438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14" name="Line 3272"/>
          <p:cNvSpPr>
            <a:spLocks noChangeShapeType="1"/>
          </p:cNvSpPr>
          <p:nvPr/>
        </p:nvSpPr>
        <p:spPr bwMode="auto">
          <a:xfrm>
            <a:off x="82391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15" name="Line 3273"/>
          <p:cNvSpPr>
            <a:spLocks noChangeShapeType="1"/>
          </p:cNvSpPr>
          <p:nvPr/>
        </p:nvSpPr>
        <p:spPr bwMode="auto">
          <a:xfrm flipV="1">
            <a:off x="82534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16" name="Line 3274"/>
          <p:cNvSpPr>
            <a:spLocks noChangeShapeType="1"/>
          </p:cNvSpPr>
          <p:nvPr/>
        </p:nvSpPr>
        <p:spPr bwMode="auto">
          <a:xfrm>
            <a:off x="82438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17" name="Line 3275"/>
          <p:cNvSpPr>
            <a:spLocks noChangeShapeType="1"/>
          </p:cNvSpPr>
          <p:nvPr/>
        </p:nvSpPr>
        <p:spPr bwMode="auto">
          <a:xfrm flipV="1">
            <a:off x="82581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18" name="Line 3276"/>
          <p:cNvSpPr>
            <a:spLocks noChangeShapeType="1"/>
          </p:cNvSpPr>
          <p:nvPr/>
        </p:nvSpPr>
        <p:spPr bwMode="auto">
          <a:xfrm>
            <a:off x="82534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19" name="Line 3277"/>
          <p:cNvSpPr>
            <a:spLocks noChangeShapeType="1"/>
          </p:cNvSpPr>
          <p:nvPr/>
        </p:nvSpPr>
        <p:spPr bwMode="auto">
          <a:xfrm flipV="1">
            <a:off x="82629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20" name="Line 3278"/>
          <p:cNvSpPr>
            <a:spLocks noChangeShapeType="1"/>
          </p:cNvSpPr>
          <p:nvPr/>
        </p:nvSpPr>
        <p:spPr bwMode="auto">
          <a:xfrm>
            <a:off x="82581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21" name="Line 3279"/>
          <p:cNvSpPr>
            <a:spLocks noChangeShapeType="1"/>
          </p:cNvSpPr>
          <p:nvPr/>
        </p:nvSpPr>
        <p:spPr bwMode="auto">
          <a:xfrm flipV="1">
            <a:off x="82677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22" name="Line 3280"/>
          <p:cNvSpPr>
            <a:spLocks noChangeShapeType="1"/>
          </p:cNvSpPr>
          <p:nvPr/>
        </p:nvSpPr>
        <p:spPr bwMode="auto">
          <a:xfrm>
            <a:off x="82629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23" name="Line 3281"/>
          <p:cNvSpPr>
            <a:spLocks noChangeShapeType="1"/>
          </p:cNvSpPr>
          <p:nvPr/>
        </p:nvSpPr>
        <p:spPr bwMode="auto">
          <a:xfrm flipV="1">
            <a:off x="82772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24" name="Line 3282"/>
          <p:cNvSpPr>
            <a:spLocks noChangeShapeType="1"/>
          </p:cNvSpPr>
          <p:nvPr/>
        </p:nvSpPr>
        <p:spPr bwMode="auto">
          <a:xfrm>
            <a:off x="82677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25" name="Line 3283"/>
          <p:cNvSpPr>
            <a:spLocks noChangeShapeType="1"/>
          </p:cNvSpPr>
          <p:nvPr/>
        </p:nvSpPr>
        <p:spPr bwMode="auto">
          <a:xfrm flipV="1">
            <a:off x="82962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26" name="Line 3284"/>
          <p:cNvSpPr>
            <a:spLocks noChangeShapeType="1"/>
          </p:cNvSpPr>
          <p:nvPr/>
        </p:nvSpPr>
        <p:spPr bwMode="auto">
          <a:xfrm>
            <a:off x="82772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27" name="Line 3285"/>
          <p:cNvSpPr>
            <a:spLocks noChangeShapeType="1"/>
          </p:cNvSpPr>
          <p:nvPr/>
        </p:nvSpPr>
        <p:spPr bwMode="auto">
          <a:xfrm flipV="1">
            <a:off x="83121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28" name="Line 3286"/>
          <p:cNvSpPr>
            <a:spLocks noChangeShapeType="1"/>
          </p:cNvSpPr>
          <p:nvPr/>
        </p:nvSpPr>
        <p:spPr bwMode="auto">
          <a:xfrm>
            <a:off x="82962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29" name="Line 3287"/>
          <p:cNvSpPr>
            <a:spLocks noChangeShapeType="1"/>
          </p:cNvSpPr>
          <p:nvPr/>
        </p:nvSpPr>
        <p:spPr bwMode="auto">
          <a:xfrm flipV="1">
            <a:off x="83407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30" name="Line 3288"/>
          <p:cNvSpPr>
            <a:spLocks noChangeShapeType="1"/>
          </p:cNvSpPr>
          <p:nvPr/>
        </p:nvSpPr>
        <p:spPr bwMode="auto">
          <a:xfrm>
            <a:off x="83121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31" name="Line 3289"/>
          <p:cNvSpPr>
            <a:spLocks noChangeShapeType="1"/>
          </p:cNvSpPr>
          <p:nvPr/>
        </p:nvSpPr>
        <p:spPr bwMode="auto">
          <a:xfrm flipV="1">
            <a:off x="83693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32" name="Line 3290"/>
          <p:cNvSpPr>
            <a:spLocks noChangeShapeType="1"/>
          </p:cNvSpPr>
          <p:nvPr/>
        </p:nvSpPr>
        <p:spPr bwMode="auto">
          <a:xfrm>
            <a:off x="83407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33" name="Line 3291"/>
          <p:cNvSpPr>
            <a:spLocks noChangeShapeType="1"/>
          </p:cNvSpPr>
          <p:nvPr/>
        </p:nvSpPr>
        <p:spPr bwMode="auto">
          <a:xfrm flipV="1">
            <a:off x="84042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34" name="Line 3292"/>
          <p:cNvSpPr>
            <a:spLocks noChangeShapeType="1"/>
          </p:cNvSpPr>
          <p:nvPr/>
        </p:nvSpPr>
        <p:spPr bwMode="auto">
          <a:xfrm>
            <a:off x="83693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35" name="Line 3293"/>
          <p:cNvSpPr>
            <a:spLocks noChangeShapeType="1"/>
          </p:cNvSpPr>
          <p:nvPr/>
        </p:nvSpPr>
        <p:spPr bwMode="auto">
          <a:xfrm flipV="1">
            <a:off x="84089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36" name="Line 3294"/>
          <p:cNvSpPr>
            <a:spLocks noChangeShapeType="1"/>
          </p:cNvSpPr>
          <p:nvPr/>
        </p:nvSpPr>
        <p:spPr bwMode="auto">
          <a:xfrm>
            <a:off x="84042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37" name="Line 3295"/>
          <p:cNvSpPr>
            <a:spLocks noChangeShapeType="1"/>
          </p:cNvSpPr>
          <p:nvPr/>
        </p:nvSpPr>
        <p:spPr bwMode="auto">
          <a:xfrm flipV="1">
            <a:off x="84232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38" name="Line 3296"/>
          <p:cNvSpPr>
            <a:spLocks noChangeShapeType="1"/>
          </p:cNvSpPr>
          <p:nvPr/>
        </p:nvSpPr>
        <p:spPr bwMode="auto">
          <a:xfrm>
            <a:off x="84089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39" name="Line 3297"/>
          <p:cNvSpPr>
            <a:spLocks noChangeShapeType="1"/>
          </p:cNvSpPr>
          <p:nvPr/>
        </p:nvSpPr>
        <p:spPr bwMode="auto">
          <a:xfrm flipV="1">
            <a:off x="84232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40" name="Line 3298"/>
          <p:cNvSpPr>
            <a:spLocks noChangeShapeType="1"/>
          </p:cNvSpPr>
          <p:nvPr/>
        </p:nvSpPr>
        <p:spPr bwMode="auto">
          <a:xfrm>
            <a:off x="84232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41" name="Line 3299"/>
          <p:cNvSpPr>
            <a:spLocks noChangeShapeType="1"/>
          </p:cNvSpPr>
          <p:nvPr/>
        </p:nvSpPr>
        <p:spPr bwMode="auto">
          <a:xfrm flipV="1">
            <a:off x="84328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42" name="Line 3300"/>
          <p:cNvSpPr>
            <a:spLocks noChangeShapeType="1"/>
          </p:cNvSpPr>
          <p:nvPr/>
        </p:nvSpPr>
        <p:spPr bwMode="auto">
          <a:xfrm>
            <a:off x="84232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43" name="Line 3301"/>
          <p:cNvSpPr>
            <a:spLocks noChangeShapeType="1"/>
          </p:cNvSpPr>
          <p:nvPr/>
        </p:nvSpPr>
        <p:spPr bwMode="auto">
          <a:xfrm flipV="1">
            <a:off x="84328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44" name="Line 3302"/>
          <p:cNvSpPr>
            <a:spLocks noChangeShapeType="1"/>
          </p:cNvSpPr>
          <p:nvPr/>
        </p:nvSpPr>
        <p:spPr bwMode="auto">
          <a:xfrm>
            <a:off x="84328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45" name="Line 3303"/>
          <p:cNvSpPr>
            <a:spLocks noChangeShapeType="1"/>
          </p:cNvSpPr>
          <p:nvPr/>
        </p:nvSpPr>
        <p:spPr bwMode="auto">
          <a:xfrm flipV="1">
            <a:off x="84375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46" name="Line 3304"/>
          <p:cNvSpPr>
            <a:spLocks noChangeShapeType="1"/>
          </p:cNvSpPr>
          <p:nvPr/>
        </p:nvSpPr>
        <p:spPr bwMode="auto">
          <a:xfrm>
            <a:off x="84328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47" name="Line 3305"/>
          <p:cNvSpPr>
            <a:spLocks noChangeShapeType="1"/>
          </p:cNvSpPr>
          <p:nvPr/>
        </p:nvSpPr>
        <p:spPr bwMode="auto">
          <a:xfrm flipV="1">
            <a:off x="84423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48" name="Line 3306"/>
          <p:cNvSpPr>
            <a:spLocks noChangeShapeType="1"/>
          </p:cNvSpPr>
          <p:nvPr/>
        </p:nvSpPr>
        <p:spPr bwMode="auto">
          <a:xfrm>
            <a:off x="843756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49" name="Line 3307"/>
          <p:cNvSpPr>
            <a:spLocks noChangeShapeType="1"/>
          </p:cNvSpPr>
          <p:nvPr/>
        </p:nvSpPr>
        <p:spPr bwMode="auto">
          <a:xfrm flipV="1">
            <a:off x="8442325"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50" name="Line 3308"/>
          <p:cNvSpPr>
            <a:spLocks noChangeShapeType="1"/>
          </p:cNvSpPr>
          <p:nvPr/>
        </p:nvSpPr>
        <p:spPr bwMode="auto">
          <a:xfrm>
            <a:off x="84423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51" name="Line 3309"/>
          <p:cNvSpPr>
            <a:spLocks noChangeShapeType="1"/>
          </p:cNvSpPr>
          <p:nvPr/>
        </p:nvSpPr>
        <p:spPr bwMode="auto">
          <a:xfrm flipV="1">
            <a:off x="84470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52" name="Line 3310"/>
          <p:cNvSpPr>
            <a:spLocks noChangeShapeType="1"/>
          </p:cNvSpPr>
          <p:nvPr/>
        </p:nvSpPr>
        <p:spPr bwMode="auto">
          <a:xfrm>
            <a:off x="84423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53" name="Line 3311"/>
          <p:cNvSpPr>
            <a:spLocks noChangeShapeType="1"/>
          </p:cNvSpPr>
          <p:nvPr/>
        </p:nvSpPr>
        <p:spPr bwMode="auto">
          <a:xfrm flipV="1">
            <a:off x="8447087" y="6234956"/>
            <a:ext cx="0" cy="7778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54" name="Line 3312"/>
          <p:cNvSpPr>
            <a:spLocks noChangeShapeType="1"/>
          </p:cNvSpPr>
          <p:nvPr/>
        </p:nvSpPr>
        <p:spPr bwMode="auto">
          <a:xfrm>
            <a:off x="84470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55" name="Line 3313"/>
          <p:cNvSpPr>
            <a:spLocks noChangeShapeType="1"/>
          </p:cNvSpPr>
          <p:nvPr/>
        </p:nvSpPr>
        <p:spPr bwMode="auto">
          <a:xfrm flipV="1">
            <a:off x="8447087" y="6222256"/>
            <a:ext cx="4763" cy="3175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56" name="Line 3314"/>
          <p:cNvSpPr>
            <a:spLocks noChangeShapeType="1"/>
          </p:cNvSpPr>
          <p:nvPr/>
        </p:nvSpPr>
        <p:spPr bwMode="auto">
          <a:xfrm>
            <a:off x="8451850" y="6222256"/>
            <a:ext cx="0" cy="7778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57" name="Line 3315"/>
          <p:cNvSpPr>
            <a:spLocks noChangeShapeType="1"/>
          </p:cNvSpPr>
          <p:nvPr/>
        </p:nvSpPr>
        <p:spPr bwMode="auto">
          <a:xfrm flipV="1">
            <a:off x="84566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58" name="Line 3316"/>
          <p:cNvSpPr>
            <a:spLocks noChangeShapeType="1"/>
          </p:cNvSpPr>
          <p:nvPr/>
        </p:nvSpPr>
        <p:spPr bwMode="auto">
          <a:xfrm>
            <a:off x="8451850" y="6254006"/>
            <a:ext cx="0" cy="587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59" name="Line 3317"/>
          <p:cNvSpPr>
            <a:spLocks noChangeShapeType="1"/>
          </p:cNvSpPr>
          <p:nvPr/>
        </p:nvSpPr>
        <p:spPr bwMode="auto">
          <a:xfrm flipV="1">
            <a:off x="8456612" y="6266706"/>
            <a:ext cx="0" cy="460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60" name="Line 3318"/>
          <p:cNvSpPr>
            <a:spLocks noChangeShapeType="1"/>
          </p:cNvSpPr>
          <p:nvPr/>
        </p:nvSpPr>
        <p:spPr bwMode="auto">
          <a:xfrm>
            <a:off x="84566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61" name="Line 3319"/>
          <p:cNvSpPr>
            <a:spLocks noChangeShapeType="1"/>
          </p:cNvSpPr>
          <p:nvPr/>
        </p:nvSpPr>
        <p:spPr bwMode="auto">
          <a:xfrm flipV="1">
            <a:off x="8461375"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62" name="Line 3320"/>
          <p:cNvSpPr>
            <a:spLocks noChangeShapeType="1"/>
          </p:cNvSpPr>
          <p:nvPr/>
        </p:nvSpPr>
        <p:spPr bwMode="auto">
          <a:xfrm>
            <a:off x="8456612" y="6266706"/>
            <a:ext cx="0" cy="460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63" name="Line 3321"/>
          <p:cNvSpPr>
            <a:spLocks noChangeShapeType="1"/>
          </p:cNvSpPr>
          <p:nvPr/>
        </p:nvSpPr>
        <p:spPr bwMode="auto">
          <a:xfrm>
            <a:off x="8461375" y="6279406"/>
            <a:ext cx="0" cy="206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64" name="Line 3322"/>
          <p:cNvSpPr>
            <a:spLocks noChangeShapeType="1"/>
          </p:cNvSpPr>
          <p:nvPr/>
        </p:nvSpPr>
        <p:spPr bwMode="auto">
          <a:xfrm flipV="1">
            <a:off x="8461375" y="6157169"/>
            <a:ext cx="0" cy="142875"/>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65" name="Line 3323"/>
          <p:cNvSpPr>
            <a:spLocks noChangeShapeType="1"/>
          </p:cNvSpPr>
          <p:nvPr/>
        </p:nvSpPr>
        <p:spPr bwMode="auto">
          <a:xfrm flipV="1">
            <a:off x="84677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66" name="Line 3324"/>
          <p:cNvSpPr>
            <a:spLocks noChangeShapeType="1"/>
          </p:cNvSpPr>
          <p:nvPr/>
        </p:nvSpPr>
        <p:spPr bwMode="auto">
          <a:xfrm>
            <a:off x="846137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67" name="Line 3325"/>
          <p:cNvSpPr>
            <a:spLocks noChangeShapeType="1"/>
          </p:cNvSpPr>
          <p:nvPr/>
        </p:nvSpPr>
        <p:spPr bwMode="auto">
          <a:xfrm flipV="1">
            <a:off x="8467725" y="62667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68" name="Line 3326"/>
          <p:cNvSpPr>
            <a:spLocks noChangeShapeType="1"/>
          </p:cNvSpPr>
          <p:nvPr/>
        </p:nvSpPr>
        <p:spPr bwMode="auto">
          <a:xfrm flipV="1">
            <a:off x="84724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69" name="Line 3327"/>
          <p:cNvSpPr>
            <a:spLocks noChangeShapeType="1"/>
          </p:cNvSpPr>
          <p:nvPr/>
        </p:nvSpPr>
        <p:spPr bwMode="auto">
          <a:xfrm>
            <a:off x="84677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70" name="Line 3328"/>
          <p:cNvSpPr>
            <a:spLocks noChangeShapeType="1"/>
          </p:cNvSpPr>
          <p:nvPr/>
        </p:nvSpPr>
        <p:spPr bwMode="auto">
          <a:xfrm flipV="1">
            <a:off x="8472487" y="6209556"/>
            <a:ext cx="0" cy="10318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71" name="Line 3329"/>
          <p:cNvSpPr>
            <a:spLocks noChangeShapeType="1"/>
          </p:cNvSpPr>
          <p:nvPr/>
        </p:nvSpPr>
        <p:spPr bwMode="auto">
          <a:xfrm>
            <a:off x="84724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72" name="Line 3330"/>
          <p:cNvSpPr>
            <a:spLocks noChangeShapeType="1"/>
          </p:cNvSpPr>
          <p:nvPr/>
        </p:nvSpPr>
        <p:spPr bwMode="auto">
          <a:xfrm flipV="1">
            <a:off x="84772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73" name="Line 3331"/>
          <p:cNvSpPr>
            <a:spLocks noChangeShapeType="1"/>
          </p:cNvSpPr>
          <p:nvPr/>
        </p:nvSpPr>
        <p:spPr bwMode="auto">
          <a:xfrm>
            <a:off x="8472487" y="6279406"/>
            <a:ext cx="0" cy="333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74" name="Line 3332"/>
          <p:cNvSpPr>
            <a:spLocks noChangeShapeType="1"/>
          </p:cNvSpPr>
          <p:nvPr/>
        </p:nvSpPr>
        <p:spPr bwMode="auto">
          <a:xfrm flipV="1">
            <a:off x="8477250" y="6254006"/>
            <a:ext cx="0" cy="58738"/>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75" name="Line 3333"/>
          <p:cNvSpPr>
            <a:spLocks noChangeShapeType="1"/>
          </p:cNvSpPr>
          <p:nvPr/>
        </p:nvSpPr>
        <p:spPr bwMode="auto">
          <a:xfrm>
            <a:off x="84772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76" name="Line 3334"/>
          <p:cNvSpPr>
            <a:spLocks noChangeShapeType="1"/>
          </p:cNvSpPr>
          <p:nvPr/>
        </p:nvSpPr>
        <p:spPr bwMode="auto">
          <a:xfrm flipV="1">
            <a:off x="84820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77" name="Line 3335"/>
          <p:cNvSpPr>
            <a:spLocks noChangeShapeType="1"/>
          </p:cNvSpPr>
          <p:nvPr/>
        </p:nvSpPr>
        <p:spPr bwMode="auto">
          <a:xfrm>
            <a:off x="84772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78" name="Line 3336"/>
          <p:cNvSpPr>
            <a:spLocks noChangeShapeType="1"/>
          </p:cNvSpPr>
          <p:nvPr/>
        </p:nvSpPr>
        <p:spPr bwMode="auto">
          <a:xfrm flipV="1">
            <a:off x="84915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79" name="Line 3337"/>
          <p:cNvSpPr>
            <a:spLocks noChangeShapeType="1"/>
          </p:cNvSpPr>
          <p:nvPr/>
        </p:nvSpPr>
        <p:spPr bwMode="auto">
          <a:xfrm>
            <a:off x="84820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80" name="Line 3338"/>
          <p:cNvSpPr>
            <a:spLocks noChangeShapeType="1"/>
          </p:cNvSpPr>
          <p:nvPr/>
        </p:nvSpPr>
        <p:spPr bwMode="auto">
          <a:xfrm flipV="1">
            <a:off x="84963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81" name="Line 3339"/>
          <p:cNvSpPr>
            <a:spLocks noChangeShapeType="1"/>
          </p:cNvSpPr>
          <p:nvPr/>
        </p:nvSpPr>
        <p:spPr bwMode="auto">
          <a:xfrm>
            <a:off x="84915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82" name="Line 3340"/>
          <p:cNvSpPr>
            <a:spLocks noChangeShapeType="1"/>
          </p:cNvSpPr>
          <p:nvPr/>
        </p:nvSpPr>
        <p:spPr bwMode="auto">
          <a:xfrm flipV="1">
            <a:off x="85105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83" name="Line 3341"/>
          <p:cNvSpPr>
            <a:spLocks noChangeShapeType="1"/>
          </p:cNvSpPr>
          <p:nvPr/>
        </p:nvSpPr>
        <p:spPr bwMode="auto">
          <a:xfrm>
            <a:off x="84963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84" name="Line 3342"/>
          <p:cNvSpPr>
            <a:spLocks noChangeShapeType="1"/>
          </p:cNvSpPr>
          <p:nvPr/>
        </p:nvSpPr>
        <p:spPr bwMode="auto">
          <a:xfrm flipV="1">
            <a:off x="85201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85" name="Line 3343"/>
          <p:cNvSpPr>
            <a:spLocks noChangeShapeType="1"/>
          </p:cNvSpPr>
          <p:nvPr/>
        </p:nvSpPr>
        <p:spPr bwMode="auto">
          <a:xfrm>
            <a:off x="85105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86" name="Line 3344"/>
          <p:cNvSpPr>
            <a:spLocks noChangeShapeType="1"/>
          </p:cNvSpPr>
          <p:nvPr/>
        </p:nvSpPr>
        <p:spPr bwMode="auto">
          <a:xfrm flipV="1">
            <a:off x="85788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87" name="Line 3345"/>
          <p:cNvSpPr>
            <a:spLocks noChangeShapeType="1"/>
          </p:cNvSpPr>
          <p:nvPr/>
        </p:nvSpPr>
        <p:spPr bwMode="auto">
          <a:xfrm>
            <a:off x="85201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88" name="Line 3346"/>
          <p:cNvSpPr>
            <a:spLocks noChangeShapeType="1"/>
          </p:cNvSpPr>
          <p:nvPr/>
        </p:nvSpPr>
        <p:spPr bwMode="auto">
          <a:xfrm flipV="1">
            <a:off x="86074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89" name="Line 3347"/>
          <p:cNvSpPr>
            <a:spLocks noChangeShapeType="1"/>
          </p:cNvSpPr>
          <p:nvPr/>
        </p:nvSpPr>
        <p:spPr bwMode="auto">
          <a:xfrm>
            <a:off x="85788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90" name="Line 3348"/>
          <p:cNvSpPr>
            <a:spLocks noChangeShapeType="1"/>
          </p:cNvSpPr>
          <p:nvPr/>
        </p:nvSpPr>
        <p:spPr bwMode="auto">
          <a:xfrm flipV="1">
            <a:off x="88217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91" name="Line 3349"/>
          <p:cNvSpPr>
            <a:spLocks noChangeShapeType="1"/>
          </p:cNvSpPr>
          <p:nvPr/>
        </p:nvSpPr>
        <p:spPr bwMode="auto">
          <a:xfrm>
            <a:off x="86074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92" name="Line 3350"/>
          <p:cNvSpPr>
            <a:spLocks noChangeShapeType="1"/>
          </p:cNvSpPr>
          <p:nvPr/>
        </p:nvSpPr>
        <p:spPr bwMode="auto">
          <a:xfrm flipV="1">
            <a:off x="88646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93" name="Line 3351"/>
          <p:cNvSpPr>
            <a:spLocks noChangeShapeType="1"/>
          </p:cNvSpPr>
          <p:nvPr/>
        </p:nvSpPr>
        <p:spPr bwMode="auto">
          <a:xfrm>
            <a:off x="882173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94" name="Line 3352"/>
          <p:cNvSpPr>
            <a:spLocks noChangeShapeType="1"/>
          </p:cNvSpPr>
          <p:nvPr/>
        </p:nvSpPr>
        <p:spPr bwMode="auto">
          <a:xfrm flipV="1">
            <a:off x="88709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95" name="Line 3353"/>
          <p:cNvSpPr>
            <a:spLocks noChangeShapeType="1"/>
          </p:cNvSpPr>
          <p:nvPr/>
        </p:nvSpPr>
        <p:spPr bwMode="auto">
          <a:xfrm>
            <a:off x="88646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96" name="Line 3354"/>
          <p:cNvSpPr>
            <a:spLocks noChangeShapeType="1"/>
          </p:cNvSpPr>
          <p:nvPr/>
        </p:nvSpPr>
        <p:spPr bwMode="auto">
          <a:xfrm flipV="1">
            <a:off x="88995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97" name="Line 3355"/>
          <p:cNvSpPr>
            <a:spLocks noChangeShapeType="1"/>
          </p:cNvSpPr>
          <p:nvPr/>
        </p:nvSpPr>
        <p:spPr bwMode="auto">
          <a:xfrm>
            <a:off x="887095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98" name="Line 3356"/>
          <p:cNvSpPr>
            <a:spLocks noChangeShapeType="1"/>
          </p:cNvSpPr>
          <p:nvPr/>
        </p:nvSpPr>
        <p:spPr bwMode="auto">
          <a:xfrm flipV="1">
            <a:off x="89423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99" name="Line 3357"/>
          <p:cNvSpPr>
            <a:spLocks noChangeShapeType="1"/>
          </p:cNvSpPr>
          <p:nvPr/>
        </p:nvSpPr>
        <p:spPr bwMode="auto">
          <a:xfrm>
            <a:off x="88995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0" name="Line 3358"/>
          <p:cNvSpPr>
            <a:spLocks noChangeShapeType="1"/>
          </p:cNvSpPr>
          <p:nvPr/>
        </p:nvSpPr>
        <p:spPr bwMode="auto">
          <a:xfrm flipV="1">
            <a:off x="89535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1" name="Line 3359"/>
          <p:cNvSpPr>
            <a:spLocks noChangeShapeType="1"/>
          </p:cNvSpPr>
          <p:nvPr/>
        </p:nvSpPr>
        <p:spPr bwMode="auto">
          <a:xfrm>
            <a:off x="8942387"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2" name="Line 3360"/>
          <p:cNvSpPr>
            <a:spLocks noChangeShapeType="1"/>
          </p:cNvSpPr>
          <p:nvPr/>
        </p:nvSpPr>
        <p:spPr bwMode="auto">
          <a:xfrm flipV="1">
            <a:off x="90154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3" name="Line 3361"/>
          <p:cNvSpPr>
            <a:spLocks noChangeShapeType="1"/>
          </p:cNvSpPr>
          <p:nvPr/>
        </p:nvSpPr>
        <p:spPr bwMode="auto">
          <a:xfrm>
            <a:off x="89535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4" name="Line 3362"/>
          <p:cNvSpPr>
            <a:spLocks noChangeShapeType="1"/>
          </p:cNvSpPr>
          <p:nvPr/>
        </p:nvSpPr>
        <p:spPr bwMode="auto">
          <a:xfrm flipV="1">
            <a:off x="90408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5" name="Line 3363"/>
          <p:cNvSpPr>
            <a:spLocks noChangeShapeType="1"/>
          </p:cNvSpPr>
          <p:nvPr/>
        </p:nvSpPr>
        <p:spPr bwMode="auto">
          <a:xfrm>
            <a:off x="90154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6" name="Line 3364"/>
          <p:cNvSpPr>
            <a:spLocks noChangeShapeType="1"/>
          </p:cNvSpPr>
          <p:nvPr/>
        </p:nvSpPr>
        <p:spPr bwMode="auto">
          <a:xfrm flipV="1">
            <a:off x="91027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7" name="Line 3365"/>
          <p:cNvSpPr>
            <a:spLocks noChangeShapeType="1"/>
          </p:cNvSpPr>
          <p:nvPr/>
        </p:nvSpPr>
        <p:spPr bwMode="auto">
          <a:xfrm>
            <a:off x="9040812"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8" name="Line 3366"/>
          <p:cNvSpPr>
            <a:spLocks noChangeShapeType="1"/>
          </p:cNvSpPr>
          <p:nvPr/>
        </p:nvSpPr>
        <p:spPr bwMode="auto">
          <a:xfrm flipV="1">
            <a:off x="9156700"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9" name="Line 3367"/>
          <p:cNvSpPr>
            <a:spLocks noChangeShapeType="1"/>
          </p:cNvSpPr>
          <p:nvPr/>
        </p:nvSpPr>
        <p:spPr bwMode="auto">
          <a:xfrm>
            <a:off x="9102725" y="6300044"/>
            <a:ext cx="0" cy="12700"/>
          </a:xfrm>
          <a:prstGeom prst="line">
            <a:avLst/>
          </a:prstGeom>
          <a:noFill/>
          <a:ln w="0">
            <a:solidFill>
              <a:srgbClr val="0000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10" name="Rectangle 3368"/>
          <p:cNvSpPr>
            <a:spLocks noChangeArrowheads="1"/>
          </p:cNvSpPr>
          <p:nvPr/>
        </p:nvSpPr>
        <p:spPr bwMode="auto">
          <a:xfrm>
            <a:off x="7937500" y="959694"/>
            <a:ext cx="40322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790.5569</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211" name="Line 3369"/>
          <p:cNvSpPr>
            <a:spLocks noChangeShapeType="1"/>
          </p:cNvSpPr>
          <p:nvPr/>
        </p:nvSpPr>
        <p:spPr bwMode="auto">
          <a:xfrm>
            <a:off x="7902575" y="926356"/>
            <a:ext cx="44450" cy="3333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12" name="Rectangle 3370"/>
          <p:cNvSpPr>
            <a:spLocks noChangeArrowheads="1"/>
          </p:cNvSpPr>
          <p:nvPr/>
        </p:nvSpPr>
        <p:spPr bwMode="auto">
          <a:xfrm>
            <a:off x="2684462" y="1855044"/>
            <a:ext cx="40322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dirty="0" smtClean="0">
                <a:ln>
                  <a:noFill/>
                </a:ln>
                <a:solidFill>
                  <a:srgbClr val="000000"/>
                </a:solidFill>
                <a:effectLst/>
                <a:latin typeface="Microsoft Sans Serif" pitchFamily="34" charset="0"/>
                <a:cs typeface="Arial" pitchFamily="34" charset="0"/>
              </a:rPr>
              <a:t>327.2392</a:t>
            </a:r>
            <a:endParaRPr kumimoji="0" lang="en-US" altLang="en-US"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3213" name="Rectangle 3371"/>
          <p:cNvSpPr>
            <a:spLocks noChangeArrowheads="1"/>
          </p:cNvSpPr>
          <p:nvPr/>
        </p:nvSpPr>
        <p:spPr bwMode="auto">
          <a:xfrm>
            <a:off x="882177" y="2484552"/>
            <a:ext cx="130003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200" b="1" i="0" u="none" strike="noStrike" cap="none" normalizeH="0" baseline="0" dirty="0" smtClean="0">
                <a:ln>
                  <a:noFill/>
                </a:ln>
                <a:solidFill>
                  <a:srgbClr val="FF0000"/>
                </a:solidFill>
                <a:effectLst/>
                <a:latin typeface="Microsoft Sans Serif" pitchFamily="34" charset="0"/>
                <a:cs typeface="Arial" pitchFamily="34" charset="0"/>
              </a:rPr>
              <a:t>303.2398   FA 20:4</a:t>
            </a:r>
            <a:endParaRPr kumimoji="0" lang="en-US" altLang="en-US" sz="1200" b="1" i="0" u="none" strike="noStrike" cap="none" normalizeH="0" baseline="0" dirty="0" smtClean="0">
              <a:ln>
                <a:noFill/>
              </a:ln>
              <a:solidFill>
                <a:srgbClr val="FF0000"/>
              </a:solidFill>
              <a:effectLst/>
              <a:cs typeface="Arial" pitchFamily="34" charset="0"/>
            </a:endParaRPr>
          </a:p>
        </p:txBody>
      </p:sp>
      <p:sp>
        <p:nvSpPr>
          <p:cNvPr id="3214" name="Rectangle 3372"/>
          <p:cNvSpPr>
            <a:spLocks noChangeArrowheads="1"/>
          </p:cNvSpPr>
          <p:nvPr/>
        </p:nvSpPr>
        <p:spPr bwMode="auto">
          <a:xfrm>
            <a:off x="632879" y="2918093"/>
            <a:ext cx="121668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200" b="1" i="0" u="none" strike="noStrike" cap="none" normalizeH="0" baseline="0" dirty="0" smtClean="0">
                <a:ln>
                  <a:noFill/>
                </a:ln>
                <a:solidFill>
                  <a:srgbClr val="FF0000"/>
                </a:solidFill>
                <a:effectLst/>
                <a:latin typeface="Microsoft Sans Serif" pitchFamily="34" charset="0"/>
                <a:cs typeface="Arial" pitchFamily="34" charset="0"/>
              </a:rPr>
              <a:t>255.2379 FA 16:0</a:t>
            </a:r>
            <a:endParaRPr kumimoji="0" lang="en-US" altLang="en-US" sz="1200" b="1" i="0" u="none" strike="noStrike" cap="none" normalizeH="0" baseline="0" dirty="0" smtClean="0">
              <a:ln>
                <a:noFill/>
              </a:ln>
              <a:solidFill>
                <a:srgbClr val="FF0000"/>
              </a:solidFill>
              <a:effectLst/>
              <a:cs typeface="Arial" pitchFamily="34" charset="0"/>
            </a:endParaRPr>
          </a:p>
        </p:txBody>
      </p:sp>
      <p:sp>
        <p:nvSpPr>
          <p:cNvPr id="3215" name="Rectangle 3373"/>
          <p:cNvSpPr>
            <a:spLocks noChangeArrowheads="1"/>
          </p:cNvSpPr>
          <p:nvPr/>
        </p:nvSpPr>
        <p:spPr bwMode="auto">
          <a:xfrm>
            <a:off x="2203450" y="3517156"/>
            <a:ext cx="40322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283.2503</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216" name="Rectangle 3374"/>
          <p:cNvSpPr>
            <a:spLocks noChangeArrowheads="1"/>
          </p:cNvSpPr>
          <p:nvPr/>
        </p:nvSpPr>
        <p:spPr bwMode="auto">
          <a:xfrm>
            <a:off x="7951787" y="3601294"/>
            <a:ext cx="40322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792.5702</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217" name="Line 3375"/>
          <p:cNvSpPr>
            <a:spLocks noChangeShapeType="1"/>
          </p:cNvSpPr>
          <p:nvPr/>
        </p:nvSpPr>
        <p:spPr bwMode="auto">
          <a:xfrm flipV="1">
            <a:off x="7927975" y="3736231"/>
            <a:ext cx="33338" cy="4603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18" name="Rectangle 3376"/>
          <p:cNvSpPr>
            <a:spLocks noChangeArrowheads="1"/>
          </p:cNvSpPr>
          <p:nvPr/>
        </p:nvSpPr>
        <p:spPr bwMode="auto">
          <a:xfrm>
            <a:off x="7558087" y="3925144"/>
            <a:ext cx="40322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791.5586</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219" name="Line 3377"/>
          <p:cNvSpPr>
            <a:spLocks noChangeShapeType="1"/>
          </p:cNvSpPr>
          <p:nvPr/>
        </p:nvSpPr>
        <p:spPr bwMode="auto">
          <a:xfrm flipH="1" flipV="1">
            <a:off x="7883525" y="4053731"/>
            <a:ext cx="34925" cy="5238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20" name="Rectangle 3378"/>
          <p:cNvSpPr>
            <a:spLocks noChangeArrowheads="1"/>
          </p:cNvSpPr>
          <p:nvPr/>
        </p:nvSpPr>
        <p:spPr bwMode="auto">
          <a:xfrm>
            <a:off x="4351337" y="4917331"/>
            <a:ext cx="40322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480.3199</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221" name="Rectangle 3379"/>
          <p:cNvSpPr>
            <a:spLocks noChangeArrowheads="1"/>
          </p:cNvSpPr>
          <p:nvPr/>
        </p:nvSpPr>
        <p:spPr bwMode="auto">
          <a:xfrm>
            <a:off x="2884487" y="5145931"/>
            <a:ext cx="40322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328.2431</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222" name="Line 3380"/>
          <p:cNvSpPr>
            <a:spLocks noChangeShapeType="1"/>
          </p:cNvSpPr>
          <p:nvPr/>
        </p:nvSpPr>
        <p:spPr bwMode="auto">
          <a:xfrm flipV="1">
            <a:off x="2860675" y="5280869"/>
            <a:ext cx="38100" cy="4603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23" name="Rectangle 3381"/>
          <p:cNvSpPr>
            <a:spLocks noChangeArrowheads="1"/>
          </p:cNvSpPr>
          <p:nvPr/>
        </p:nvSpPr>
        <p:spPr bwMode="auto">
          <a:xfrm>
            <a:off x="1712912" y="5644406"/>
            <a:ext cx="40322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256.2408</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224" name="Line 3382"/>
          <p:cNvSpPr>
            <a:spLocks noChangeShapeType="1"/>
          </p:cNvSpPr>
          <p:nvPr/>
        </p:nvSpPr>
        <p:spPr bwMode="auto">
          <a:xfrm flipH="1" flipV="1">
            <a:off x="2033587" y="5774581"/>
            <a:ext cx="44450" cy="3175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25" name="Rectangle 3383"/>
          <p:cNvSpPr>
            <a:spLocks noChangeArrowheads="1"/>
          </p:cNvSpPr>
          <p:nvPr/>
        </p:nvSpPr>
        <p:spPr bwMode="auto">
          <a:xfrm>
            <a:off x="8048625" y="5780931"/>
            <a:ext cx="40322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804.5337</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226" name="Line 3384"/>
          <p:cNvSpPr>
            <a:spLocks noChangeShapeType="1"/>
          </p:cNvSpPr>
          <p:nvPr/>
        </p:nvSpPr>
        <p:spPr bwMode="auto">
          <a:xfrm flipV="1">
            <a:off x="8058150" y="5909519"/>
            <a:ext cx="0" cy="3968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27" name="Rectangle 3385"/>
          <p:cNvSpPr>
            <a:spLocks noChangeArrowheads="1"/>
          </p:cNvSpPr>
          <p:nvPr/>
        </p:nvSpPr>
        <p:spPr bwMode="auto">
          <a:xfrm>
            <a:off x="3016250" y="5846019"/>
            <a:ext cx="40322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343.2343</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228" name="Line 3386"/>
          <p:cNvSpPr>
            <a:spLocks noChangeShapeType="1"/>
          </p:cNvSpPr>
          <p:nvPr/>
        </p:nvSpPr>
        <p:spPr bwMode="auto">
          <a:xfrm flipV="1">
            <a:off x="3025775" y="5974606"/>
            <a:ext cx="0" cy="3968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29" name="Rectangle 3387"/>
          <p:cNvSpPr>
            <a:spLocks noChangeArrowheads="1"/>
          </p:cNvSpPr>
          <p:nvPr/>
        </p:nvSpPr>
        <p:spPr bwMode="auto">
          <a:xfrm>
            <a:off x="1557337" y="5911106"/>
            <a:ext cx="40322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Microsoft Sans Serif" pitchFamily="34" charset="0"/>
                <a:cs typeface="Arial" pitchFamily="34" charset="0"/>
              </a:rPr>
              <a:t>224.0726</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230" name="Rectangle 3388"/>
          <p:cNvSpPr>
            <a:spLocks noChangeArrowheads="1"/>
          </p:cNvSpPr>
          <p:nvPr/>
        </p:nvSpPr>
        <p:spPr bwMode="auto">
          <a:xfrm>
            <a:off x="2210891" y="6695078"/>
            <a:ext cx="460057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dirty="0" smtClean="0">
                <a:ln>
                  <a:noFill/>
                </a:ln>
                <a:solidFill>
                  <a:srgbClr val="000000"/>
                </a:solidFill>
                <a:effectLst/>
                <a:latin typeface="Microsoft Sans Serif" pitchFamily="34" charset="0"/>
                <a:cs typeface="Arial" pitchFamily="34" charset="0"/>
              </a:rPr>
              <a:t>Spectrum from </a:t>
            </a:r>
            <a:r>
              <a:rPr kumimoji="0" lang="en-US" altLang="en-US" sz="800" b="0" i="0" u="none" strike="noStrike" cap="none" normalizeH="0" baseline="0" dirty="0" err="1" smtClean="0">
                <a:ln>
                  <a:noFill/>
                </a:ln>
                <a:solidFill>
                  <a:srgbClr val="000000"/>
                </a:solidFill>
                <a:effectLst/>
                <a:latin typeface="Microsoft Sans Serif" pitchFamily="34" charset="0"/>
                <a:cs typeface="Arial" pitchFamily="34" charset="0"/>
              </a:rPr>
              <a:t>MSMSALL_Neg</a:t>
            </a:r>
            <a:r>
              <a:rPr kumimoji="0" lang="en-US" altLang="en-US" sz="800" b="0" i="0" u="none" strike="noStrike" cap="none" normalizeH="0" baseline="0" dirty="0" smtClean="0">
                <a:ln>
                  <a:noFill/>
                </a:ln>
                <a:solidFill>
                  <a:srgbClr val="000000"/>
                </a:solidFill>
                <a:effectLst/>
                <a:latin typeface="Microsoft Sans Serif" pitchFamily="34" charset="0"/>
                <a:cs typeface="Arial" pitchFamily="34" charset="0"/>
              </a:rPr>
              <a:t> F2.wiff (sample 1) - </a:t>
            </a:r>
            <a:r>
              <a:rPr kumimoji="0" lang="en-US" altLang="en-US" sz="800" b="0" i="0" u="none" strike="noStrike" cap="none" normalizeH="0" baseline="0" dirty="0" err="1" smtClean="0">
                <a:ln>
                  <a:noFill/>
                </a:ln>
                <a:solidFill>
                  <a:srgbClr val="000000"/>
                </a:solidFill>
                <a:effectLst/>
                <a:latin typeface="Microsoft Sans Serif" pitchFamily="34" charset="0"/>
                <a:cs typeface="Arial" pitchFamily="34" charset="0"/>
              </a:rPr>
              <a:t>Neg</a:t>
            </a:r>
            <a:r>
              <a:rPr kumimoji="0" lang="en-US" altLang="en-US" sz="800" b="0" i="0" u="none" strike="noStrike" cap="none" normalizeH="0" baseline="0" dirty="0" smtClean="0">
                <a:ln>
                  <a:noFill/>
                </a:ln>
                <a:solidFill>
                  <a:srgbClr val="000000"/>
                </a:solidFill>
                <a:effectLst/>
                <a:latin typeface="Microsoft Sans Serif" pitchFamily="34" charset="0"/>
                <a:cs typeface="Arial" pitchFamily="34" charset="0"/>
              </a:rPr>
              <a:t> F-2, Experiment 2, -TOF MS^2 (100 - 1500) from 840.690 min</a:t>
            </a:r>
            <a:endParaRPr kumimoji="0" lang="en-US" altLang="en-US"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3231" name="Rectangle 3389"/>
          <p:cNvSpPr>
            <a:spLocks noChangeArrowheads="1"/>
          </p:cNvSpPr>
          <p:nvPr/>
        </p:nvSpPr>
        <p:spPr bwMode="auto">
          <a:xfrm>
            <a:off x="8031956" y="6565414"/>
            <a:ext cx="82073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800" b="0" i="0" u="none" strike="noStrike" cap="none" normalizeH="0" baseline="0" dirty="0" smtClean="0">
                <a:ln>
                  <a:noFill/>
                </a:ln>
                <a:solidFill>
                  <a:srgbClr val="000000"/>
                </a:solidFill>
                <a:effectLst/>
                <a:latin typeface="Microsoft Sans Serif" pitchFamily="34" charset="0"/>
                <a:cs typeface="Arial" pitchFamily="34" charset="0"/>
              </a:rPr>
              <a:t>Precursor: 840.7 Da</a:t>
            </a:r>
            <a:endParaRPr kumimoji="0" lang="en-US" altLang="en-US"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6432" name="Rectangle 256"/>
          <p:cNvSpPr>
            <a:spLocks noChangeArrowheads="1"/>
          </p:cNvSpPr>
          <p:nvPr/>
        </p:nvSpPr>
        <p:spPr bwMode="auto">
          <a:xfrm rot="16200000">
            <a:off x="-145964" y="3278275"/>
            <a:ext cx="385747" cy="12383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800" b="1" dirty="0" smtClean="0">
                <a:solidFill>
                  <a:srgbClr val="000000"/>
                </a:solidFill>
                <a:latin typeface="Microsoft Sans Serif" pitchFamily="34" charset="0"/>
              </a:rPr>
              <a:t>Intensity</a:t>
            </a:r>
            <a:endParaRPr lang="en-US" sz="800" b="1" dirty="0" smtClean="0">
              <a:solidFill>
                <a:prstClr val="black"/>
              </a:solidFill>
              <a:latin typeface="Arial" pitchFamily="34" charset="0"/>
            </a:endParaRPr>
          </a:p>
        </p:txBody>
      </p:sp>
      <p:sp>
        <p:nvSpPr>
          <p:cNvPr id="6433" name="Rectangle 114"/>
          <p:cNvSpPr>
            <a:spLocks noChangeArrowheads="1"/>
          </p:cNvSpPr>
          <p:nvPr/>
        </p:nvSpPr>
        <p:spPr bwMode="auto">
          <a:xfrm>
            <a:off x="4542140" y="6537837"/>
            <a:ext cx="800101" cy="123825"/>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800" b="1" dirty="0" smtClean="0">
                <a:solidFill>
                  <a:srgbClr val="000000"/>
                </a:solidFill>
                <a:latin typeface="Microsoft Sans Serif" pitchFamily="34" charset="0"/>
              </a:rPr>
              <a:t>Mass/Charge, Da</a:t>
            </a:r>
            <a:endParaRPr lang="en-US" sz="800" b="1" dirty="0" smtClean="0">
              <a:solidFill>
                <a:prstClr val="black"/>
              </a:solidFill>
              <a:latin typeface="Arial" pitchFamily="34" charset="0"/>
            </a:endParaRPr>
          </a:p>
        </p:txBody>
      </p:sp>
      <p:sp>
        <p:nvSpPr>
          <p:cNvPr id="6100" name="Text Box 189"/>
          <p:cNvSpPr txBox="1"/>
          <p:nvPr/>
        </p:nvSpPr>
        <p:spPr>
          <a:xfrm>
            <a:off x="13388" y="29225"/>
            <a:ext cx="9105900" cy="431800"/>
          </a:xfrm>
          <a:prstGeom prst="rect">
            <a:avLst/>
          </a:prstGeom>
          <a:noFill/>
          <a:ln>
            <a:noFill/>
          </a:ln>
          <a:effectLst/>
          <a:extLst>
            <a:ext uri="{FAA26D3D-D897-4be2-8F04-BA451C77F1D7}">
              <ma14:placeholderFlag xmlns:ma14="http://schemas.microsoft.com/office/mac/drawingml/2011/main" xmlns=""/>
            </a:ext>
            <a:ext uri="{C572A759-6A51-4108-AA02-DFA0A04FC94B}">
              <ma14:wrappingTextBoxFlag xmlns:ma14="http://schemas.microsoft.com/office/mac/drawingml/2011/main" xmln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r>
              <a:rPr lang="en-US" b="1" dirty="0" smtClean="0">
                <a:solidFill>
                  <a:prstClr val="black"/>
                </a:solidFill>
                <a:latin typeface="Arial" panose="020B0604020202020204" pitchFamily="34" charset="0"/>
                <a:ea typeface="ＭＳ 明朝"/>
                <a:cs typeface="Arial" panose="020B0604020202020204" pitchFamily="34" charset="0"/>
              </a:rPr>
              <a:t>ESI-MS/MS fragments from</a:t>
            </a:r>
          </a:p>
          <a:p>
            <a:pPr algn="ctr"/>
            <a:r>
              <a:rPr lang="en-US" b="1" dirty="0" smtClean="0">
                <a:solidFill>
                  <a:prstClr val="black"/>
                </a:solidFill>
                <a:latin typeface="Arial" panose="020B0604020202020204" pitchFamily="34" charset="0"/>
                <a:ea typeface="ＭＳ 明朝"/>
                <a:cs typeface="Arial" panose="020B0604020202020204" pitchFamily="34" charset="0"/>
              </a:rPr>
              <a:t>840.7 m/z 36:4 PC acetate adduct (-mode).</a:t>
            </a:r>
            <a:endParaRPr lang="en-US" b="1" dirty="0">
              <a:solidFill>
                <a:prstClr val="black"/>
              </a:solidFill>
              <a:latin typeface="Arial" panose="020B0604020202020204" pitchFamily="34" charset="0"/>
              <a:ea typeface="ＭＳ 明朝"/>
              <a:cs typeface="Arial" panose="020B0604020202020204" pitchFamily="34" charset="0"/>
            </a:endParaRPr>
          </a:p>
        </p:txBody>
      </p:sp>
      <p:cxnSp>
        <p:nvCxnSpPr>
          <p:cNvPr id="6101" name="Straight Arrow Connector 6100"/>
          <p:cNvCxnSpPr/>
          <p:nvPr/>
        </p:nvCxnSpPr>
        <p:spPr>
          <a:xfrm>
            <a:off x="2128837" y="2661494"/>
            <a:ext cx="444501" cy="614363"/>
          </a:xfrm>
          <a:prstGeom prst="straightConnector1">
            <a:avLst/>
          </a:prstGeom>
          <a:ln w="12700">
            <a:solidFill>
              <a:srgbClr val="FF0000"/>
            </a:solidFill>
            <a:headEnd type="non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6102" name="Straight Arrow Connector 6101"/>
          <p:cNvCxnSpPr/>
          <p:nvPr/>
        </p:nvCxnSpPr>
        <p:spPr>
          <a:xfrm rot="-5820000" flipH="1">
            <a:off x="1773493" y="3141666"/>
            <a:ext cx="311150" cy="201612"/>
          </a:xfrm>
          <a:prstGeom prst="straightConnector1">
            <a:avLst/>
          </a:prstGeom>
          <a:ln w="12700">
            <a:solidFill>
              <a:srgbClr val="FF0000"/>
            </a:solidFill>
            <a:headEnd type="none" w="med" len="med"/>
            <a:tailEnd type="triangle" w="med" len="med"/>
          </a:ln>
        </p:spPr>
        <p:style>
          <a:lnRef idx="2">
            <a:schemeClr val="accent1"/>
          </a:lnRef>
          <a:fillRef idx="0">
            <a:schemeClr val="accent1"/>
          </a:fillRef>
          <a:effectRef idx="1">
            <a:schemeClr val="accent1"/>
          </a:effectRef>
          <a:fontRef idx="minor">
            <a:schemeClr val="tx1"/>
          </a:fontRef>
        </p:style>
      </p:cxnSp>
      <p:grpSp>
        <p:nvGrpSpPr>
          <p:cNvPr id="6103" name="Group 6102"/>
          <p:cNvGrpSpPr/>
          <p:nvPr/>
        </p:nvGrpSpPr>
        <p:grpSpPr>
          <a:xfrm>
            <a:off x="3829552" y="2156029"/>
            <a:ext cx="2348062" cy="868077"/>
            <a:chOff x="414338" y="2316930"/>
            <a:chExt cx="2348062" cy="868077"/>
          </a:xfrm>
        </p:grpSpPr>
        <p:sp>
          <p:nvSpPr>
            <p:cNvPr id="6104" name="Text Box 403"/>
            <p:cNvSpPr txBox="1">
              <a:spLocks noChangeAspect="1" noChangeArrowheads="1"/>
            </p:cNvSpPr>
            <p:nvPr/>
          </p:nvSpPr>
          <p:spPr bwMode="auto">
            <a:xfrm>
              <a:off x="1696210" y="2532916"/>
              <a:ext cx="28441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a:ln>
                    <a:noFill/>
                  </a:ln>
                  <a:solidFill>
                    <a:srgbClr val="191919"/>
                  </a:solidFill>
                  <a:effectLst/>
                  <a:uLnTx/>
                  <a:uFillTx/>
                  <a:latin typeface="Arial" pitchFamily="34" charset="0"/>
                  <a:cs typeface="Arial" pitchFamily="34" charset="0"/>
                </a:rPr>
                <a:t>O</a:t>
              </a:r>
            </a:p>
          </p:txBody>
        </p:sp>
        <p:sp>
          <p:nvSpPr>
            <p:cNvPr id="6105" name="Line 388"/>
            <p:cNvSpPr>
              <a:spLocks noChangeAspect="1" noChangeShapeType="1"/>
            </p:cNvSpPr>
            <p:nvPr/>
          </p:nvSpPr>
          <p:spPr bwMode="auto">
            <a:xfrm>
              <a:off x="1291399" y="2938784"/>
              <a:ext cx="0" cy="6667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6106" name="Line 389"/>
            <p:cNvSpPr>
              <a:spLocks noChangeAspect="1" noChangeShapeType="1"/>
            </p:cNvSpPr>
            <p:nvPr/>
          </p:nvSpPr>
          <p:spPr bwMode="auto">
            <a:xfrm>
              <a:off x="1307274" y="2938784"/>
              <a:ext cx="0" cy="6667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6107" name="Text Box 390"/>
            <p:cNvSpPr txBox="1">
              <a:spLocks noChangeAspect="1" noChangeArrowheads="1"/>
            </p:cNvSpPr>
            <p:nvPr/>
          </p:nvSpPr>
          <p:spPr bwMode="auto">
            <a:xfrm>
              <a:off x="1156198" y="2938786"/>
              <a:ext cx="28441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a:ln>
                    <a:noFill/>
                  </a:ln>
                  <a:solidFill>
                    <a:srgbClr val="191919"/>
                  </a:solidFill>
                  <a:effectLst/>
                  <a:uLnTx/>
                  <a:uFillTx/>
                  <a:latin typeface="Arial" pitchFamily="34" charset="0"/>
                  <a:cs typeface="Arial" pitchFamily="34" charset="0"/>
                </a:rPr>
                <a:t>O</a:t>
              </a:r>
            </a:p>
          </p:txBody>
        </p:sp>
        <p:sp>
          <p:nvSpPr>
            <p:cNvPr id="6108" name="Text Box 391"/>
            <p:cNvSpPr txBox="1">
              <a:spLocks noChangeAspect="1" noChangeArrowheads="1"/>
            </p:cNvSpPr>
            <p:nvPr/>
          </p:nvSpPr>
          <p:spPr bwMode="auto">
            <a:xfrm>
              <a:off x="1248801" y="2711244"/>
              <a:ext cx="28441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a:ln>
                    <a:noFill/>
                  </a:ln>
                  <a:solidFill>
                    <a:srgbClr val="191919"/>
                  </a:solidFill>
                  <a:effectLst/>
                  <a:uLnTx/>
                  <a:uFillTx/>
                  <a:latin typeface="Arial" pitchFamily="34" charset="0"/>
                  <a:cs typeface="Arial" pitchFamily="34" charset="0"/>
                </a:rPr>
                <a:t>O</a:t>
              </a:r>
            </a:p>
          </p:txBody>
        </p:sp>
        <p:sp>
          <p:nvSpPr>
            <p:cNvPr id="6353" name="Line 392"/>
            <p:cNvSpPr>
              <a:spLocks noChangeAspect="1" noChangeShapeType="1"/>
            </p:cNvSpPr>
            <p:nvPr/>
          </p:nvSpPr>
          <p:spPr bwMode="auto">
            <a:xfrm>
              <a:off x="1435860" y="2875284"/>
              <a:ext cx="44450" cy="6032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6435" name="Line 393"/>
            <p:cNvSpPr>
              <a:spLocks noChangeAspect="1" noChangeShapeType="1"/>
            </p:cNvSpPr>
            <p:nvPr/>
          </p:nvSpPr>
          <p:spPr bwMode="auto">
            <a:xfrm flipV="1">
              <a:off x="1480310" y="2789559"/>
              <a:ext cx="101600" cy="14922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6436" name="Line 394"/>
            <p:cNvSpPr>
              <a:spLocks noChangeAspect="1" noChangeShapeType="1"/>
            </p:cNvSpPr>
            <p:nvPr/>
          </p:nvSpPr>
          <p:spPr bwMode="auto">
            <a:xfrm flipH="1" flipV="1">
              <a:off x="1473960" y="2786384"/>
              <a:ext cx="104775" cy="15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6437" name="Text Box 395"/>
            <p:cNvSpPr txBox="1">
              <a:spLocks noChangeAspect="1" noChangeArrowheads="1"/>
            </p:cNvSpPr>
            <p:nvPr/>
          </p:nvSpPr>
          <p:spPr bwMode="auto">
            <a:xfrm>
              <a:off x="1289804" y="2614141"/>
              <a:ext cx="284052"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smtClean="0">
                  <a:ln>
                    <a:noFill/>
                  </a:ln>
                  <a:solidFill>
                    <a:srgbClr val="191919"/>
                  </a:solidFill>
                  <a:effectLst/>
                  <a:uLnTx/>
                  <a:uFillTx/>
                  <a:latin typeface="Arial" pitchFamily="34" charset="0"/>
                  <a:cs typeface="Arial" pitchFamily="34" charset="0"/>
                </a:rPr>
                <a:t>O</a:t>
              </a:r>
              <a:endParaRPr kumimoji="0" lang="en-US" altLang="en-US" sz="1000" b="0" i="0" u="none" strike="noStrike" kern="0" cap="none" spc="0" normalizeH="0" baseline="0" noProof="0" dirty="0">
                <a:ln>
                  <a:noFill/>
                </a:ln>
                <a:solidFill>
                  <a:srgbClr val="191919"/>
                </a:solidFill>
                <a:effectLst/>
                <a:uLnTx/>
                <a:uFillTx/>
                <a:latin typeface="Arial" pitchFamily="34" charset="0"/>
                <a:cs typeface="Arial" pitchFamily="34" charset="0"/>
              </a:endParaRPr>
            </a:p>
          </p:txBody>
        </p:sp>
        <p:sp>
          <p:nvSpPr>
            <p:cNvPr id="6438" name="Line 396"/>
            <p:cNvSpPr>
              <a:spLocks noChangeAspect="1" noChangeShapeType="1"/>
            </p:cNvSpPr>
            <p:nvPr/>
          </p:nvSpPr>
          <p:spPr bwMode="auto">
            <a:xfrm flipV="1">
              <a:off x="1578735" y="2862584"/>
              <a:ext cx="47625" cy="762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6439" name="Text Box 397"/>
            <p:cNvSpPr txBox="1">
              <a:spLocks noChangeAspect="1" noChangeArrowheads="1"/>
            </p:cNvSpPr>
            <p:nvPr/>
          </p:nvSpPr>
          <p:spPr bwMode="auto">
            <a:xfrm>
              <a:off x="1540635" y="2749872"/>
              <a:ext cx="28441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rPr>
                <a:t>O</a:t>
              </a:r>
            </a:p>
          </p:txBody>
        </p:sp>
        <p:sp>
          <p:nvSpPr>
            <p:cNvPr id="6440" name="Line 398"/>
            <p:cNvSpPr>
              <a:spLocks noChangeAspect="1" noChangeShapeType="1"/>
            </p:cNvSpPr>
            <p:nvPr/>
          </p:nvSpPr>
          <p:spPr bwMode="auto">
            <a:xfrm>
              <a:off x="1721610" y="2856234"/>
              <a:ext cx="82550" cy="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6441" name="Line 399"/>
            <p:cNvSpPr>
              <a:spLocks noChangeAspect="1" noChangeShapeType="1"/>
            </p:cNvSpPr>
            <p:nvPr/>
          </p:nvSpPr>
          <p:spPr bwMode="auto">
            <a:xfrm rot="10809098">
              <a:off x="1842260" y="2726059"/>
              <a:ext cx="0" cy="762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6442" name="Line 400"/>
            <p:cNvSpPr>
              <a:spLocks noChangeAspect="1" noChangeShapeType="1"/>
            </p:cNvSpPr>
            <p:nvPr/>
          </p:nvSpPr>
          <p:spPr bwMode="auto">
            <a:xfrm rot="10809098">
              <a:off x="1826385" y="2726059"/>
              <a:ext cx="0" cy="762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6443" name="Text Box 401"/>
            <p:cNvSpPr txBox="1">
              <a:spLocks noChangeAspect="1" noChangeArrowheads="1"/>
            </p:cNvSpPr>
            <p:nvPr/>
          </p:nvSpPr>
          <p:spPr bwMode="auto">
            <a:xfrm rot="10809098">
              <a:off x="1899281" y="2729154"/>
              <a:ext cx="28441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a:ln>
                    <a:noFill/>
                  </a:ln>
                  <a:solidFill>
                    <a:srgbClr val="191919"/>
                  </a:solidFill>
                  <a:effectLst/>
                  <a:uLnTx/>
                  <a:uFillTx/>
                  <a:latin typeface="Arial" pitchFamily="34" charset="0"/>
                  <a:cs typeface="Arial" pitchFamily="34" charset="0"/>
                </a:rPr>
                <a:t>O</a:t>
              </a:r>
            </a:p>
          </p:txBody>
        </p:sp>
        <p:sp>
          <p:nvSpPr>
            <p:cNvPr id="6444" name="Line 402"/>
            <p:cNvSpPr>
              <a:spLocks noChangeAspect="1" noChangeShapeType="1"/>
            </p:cNvSpPr>
            <p:nvPr/>
          </p:nvSpPr>
          <p:spPr bwMode="auto">
            <a:xfrm>
              <a:off x="1904699" y="2856234"/>
              <a:ext cx="82550" cy="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6445" name="Line 404"/>
            <p:cNvSpPr>
              <a:spLocks noChangeAspect="1" noChangeShapeType="1"/>
            </p:cNvSpPr>
            <p:nvPr/>
          </p:nvSpPr>
          <p:spPr bwMode="auto">
            <a:xfrm flipV="1">
              <a:off x="2090965" y="2780034"/>
              <a:ext cx="53975" cy="7937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6446" name="Line 405"/>
            <p:cNvSpPr>
              <a:spLocks noChangeAspect="1" noChangeShapeType="1"/>
            </p:cNvSpPr>
            <p:nvPr/>
          </p:nvSpPr>
          <p:spPr bwMode="auto">
            <a:xfrm>
              <a:off x="2141765" y="2780034"/>
              <a:ext cx="50800" cy="762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6447" name="Line 406"/>
            <p:cNvSpPr>
              <a:spLocks noChangeAspect="1" noChangeShapeType="1"/>
            </p:cNvSpPr>
            <p:nvPr/>
          </p:nvSpPr>
          <p:spPr bwMode="auto">
            <a:xfrm flipV="1">
              <a:off x="2192565" y="2780034"/>
              <a:ext cx="41275" cy="762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6448" name="Text Box 407"/>
            <p:cNvSpPr txBox="1">
              <a:spLocks noChangeAspect="1" noChangeArrowheads="1"/>
            </p:cNvSpPr>
            <p:nvPr/>
          </p:nvSpPr>
          <p:spPr bwMode="auto">
            <a:xfrm>
              <a:off x="1715790" y="2734527"/>
              <a:ext cx="267884"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a:ln>
                    <a:noFill/>
                  </a:ln>
                  <a:solidFill>
                    <a:srgbClr val="191919"/>
                  </a:solidFill>
                  <a:effectLst/>
                  <a:uLnTx/>
                  <a:uFillTx/>
                  <a:latin typeface="Arial" pitchFamily="34" charset="0"/>
                  <a:cs typeface="Arial" pitchFamily="34" charset="0"/>
                </a:rPr>
                <a:t>P</a:t>
              </a:r>
            </a:p>
          </p:txBody>
        </p:sp>
        <p:sp>
          <p:nvSpPr>
            <p:cNvPr id="6449" name="Text Box 408"/>
            <p:cNvSpPr txBox="1">
              <a:spLocks noChangeAspect="1" noChangeArrowheads="1"/>
            </p:cNvSpPr>
            <p:nvPr/>
          </p:nvSpPr>
          <p:spPr bwMode="auto">
            <a:xfrm>
              <a:off x="1653348" y="2926084"/>
              <a:ext cx="377026"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rPr>
                <a:t>OH</a:t>
              </a:r>
            </a:p>
          </p:txBody>
        </p:sp>
        <p:sp>
          <p:nvSpPr>
            <p:cNvPr id="6450" name="Text Box 409"/>
            <p:cNvSpPr txBox="1">
              <a:spLocks noChangeAspect="1" noChangeArrowheads="1"/>
            </p:cNvSpPr>
            <p:nvPr/>
          </p:nvSpPr>
          <p:spPr bwMode="auto">
            <a:xfrm>
              <a:off x="1497243" y="2614141"/>
              <a:ext cx="277277"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a:ln>
                    <a:noFill/>
                  </a:ln>
                  <a:solidFill>
                    <a:srgbClr val="191919"/>
                  </a:solidFill>
                  <a:effectLst/>
                  <a:uLnTx/>
                  <a:uFillTx/>
                  <a:latin typeface="Arial" pitchFamily="34" charset="0"/>
                  <a:cs typeface="Arial" pitchFamily="34" charset="0"/>
                </a:rPr>
                <a:t>H</a:t>
              </a:r>
            </a:p>
          </p:txBody>
        </p:sp>
        <p:sp>
          <p:nvSpPr>
            <p:cNvPr id="6451" name="Line 386"/>
            <p:cNvSpPr>
              <a:spLocks noChangeAspect="1" noChangeShapeType="1"/>
            </p:cNvSpPr>
            <p:nvPr/>
          </p:nvSpPr>
          <p:spPr bwMode="auto">
            <a:xfrm>
              <a:off x="1256474" y="2856385"/>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6452" name="Line 387"/>
            <p:cNvSpPr>
              <a:spLocks noChangeAspect="1" noChangeShapeType="1"/>
            </p:cNvSpPr>
            <p:nvPr/>
          </p:nvSpPr>
          <p:spPr bwMode="auto">
            <a:xfrm flipV="1">
              <a:off x="1307274" y="2856385"/>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6453" name="Line 410"/>
            <p:cNvSpPr>
              <a:spLocks noChangeAspect="1" noChangeShapeType="1"/>
            </p:cNvSpPr>
            <p:nvPr/>
          </p:nvSpPr>
          <p:spPr bwMode="auto">
            <a:xfrm>
              <a:off x="891349" y="2852265"/>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6454" name="Line 411"/>
            <p:cNvSpPr>
              <a:spLocks noChangeAspect="1" noChangeShapeType="1"/>
            </p:cNvSpPr>
            <p:nvPr/>
          </p:nvSpPr>
          <p:spPr bwMode="auto">
            <a:xfrm flipV="1">
              <a:off x="926274" y="2852265"/>
              <a:ext cx="38100"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6455" name="Line 412"/>
            <p:cNvSpPr>
              <a:spLocks noChangeAspect="1" noChangeShapeType="1"/>
            </p:cNvSpPr>
            <p:nvPr/>
          </p:nvSpPr>
          <p:spPr bwMode="auto">
            <a:xfrm>
              <a:off x="964374" y="2852265"/>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6456" name="Line 413"/>
            <p:cNvSpPr>
              <a:spLocks noChangeAspect="1" noChangeShapeType="1"/>
            </p:cNvSpPr>
            <p:nvPr/>
          </p:nvSpPr>
          <p:spPr bwMode="auto">
            <a:xfrm rot="10800000">
              <a:off x="1180274" y="2856385"/>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6457" name="Line 414"/>
            <p:cNvSpPr>
              <a:spLocks noChangeAspect="1" noChangeShapeType="1"/>
            </p:cNvSpPr>
            <p:nvPr/>
          </p:nvSpPr>
          <p:spPr bwMode="auto">
            <a:xfrm rot="10800000" flipV="1">
              <a:off x="1145349" y="2856385"/>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6458" name="Line 415"/>
            <p:cNvSpPr>
              <a:spLocks noChangeAspect="1" noChangeShapeType="1"/>
            </p:cNvSpPr>
            <p:nvPr/>
          </p:nvSpPr>
          <p:spPr bwMode="auto">
            <a:xfrm rot="10800000">
              <a:off x="1107249" y="2856385"/>
              <a:ext cx="38100"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6459" name="Line 416"/>
            <p:cNvSpPr>
              <a:spLocks noChangeAspect="1" noChangeShapeType="1"/>
            </p:cNvSpPr>
            <p:nvPr/>
          </p:nvSpPr>
          <p:spPr bwMode="auto">
            <a:xfrm rot="10800000">
              <a:off x="1037399" y="2856385"/>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6460" name="Line 417"/>
            <p:cNvSpPr>
              <a:spLocks noChangeAspect="1" noChangeShapeType="1"/>
            </p:cNvSpPr>
            <p:nvPr/>
          </p:nvSpPr>
          <p:spPr bwMode="auto">
            <a:xfrm rot="10800000" flipV="1">
              <a:off x="999299" y="2856385"/>
              <a:ext cx="38100"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6461" name="Line 418"/>
            <p:cNvSpPr>
              <a:spLocks noChangeAspect="1" noChangeShapeType="1"/>
            </p:cNvSpPr>
            <p:nvPr/>
          </p:nvSpPr>
          <p:spPr bwMode="auto">
            <a:xfrm rot="10800000" flipV="1">
              <a:off x="1072324" y="2856385"/>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6462" name="Line 419"/>
            <p:cNvSpPr>
              <a:spLocks noChangeAspect="1" noChangeShapeType="1"/>
            </p:cNvSpPr>
            <p:nvPr/>
          </p:nvSpPr>
          <p:spPr bwMode="auto">
            <a:xfrm flipV="1">
              <a:off x="1218374" y="2860505"/>
              <a:ext cx="34925" cy="7828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6463" name="Line 420"/>
            <p:cNvSpPr>
              <a:spLocks noChangeAspect="1" noChangeShapeType="1"/>
            </p:cNvSpPr>
            <p:nvPr/>
          </p:nvSpPr>
          <p:spPr bwMode="auto">
            <a:xfrm>
              <a:off x="821499" y="2852265"/>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6464" name="Line 421"/>
            <p:cNvSpPr>
              <a:spLocks noChangeAspect="1" noChangeShapeType="1"/>
            </p:cNvSpPr>
            <p:nvPr/>
          </p:nvSpPr>
          <p:spPr bwMode="auto">
            <a:xfrm flipV="1">
              <a:off x="856424" y="2852265"/>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6465" name="Line 422"/>
            <p:cNvSpPr>
              <a:spLocks noChangeAspect="1" noChangeShapeType="1"/>
            </p:cNvSpPr>
            <p:nvPr/>
          </p:nvSpPr>
          <p:spPr bwMode="auto">
            <a:xfrm>
              <a:off x="751649" y="2852265"/>
              <a:ext cx="31750"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6466" name="Line 423"/>
            <p:cNvSpPr>
              <a:spLocks noChangeAspect="1" noChangeShapeType="1"/>
            </p:cNvSpPr>
            <p:nvPr/>
          </p:nvSpPr>
          <p:spPr bwMode="auto">
            <a:xfrm flipV="1">
              <a:off x="783399" y="2852265"/>
              <a:ext cx="38100"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6467" name="Text Box 424"/>
            <p:cNvSpPr txBox="1">
              <a:spLocks noChangeAspect="1" noChangeArrowheads="1"/>
            </p:cNvSpPr>
            <p:nvPr/>
          </p:nvSpPr>
          <p:spPr bwMode="auto">
            <a:xfrm>
              <a:off x="2344965" y="2530797"/>
              <a:ext cx="41743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rPr>
                <a:t>CH</a:t>
              </a:r>
              <a:r>
                <a:rPr kumimoji="0" lang="en-US" altLang="en-US" sz="1000" b="0" i="0" u="none" strike="noStrike" kern="0" cap="none" spc="0" normalizeH="0" baseline="-25000" noProof="0">
                  <a:ln>
                    <a:noFill/>
                  </a:ln>
                  <a:solidFill>
                    <a:srgbClr val="191919"/>
                  </a:solidFill>
                  <a:effectLst/>
                  <a:uLnTx/>
                  <a:uFillTx/>
                  <a:latin typeface="Arial" pitchFamily="34" charset="0"/>
                  <a:cs typeface="Arial" pitchFamily="34" charset="0"/>
                </a:rPr>
                <a:t>3</a:t>
              </a:r>
              <a:endPar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endParaRPr>
            </a:p>
          </p:txBody>
        </p:sp>
        <p:sp>
          <p:nvSpPr>
            <p:cNvPr id="6468" name="Text Box 425"/>
            <p:cNvSpPr txBox="1">
              <a:spLocks noChangeAspect="1" noChangeArrowheads="1"/>
            </p:cNvSpPr>
            <p:nvPr/>
          </p:nvSpPr>
          <p:spPr bwMode="auto">
            <a:xfrm>
              <a:off x="2149703" y="2668909"/>
              <a:ext cx="277277"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rPr>
                <a:t>N</a:t>
              </a:r>
            </a:p>
          </p:txBody>
        </p:sp>
        <p:sp>
          <p:nvSpPr>
            <p:cNvPr id="6469" name="Line 426"/>
            <p:cNvSpPr>
              <a:spLocks noChangeAspect="1" noChangeShapeType="1"/>
            </p:cNvSpPr>
            <p:nvPr/>
          </p:nvSpPr>
          <p:spPr bwMode="auto">
            <a:xfrm>
              <a:off x="2335440" y="2783209"/>
              <a:ext cx="95250" cy="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6470" name="Line 427"/>
            <p:cNvSpPr>
              <a:spLocks noChangeAspect="1" noChangeShapeType="1"/>
            </p:cNvSpPr>
            <p:nvPr/>
          </p:nvSpPr>
          <p:spPr bwMode="auto">
            <a:xfrm flipV="1">
              <a:off x="2335440" y="2678434"/>
              <a:ext cx="88900" cy="7937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6471" name="Line 428"/>
            <p:cNvSpPr>
              <a:spLocks noChangeAspect="1" noChangeShapeType="1"/>
            </p:cNvSpPr>
            <p:nvPr/>
          </p:nvSpPr>
          <p:spPr bwMode="auto">
            <a:xfrm>
              <a:off x="2335440" y="2808609"/>
              <a:ext cx="92075" cy="6985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6472" name="Text Box 429"/>
            <p:cNvSpPr txBox="1">
              <a:spLocks noChangeAspect="1" noChangeArrowheads="1"/>
            </p:cNvSpPr>
            <p:nvPr/>
          </p:nvSpPr>
          <p:spPr bwMode="auto">
            <a:xfrm>
              <a:off x="2328034" y="2670497"/>
              <a:ext cx="41743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rPr>
                <a:t>CH</a:t>
              </a:r>
              <a:r>
                <a:rPr kumimoji="0" lang="en-US" altLang="en-US" sz="1000" b="0" i="0" u="none" strike="noStrike" kern="0" cap="none" spc="0" normalizeH="0" baseline="-25000" noProof="0">
                  <a:ln>
                    <a:noFill/>
                  </a:ln>
                  <a:solidFill>
                    <a:srgbClr val="191919"/>
                  </a:solidFill>
                  <a:effectLst/>
                  <a:uLnTx/>
                  <a:uFillTx/>
                  <a:latin typeface="Arial" pitchFamily="34" charset="0"/>
                  <a:cs typeface="Arial" pitchFamily="34" charset="0"/>
                </a:rPr>
                <a:t>3</a:t>
              </a:r>
              <a:endPar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endParaRPr>
            </a:p>
          </p:txBody>
        </p:sp>
        <p:sp>
          <p:nvSpPr>
            <p:cNvPr id="6473" name="Text Box 430"/>
            <p:cNvSpPr txBox="1">
              <a:spLocks noChangeAspect="1" noChangeArrowheads="1"/>
            </p:cNvSpPr>
            <p:nvPr/>
          </p:nvSpPr>
          <p:spPr bwMode="auto">
            <a:xfrm>
              <a:off x="2344965" y="2800672"/>
              <a:ext cx="41743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rPr>
                <a:t>CH</a:t>
              </a:r>
              <a:r>
                <a:rPr kumimoji="0" lang="en-US" altLang="en-US" sz="1000" b="0" i="0" u="none" strike="noStrike" kern="0" cap="none" spc="0" normalizeH="0" baseline="-25000" noProof="0">
                  <a:ln>
                    <a:noFill/>
                  </a:ln>
                  <a:solidFill>
                    <a:srgbClr val="191919"/>
                  </a:solidFill>
                  <a:effectLst/>
                  <a:uLnTx/>
                  <a:uFillTx/>
                  <a:latin typeface="Arial" pitchFamily="34" charset="0"/>
                  <a:cs typeface="Arial" pitchFamily="34" charset="0"/>
                </a:rPr>
                <a:t>3</a:t>
              </a:r>
              <a:endPar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endParaRPr>
            </a:p>
          </p:txBody>
        </p:sp>
        <p:sp>
          <p:nvSpPr>
            <p:cNvPr id="6474" name="Line 431"/>
            <p:cNvSpPr>
              <a:spLocks noChangeAspect="1" noChangeShapeType="1"/>
            </p:cNvSpPr>
            <p:nvPr/>
          </p:nvSpPr>
          <p:spPr bwMode="auto">
            <a:xfrm rot="10809098">
              <a:off x="1844376" y="2900684"/>
              <a:ext cx="0" cy="762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6475" name="Text Box 153"/>
            <p:cNvSpPr txBox="1">
              <a:spLocks noChangeAspect="1" noChangeArrowheads="1"/>
            </p:cNvSpPr>
            <p:nvPr/>
          </p:nvSpPr>
          <p:spPr bwMode="auto">
            <a:xfrm rot="10766066">
              <a:off x="1174671" y="2316930"/>
              <a:ext cx="2825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Comic Sans MS" pitchFamily="66" charset="0"/>
                </a:defRPr>
              </a:lvl1pPr>
              <a:lvl2pPr marL="742950" indent="-285750">
                <a:defRPr sz="2800">
                  <a:solidFill>
                    <a:schemeClr val="tx1"/>
                  </a:solidFill>
                  <a:latin typeface="Comic Sans MS" pitchFamily="66" charset="0"/>
                </a:defRPr>
              </a:lvl2pPr>
              <a:lvl3pPr marL="1143000" indent="-228600">
                <a:defRPr sz="2800">
                  <a:solidFill>
                    <a:schemeClr val="tx1"/>
                  </a:solidFill>
                  <a:latin typeface="Comic Sans MS" pitchFamily="66" charset="0"/>
                </a:defRPr>
              </a:lvl3pPr>
              <a:lvl4pPr marL="1600200" indent="-228600">
                <a:defRPr sz="2800">
                  <a:solidFill>
                    <a:schemeClr val="tx1"/>
                  </a:solidFill>
                  <a:latin typeface="Comic Sans MS" pitchFamily="66" charset="0"/>
                </a:defRPr>
              </a:lvl4pPr>
              <a:lvl5pPr marL="2057400" indent="-228600">
                <a:defRPr sz="2800">
                  <a:solidFill>
                    <a:schemeClr val="tx1"/>
                  </a:solidFill>
                  <a:latin typeface="Comic Sans MS" pitchFamily="66" charset="0"/>
                </a:defRPr>
              </a:lvl5pPr>
              <a:lvl6pPr marL="2514600" indent="-228600" eaLnBrk="0" fontAlgn="base" hangingPunct="0">
                <a:spcBef>
                  <a:spcPct val="0"/>
                </a:spcBef>
                <a:spcAft>
                  <a:spcPct val="0"/>
                </a:spcAft>
                <a:defRPr sz="2800">
                  <a:solidFill>
                    <a:schemeClr val="tx1"/>
                  </a:solidFill>
                  <a:latin typeface="Comic Sans MS" pitchFamily="66" charset="0"/>
                </a:defRPr>
              </a:lvl6pPr>
              <a:lvl7pPr marL="2971800" indent="-228600" eaLnBrk="0" fontAlgn="base" hangingPunct="0">
                <a:spcBef>
                  <a:spcPct val="0"/>
                </a:spcBef>
                <a:spcAft>
                  <a:spcPct val="0"/>
                </a:spcAft>
                <a:defRPr sz="2800">
                  <a:solidFill>
                    <a:schemeClr val="tx1"/>
                  </a:solidFill>
                  <a:latin typeface="Comic Sans MS" pitchFamily="66" charset="0"/>
                </a:defRPr>
              </a:lvl7pPr>
              <a:lvl8pPr marL="3429000" indent="-228600" eaLnBrk="0" fontAlgn="base" hangingPunct="0">
                <a:spcBef>
                  <a:spcPct val="0"/>
                </a:spcBef>
                <a:spcAft>
                  <a:spcPct val="0"/>
                </a:spcAft>
                <a:defRPr sz="2800">
                  <a:solidFill>
                    <a:schemeClr val="tx1"/>
                  </a:solidFill>
                  <a:latin typeface="Comic Sans MS" pitchFamily="66" charset="0"/>
                </a:defRPr>
              </a:lvl8pPr>
              <a:lvl9pPr marL="3886200" indent="-228600" eaLnBrk="0" fontAlgn="base" hangingPunct="0">
                <a:spcBef>
                  <a:spcPct val="0"/>
                </a:spcBef>
                <a:spcAft>
                  <a:spcPct val="0"/>
                </a:spcAft>
                <a:defRPr sz="2800">
                  <a:solidFill>
                    <a:schemeClr val="tx1"/>
                  </a:solidFill>
                  <a:latin typeface="Comic Sans MS" pitchFamily="66"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1000" b="0" i="0" u="none" strike="noStrike" kern="0" cap="none" spc="0" normalizeH="0" baseline="0" noProof="0" dirty="0" smtClean="0">
                  <a:ln>
                    <a:noFill/>
                  </a:ln>
                  <a:solidFill>
                    <a:srgbClr val="191919"/>
                  </a:solidFill>
                  <a:effectLst/>
                  <a:uLnTx/>
                  <a:uFillTx/>
                  <a:latin typeface="Arial" pitchFamily="34" charset="0"/>
                  <a:cs typeface="Arial" pitchFamily="34" charset="0"/>
                </a:rPr>
                <a:t>O</a:t>
              </a:r>
            </a:p>
          </p:txBody>
        </p:sp>
        <p:sp>
          <p:nvSpPr>
            <p:cNvPr id="6476" name="Line 178"/>
            <p:cNvSpPr>
              <a:spLocks noChangeAspect="1" noChangeShapeType="1"/>
            </p:cNvSpPr>
            <p:nvPr/>
          </p:nvSpPr>
          <p:spPr bwMode="auto">
            <a:xfrm>
              <a:off x="1331039" y="2601091"/>
              <a:ext cx="58738"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6477" name="Line 179"/>
            <p:cNvSpPr>
              <a:spLocks noChangeAspect="1" noChangeShapeType="1"/>
            </p:cNvSpPr>
            <p:nvPr/>
          </p:nvSpPr>
          <p:spPr bwMode="auto">
            <a:xfrm rot="10766066">
              <a:off x="1331039" y="2507429"/>
              <a:ext cx="0" cy="90487"/>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6478" name="Line 180"/>
            <p:cNvSpPr>
              <a:spLocks noChangeAspect="1" noChangeShapeType="1"/>
            </p:cNvSpPr>
            <p:nvPr/>
          </p:nvSpPr>
          <p:spPr bwMode="auto">
            <a:xfrm rot="10766066">
              <a:off x="1308814" y="2510604"/>
              <a:ext cx="0" cy="8890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6479" name="Line 195"/>
            <p:cNvSpPr>
              <a:spLocks noChangeAspect="1" noChangeShapeType="1"/>
            </p:cNvSpPr>
            <p:nvPr/>
          </p:nvSpPr>
          <p:spPr bwMode="auto">
            <a:xfrm rot="10800000">
              <a:off x="1215152" y="2599504"/>
              <a:ext cx="44450" cy="84137"/>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6480" name="Line 196"/>
            <p:cNvSpPr>
              <a:spLocks noChangeAspect="1" noChangeShapeType="1"/>
            </p:cNvSpPr>
            <p:nvPr/>
          </p:nvSpPr>
          <p:spPr bwMode="auto">
            <a:xfrm rot="10800000" flipV="1">
              <a:off x="1167527" y="2597916"/>
              <a:ext cx="47625"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6481" name="Line 197"/>
            <p:cNvSpPr>
              <a:spLocks noChangeAspect="1" noChangeShapeType="1"/>
            </p:cNvSpPr>
            <p:nvPr/>
          </p:nvSpPr>
          <p:spPr bwMode="auto">
            <a:xfrm flipV="1">
              <a:off x="1261189" y="2601091"/>
              <a:ext cx="49213"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6482" name="Line 202"/>
            <p:cNvSpPr>
              <a:spLocks noChangeAspect="1" noChangeShapeType="1"/>
            </p:cNvSpPr>
            <p:nvPr/>
          </p:nvSpPr>
          <p:spPr bwMode="auto">
            <a:xfrm rot="18540000">
              <a:off x="1049200" y="2632029"/>
              <a:ext cx="90487"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6483" name="Line 203"/>
            <p:cNvSpPr>
              <a:spLocks noChangeAspect="1" noChangeShapeType="1"/>
            </p:cNvSpPr>
            <p:nvPr/>
          </p:nvSpPr>
          <p:spPr bwMode="auto">
            <a:xfrm rot="18540000">
              <a:off x="1074024" y="2645052"/>
              <a:ext cx="64008"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6484" name="Line 218"/>
            <p:cNvSpPr>
              <a:spLocks noChangeAspect="1" noChangeShapeType="1"/>
            </p:cNvSpPr>
            <p:nvPr/>
          </p:nvSpPr>
          <p:spPr bwMode="auto">
            <a:xfrm rot="10800000">
              <a:off x="1123077" y="2593154"/>
              <a:ext cx="44450" cy="84137"/>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6485" name="Line 195"/>
            <p:cNvSpPr>
              <a:spLocks noChangeAspect="1" noChangeShapeType="1"/>
            </p:cNvSpPr>
            <p:nvPr/>
          </p:nvSpPr>
          <p:spPr bwMode="auto">
            <a:xfrm rot="10800000">
              <a:off x="1019883" y="2588067"/>
              <a:ext cx="44450" cy="84137"/>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6486" name="Line 196"/>
            <p:cNvSpPr>
              <a:spLocks noChangeAspect="1" noChangeShapeType="1"/>
            </p:cNvSpPr>
            <p:nvPr/>
          </p:nvSpPr>
          <p:spPr bwMode="auto">
            <a:xfrm rot="10800000" flipV="1">
              <a:off x="972258" y="2586479"/>
              <a:ext cx="47625"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6487" name="Line 202"/>
            <p:cNvSpPr>
              <a:spLocks noChangeAspect="1" noChangeShapeType="1"/>
            </p:cNvSpPr>
            <p:nvPr/>
          </p:nvSpPr>
          <p:spPr bwMode="auto">
            <a:xfrm rot="3540000">
              <a:off x="904995" y="2633768"/>
              <a:ext cx="90487"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6488" name="Line 203"/>
            <p:cNvSpPr>
              <a:spLocks noChangeAspect="1" noChangeShapeType="1"/>
            </p:cNvSpPr>
            <p:nvPr/>
          </p:nvSpPr>
          <p:spPr bwMode="auto">
            <a:xfrm rot="3540000">
              <a:off x="906797" y="2649724"/>
              <a:ext cx="64008"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6489" name="Line 196"/>
            <p:cNvSpPr>
              <a:spLocks noChangeAspect="1" noChangeShapeType="1"/>
            </p:cNvSpPr>
            <p:nvPr/>
          </p:nvSpPr>
          <p:spPr bwMode="auto">
            <a:xfrm rot="10800000" flipV="1">
              <a:off x="879311" y="2597916"/>
              <a:ext cx="47625"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6490" name="Line 202"/>
            <p:cNvSpPr>
              <a:spLocks noChangeAspect="1" noChangeShapeType="1"/>
            </p:cNvSpPr>
            <p:nvPr/>
          </p:nvSpPr>
          <p:spPr bwMode="auto">
            <a:xfrm rot="3540000">
              <a:off x="810765" y="2643138"/>
              <a:ext cx="90487"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6491" name="Line 203"/>
            <p:cNvSpPr>
              <a:spLocks noChangeAspect="1" noChangeShapeType="1"/>
            </p:cNvSpPr>
            <p:nvPr/>
          </p:nvSpPr>
          <p:spPr bwMode="auto">
            <a:xfrm rot="3540000">
              <a:off x="812567" y="2659094"/>
              <a:ext cx="64008"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6492" name="Line 195"/>
            <p:cNvSpPr>
              <a:spLocks noChangeAspect="1" noChangeShapeType="1"/>
            </p:cNvSpPr>
            <p:nvPr/>
          </p:nvSpPr>
          <p:spPr bwMode="auto">
            <a:xfrm rot="10800000">
              <a:off x="737679" y="2604575"/>
              <a:ext cx="44450" cy="84137"/>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6493" name="Line 196"/>
            <p:cNvSpPr>
              <a:spLocks noChangeAspect="1" noChangeShapeType="1"/>
            </p:cNvSpPr>
            <p:nvPr/>
          </p:nvSpPr>
          <p:spPr bwMode="auto">
            <a:xfrm rot="10800000" flipV="1">
              <a:off x="690054" y="2602987"/>
              <a:ext cx="47625"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6494" name="Line 197"/>
            <p:cNvSpPr>
              <a:spLocks noChangeAspect="1" noChangeShapeType="1"/>
            </p:cNvSpPr>
            <p:nvPr/>
          </p:nvSpPr>
          <p:spPr bwMode="auto">
            <a:xfrm flipV="1">
              <a:off x="783716" y="2606162"/>
              <a:ext cx="49213"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6495" name="Line 202"/>
            <p:cNvSpPr>
              <a:spLocks noChangeAspect="1" noChangeShapeType="1"/>
            </p:cNvSpPr>
            <p:nvPr/>
          </p:nvSpPr>
          <p:spPr bwMode="auto">
            <a:xfrm rot="3540000">
              <a:off x="622756" y="2643138"/>
              <a:ext cx="90487"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6496" name="Line 203"/>
            <p:cNvSpPr>
              <a:spLocks noChangeAspect="1" noChangeShapeType="1"/>
            </p:cNvSpPr>
            <p:nvPr/>
          </p:nvSpPr>
          <p:spPr bwMode="auto">
            <a:xfrm rot="3540000">
              <a:off x="624558" y="2659094"/>
              <a:ext cx="64008"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6497" name="Line 195"/>
            <p:cNvSpPr>
              <a:spLocks noChangeAspect="1" noChangeShapeType="1"/>
            </p:cNvSpPr>
            <p:nvPr/>
          </p:nvSpPr>
          <p:spPr bwMode="auto">
            <a:xfrm rot="10800000">
              <a:off x="549670" y="2604575"/>
              <a:ext cx="44450" cy="84137"/>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6498" name="Line 196"/>
            <p:cNvSpPr>
              <a:spLocks noChangeAspect="1" noChangeShapeType="1"/>
            </p:cNvSpPr>
            <p:nvPr/>
          </p:nvSpPr>
          <p:spPr bwMode="auto">
            <a:xfrm rot="10800000" flipV="1">
              <a:off x="502045" y="2602987"/>
              <a:ext cx="47625"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6499" name="Line 197"/>
            <p:cNvSpPr>
              <a:spLocks noChangeAspect="1" noChangeShapeType="1"/>
            </p:cNvSpPr>
            <p:nvPr/>
          </p:nvSpPr>
          <p:spPr bwMode="auto">
            <a:xfrm flipV="1">
              <a:off x="595707" y="2606162"/>
              <a:ext cx="49213"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6500" name="Line 195"/>
            <p:cNvSpPr>
              <a:spLocks noChangeAspect="1" noChangeShapeType="1"/>
            </p:cNvSpPr>
            <p:nvPr/>
          </p:nvSpPr>
          <p:spPr bwMode="auto">
            <a:xfrm rot="10800000">
              <a:off x="458174" y="2599872"/>
              <a:ext cx="44450" cy="84137"/>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6501" name="Line 196"/>
            <p:cNvSpPr>
              <a:spLocks noChangeAspect="1" noChangeShapeType="1"/>
            </p:cNvSpPr>
            <p:nvPr/>
          </p:nvSpPr>
          <p:spPr bwMode="auto">
            <a:xfrm rot="10800000" flipV="1">
              <a:off x="414338" y="2600665"/>
              <a:ext cx="47625"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grpSp>
      <p:grpSp>
        <p:nvGrpSpPr>
          <p:cNvPr id="3" name="Group 2"/>
          <p:cNvGrpSpPr/>
          <p:nvPr/>
        </p:nvGrpSpPr>
        <p:grpSpPr>
          <a:xfrm>
            <a:off x="3498999" y="2410382"/>
            <a:ext cx="1486143" cy="172243"/>
            <a:chOff x="3386893" y="2928953"/>
            <a:chExt cx="1486143" cy="172243"/>
          </a:xfrm>
        </p:grpSpPr>
        <p:cxnSp>
          <p:nvCxnSpPr>
            <p:cNvPr id="6502" name="Straight Connector 6501"/>
            <p:cNvCxnSpPr>
              <a:endCxn id="6437" idx="0"/>
            </p:cNvCxnSpPr>
            <p:nvPr/>
          </p:nvCxnSpPr>
          <p:spPr>
            <a:xfrm flipV="1">
              <a:off x="4725933" y="2928953"/>
              <a:ext cx="147103" cy="172243"/>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6503" name="Straight Arrow Connector 6502"/>
            <p:cNvCxnSpPr/>
            <p:nvPr/>
          </p:nvCxnSpPr>
          <p:spPr>
            <a:xfrm flipH="1">
              <a:off x="3386893" y="3101196"/>
              <a:ext cx="1341889" cy="0"/>
            </a:xfrm>
            <a:prstGeom prst="straightConnector1">
              <a:avLst/>
            </a:prstGeom>
            <a:ln w="19050">
              <a:solidFill>
                <a:srgbClr val="FF0000"/>
              </a:solidFill>
              <a:headEnd type="none" w="med" len="med"/>
              <a:tailEnd type="triangle" w="med" len="med"/>
            </a:ln>
          </p:spPr>
          <p:style>
            <a:lnRef idx="2">
              <a:schemeClr val="accent1"/>
            </a:lnRef>
            <a:fillRef idx="0">
              <a:schemeClr val="accent1"/>
            </a:fillRef>
            <a:effectRef idx="1">
              <a:schemeClr val="accent1"/>
            </a:effectRef>
            <a:fontRef idx="minor">
              <a:schemeClr val="tx1"/>
            </a:fontRef>
          </p:style>
        </p:cxnSp>
      </p:grpSp>
      <p:grpSp>
        <p:nvGrpSpPr>
          <p:cNvPr id="6504" name="Group 6503"/>
          <p:cNvGrpSpPr/>
          <p:nvPr/>
        </p:nvGrpSpPr>
        <p:grpSpPr>
          <a:xfrm>
            <a:off x="3458918" y="2699461"/>
            <a:ext cx="1369078" cy="298980"/>
            <a:chOff x="3386893" y="2802217"/>
            <a:chExt cx="1369078" cy="298980"/>
          </a:xfrm>
        </p:grpSpPr>
        <p:cxnSp>
          <p:nvCxnSpPr>
            <p:cNvPr id="6505" name="Straight Connector 6504"/>
            <p:cNvCxnSpPr/>
            <p:nvPr/>
          </p:nvCxnSpPr>
          <p:spPr>
            <a:xfrm rot="21060000" flipV="1">
              <a:off x="4706885" y="2802217"/>
              <a:ext cx="49086" cy="29898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6506" name="Straight Arrow Connector 6505"/>
            <p:cNvCxnSpPr/>
            <p:nvPr/>
          </p:nvCxnSpPr>
          <p:spPr>
            <a:xfrm flipH="1">
              <a:off x="3386893" y="3101196"/>
              <a:ext cx="1341889" cy="0"/>
            </a:xfrm>
            <a:prstGeom prst="straightConnector1">
              <a:avLst/>
            </a:prstGeom>
            <a:ln w="19050">
              <a:solidFill>
                <a:srgbClr val="FF0000"/>
              </a:solidFill>
              <a:headEnd type="none" w="med" len="med"/>
              <a:tailEnd type="triangle" w="med" len="med"/>
            </a:ln>
          </p:spPr>
          <p:style>
            <a:lnRef idx="2">
              <a:schemeClr val="accent1"/>
            </a:lnRef>
            <a:fillRef idx="0">
              <a:schemeClr val="accent1"/>
            </a:fillRef>
            <a:effectRef idx="1">
              <a:schemeClr val="accent1"/>
            </a:effectRef>
            <a:fontRef idx="minor">
              <a:schemeClr val="tx1"/>
            </a:fontRef>
          </p:style>
        </p:cxnSp>
      </p:grpSp>
    </p:spTree>
    <p:extLst>
      <p:ext uri="{BB962C8B-B14F-4D97-AF65-F5344CB8AC3E}">
        <p14:creationId xmlns:p14="http://schemas.microsoft.com/office/powerpoint/2010/main" val="4286982676"/>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189"/>
          <p:cNvSpPr txBox="1"/>
          <p:nvPr/>
        </p:nvSpPr>
        <p:spPr>
          <a:xfrm>
            <a:off x="13388" y="29225"/>
            <a:ext cx="9105900" cy="431800"/>
          </a:xfrm>
          <a:prstGeom prst="rect">
            <a:avLst/>
          </a:prstGeom>
          <a:noFill/>
          <a:ln>
            <a:noFill/>
          </a:ln>
          <a:effectLst/>
          <a:extLst>
            <a:ext uri="{FAA26D3D-D897-4be2-8F04-BA451C77F1D7}">
              <ma14:placeholderFlag xmlns:ma14="http://schemas.microsoft.com/office/mac/drawingml/2011/main" xmlns=""/>
            </a:ext>
            <a:ext uri="{C572A759-6A51-4108-AA02-DFA0A04FC94B}">
              <ma14:wrappingTextBoxFlag xmlns:ma14="http://schemas.microsoft.com/office/mac/drawingml/2011/main" xmln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r>
              <a:rPr lang="en-US" b="1" dirty="0" smtClean="0">
                <a:solidFill>
                  <a:prstClr val="black"/>
                </a:solidFill>
                <a:latin typeface="Arial" panose="020B0604020202020204" pitchFamily="34" charset="0"/>
                <a:ea typeface="ＭＳ 明朝"/>
                <a:cs typeface="Arial" panose="020B0604020202020204" pitchFamily="34" charset="0"/>
              </a:rPr>
              <a:t>So where in the lens are these changes in</a:t>
            </a:r>
          </a:p>
          <a:p>
            <a:pPr algn="ctr"/>
            <a:r>
              <a:rPr lang="en-US" b="1" dirty="0" smtClean="0">
                <a:solidFill>
                  <a:prstClr val="black"/>
                </a:solidFill>
                <a:latin typeface="Arial" panose="020B0604020202020204" pitchFamily="34" charset="0"/>
                <a:ea typeface="ＭＳ 明朝"/>
                <a:cs typeface="Arial" panose="020B0604020202020204" pitchFamily="34" charset="0"/>
              </a:rPr>
              <a:t>16:0/20:4 PC </a:t>
            </a:r>
            <a:r>
              <a:rPr lang="en-US" b="1" dirty="0" err="1" smtClean="0">
                <a:solidFill>
                  <a:prstClr val="black"/>
                </a:solidFill>
                <a:latin typeface="Arial" panose="020B0604020202020204" pitchFamily="34" charset="0"/>
                <a:ea typeface="ＭＳ 明朝"/>
                <a:cs typeface="Arial" panose="020B0604020202020204" pitchFamily="34" charset="0"/>
              </a:rPr>
              <a:t>occuring</a:t>
            </a:r>
            <a:r>
              <a:rPr lang="en-US" b="1" dirty="0" smtClean="0">
                <a:solidFill>
                  <a:prstClr val="black"/>
                </a:solidFill>
                <a:latin typeface="Arial" panose="020B0604020202020204" pitchFamily="34" charset="0"/>
                <a:ea typeface="ＭＳ 明朝"/>
                <a:cs typeface="Arial" panose="020B0604020202020204" pitchFamily="34" charset="0"/>
              </a:rPr>
              <a:t>?</a:t>
            </a:r>
            <a:endParaRPr lang="en-US" b="1" dirty="0">
              <a:solidFill>
                <a:prstClr val="black"/>
              </a:solidFill>
              <a:latin typeface="Arial" panose="020B0604020202020204" pitchFamily="34" charset="0"/>
              <a:ea typeface="ＭＳ 明朝"/>
              <a:cs typeface="Arial" panose="020B0604020202020204" pitchFamily="34" charset="0"/>
            </a:endParaRPr>
          </a:p>
        </p:txBody>
      </p:sp>
      <p:sp>
        <p:nvSpPr>
          <p:cNvPr id="3" name="TextBox 18"/>
          <p:cNvSpPr txBox="1">
            <a:spLocks noChangeArrowheads="1"/>
          </p:cNvSpPr>
          <p:nvPr/>
        </p:nvSpPr>
        <p:spPr bwMode="auto">
          <a:xfrm>
            <a:off x="7038" y="5211462"/>
            <a:ext cx="9130612" cy="1631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457200">
              <a:spcBef>
                <a:spcPct val="20000"/>
              </a:spcBef>
              <a:buFont typeface="Arial" pitchFamily="34" charset="0"/>
              <a:buChar char="•"/>
              <a:defRPr sz="3200">
                <a:solidFill>
                  <a:schemeClr val="tx1"/>
                </a:solidFill>
                <a:latin typeface="Calibri" pitchFamily="34" charset="0"/>
              </a:defRPr>
            </a:lvl1pPr>
            <a:lvl2pPr marL="742950" indent="-285750" defTabSz="457200">
              <a:spcBef>
                <a:spcPct val="20000"/>
              </a:spcBef>
              <a:buFont typeface="Arial" pitchFamily="34" charset="0"/>
              <a:buChar char="–"/>
              <a:defRPr sz="2800">
                <a:solidFill>
                  <a:schemeClr val="tx1"/>
                </a:solidFill>
                <a:latin typeface="Calibri" pitchFamily="34" charset="0"/>
              </a:defRPr>
            </a:lvl2pPr>
            <a:lvl3pPr marL="1143000" indent="-228600" defTabSz="457200">
              <a:spcBef>
                <a:spcPct val="20000"/>
              </a:spcBef>
              <a:buFont typeface="Arial" pitchFamily="34" charset="0"/>
              <a:buChar char="•"/>
              <a:defRPr sz="2400">
                <a:solidFill>
                  <a:schemeClr val="tx1"/>
                </a:solidFill>
                <a:latin typeface="Calibri" pitchFamily="34" charset="0"/>
              </a:defRPr>
            </a:lvl3pPr>
            <a:lvl4pPr marL="1600200" indent="-228600" defTabSz="457200">
              <a:spcBef>
                <a:spcPct val="20000"/>
              </a:spcBef>
              <a:buFont typeface="Arial" pitchFamily="34" charset="0"/>
              <a:buChar char="–"/>
              <a:defRPr sz="2000">
                <a:solidFill>
                  <a:schemeClr val="tx1"/>
                </a:solidFill>
                <a:latin typeface="Calibri" pitchFamily="34" charset="0"/>
              </a:defRPr>
            </a:lvl4pPr>
            <a:lvl5pPr marL="2057400" indent="-228600" defTabSz="4572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just" eaLnBrk="1" hangingPunct="1">
              <a:spcBef>
                <a:spcPct val="0"/>
              </a:spcBef>
              <a:buFont typeface="Arial" pitchFamily="34" charset="0"/>
              <a:buNone/>
            </a:pPr>
            <a:r>
              <a:rPr lang="en-US" altLang="en-US" sz="2000" dirty="0">
                <a:latin typeface="Arial" pitchFamily="34" charset="0"/>
                <a:cs typeface="Arial" pitchFamily="34" charset="0"/>
              </a:rPr>
              <a:t>Formalin fixed paraffin sections </a:t>
            </a:r>
            <a:r>
              <a:rPr lang="en-US" altLang="en-US" sz="2000" dirty="0" smtClean="0">
                <a:latin typeface="Arial" pitchFamily="34" charset="0"/>
                <a:cs typeface="Arial" pitchFamily="34" charset="0"/>
              </a:rPr>
              <a:t>of lens </a:t>
            </a:r>
            <a:r>
              <a:rPr lang="en-US" altLang="en-US" sz="2000" b="1" dirty="0" smtClean="0">
                <a:latin typeface="Arial" pitchFamily="34" charset="0"/>
                <a:cs typeface="Arial" pitchFamily="34" charset="0"/>
              </a:rPr>
              <a:t>(</a:t>
            </a:r>
            <a:r>
              <a:rPr lang="en-US" altLang="en-US" sz="2000" b="1" dirty="0">
                <a:latin typeface="Arial" pitchFamily="34" charset="0"/>
                <a:cs typeface="Arial" pitchFamily="34" charset="0"/>
              </a:rPr>
              <a:t>B)</a:t>
            </a:r>
            <a:r>
              <a:rPr lang="en-US" altLang="en-US" sz="2000" dirty="0">
                <a:latin typeface="Arial" pitchFamily="34" charset="0"/>
                <a:cs typeface="Arial" pitchFamily="34" charset="0"/>
              </a:rPr>
              <a:t> cannot be used for MALDI-IMS (although certain modifications of fixation protocols </a:t>
            </a:r>
            <a:r>
              <a:rPr lang="en-US" altLang="en-US" sz="2000" dirty="0" smtClean="0">
                <a:latin typeface="Arial" pitchFamily="34" charset="0"/>
                <a:cs typeface="Arial" pitchFamily="34" charset="0"/>
              </a:rPr>
              <a:t>might </a:t>
            </a:r>
            <a:r>
              <a:rPr lang="en-US" altLang="en-US" sz="2000" dirty="0">
                <a:latin typeface="Arial" pitchFamily="34" charset="0"/>
                <a:cs typeface="Arial" pitchFamily="34" charset="0"/>
              </a:rPr>
              <a:t>allow for subsequent lipid MALDI-IMS). </a:t>
            </a:r>
            <a:r>
              <a:rPr lang="en-US" altLang="en-US" sz="2000" dirty="0" err="1">
                <a:latin typeface="Arial" pitchFamily="34" charset="0"/>
                <a:cs typeface="Arial" pitchFamily="34" charset="0"/>
              </a:rPr>
              <a:t>Cryosectioning</a:t>
            </a:r>
            <a:r>
              <a:rPr lang="en-US" altLang="en-US" sz="2000" dirty="0">
                <a:latin typeface="Arial" pitchFamily="34" charset="0"/>
                <a:cs typeface="Arial" pitchFamily="34" charset="0"/>
              </a:rPr>
              <a:t> (after tissue embedding in 10% gelatin) must therefore be optimized for the tissue being </a:t>
            </a:r>
            <a:r>
              <a:rPr lang="en-US" altLang="en-US" sz="2000" dirty="0" smtClean="0">
                <a:latin typeface="Arial" pitchFamily="34" charset="0"/>
                <a:cs typeface="Arial" pitchFamily="34" charset="0"/>
              </a:rPr>
              <a:t>studied. </a:t>
            </a:r>
            <a:r>
              <a:rPr lang="en-US" altLang="en-US" sz="2000" dirty="0">
                <a:latin typeface="Arial" pitchFamily="34" charset="0"/>
                <a:cs typeface="Arial" pitchFamily="34" charset="0"/>
              </a:rPr>
              <a:t>In the case of </a:t>
            </a:r>
            <a:r>
              <a:rPr lang="en-US" altLang="en-US" sz="2000" dirty="0" smtClean="0">
                <a:latin typeface="Arial" pitchFamily="34" charset="0"/>
                <a:cs typeface="Arial" pitchFamily="34" charset="0"/>
              </a:rPr>
              <a:t>lens</a:t>
            </a:r>
            <a:r>
              <a:rPr lang="en-US" altLang="en-US" sz="2000" dirty="0">
                <a:latin typeface="Arial" pitchFamily="34" charset="0"/>
                <a:cs typeface="Arial" pitchFamily="34" charset="0"/>
              </a:rPr>
              <a:t>, this is very challenging as the dense lens material has a propensity to </a:t>
            </a:r>
            <a:r>
              <a:rPr lang="en-US" altLang="en-US" sz="2000" dirty="0" smtClean="0">
                <a:latin typeface="Arial" pitchFamily="34" charset="0"/>
                <a:cs typeface="Arial" pitchFamily="34" charset="0"/>
              </a:rPr>
              <a:t>crack </a:t>
            </a:r>
            <a:r>
              <a:rPr lang="en-US" altLang="en-US" sz="2000" b="1" dirty="0" smtClean="0">
                <a:latin typeface="Arial" pitchFamily="34" charset="0"/>
                <a:cs typeface="Arial" pitchFamily="34" charset="0"/>
              </a:rPr>
              <a:t>(A)</a:t>
            </a:r>
            <a:r>
              <a:rPr lang="en-US" altLang="en-US" sz="2000" dirty="0" smtClean="0">
                <a:latin typeface="Arial" pitchFamily="34" charset="0"/>
                <a:cs typeface="Arial" pitchFamily="34" charset="0"/>
              </a:rPr>
              <a:t>. </a:t>
            </a:r>
            <a:endParaRPr lang="en-US" altLang="en-US" sz="2000" dirty="0">
              <a:solidFill>
                <a:srgbClr val="000000"/>
              </a:solidFill>
              <a:latin typeface="Arial" pitchFamily="34" charset="0"/>
              <a:cs typeface="Arial" pitchFamily="34" charset="0"/>
            </a:endParaRPr>
          </a:p>
        </p:txBody>
      </p:sp>
      <p:pic>
        <p:nvPicPr>
          <p:cNvPr id="4" name="Picture 6"/>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300851" y="1085481"/>
            <a:ext cx="3236912" cy="323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24"/>
          <p:cNvPicPr>
            <a:picLocks/>
          </p:cNvPicPr>
          <p:nvPr/>
        </p:nvPicPr>
        <p:blipFill>
          <a:blip r:embed="rId3">
            <a:extLst>
              <a:ext uri="{28A0092B-C50C-407E-A947-70E740481C1C}">
                <a14:useLocalDpi xmlns:a14="http://schemas.microsoft.com/office/drawing/2010/main" val="0"/>
              </a:ext>
            </a:extLst>
          </a:blip>
          <a:srcRect l="4822" t="7330" r="7187" b="2185"/>
          <a:stretch>
            <a:fillRect/>
          </a:stretch>
        </p:blipFill>
        <p:spPr bwMode="auto">
          <a:xfrm>
            <a:off x="4618726" y="1085481"/>
            <a:ext cx="3233737" cy="323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Box 31"/>
          <p:cNvSpPr txBox="1">
            <a:spLocks noChangeArrowheads="1"/>
          </p:cNvSpPr>
          <p:nvPr/>
        </p:nvSpPr>
        <p:spPr bwMode="auto">
          <a:xfrm>
            <a:off x="3271837" y="1174381"/>
            <a:ext cx="13001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spcBef>
                <a:spcPct val="20000"/>
              </a:spcBef>
              <a:buFont typeface="Arial" pitchFamily="34" charset="0"/>
              <a:buChar char="•"/>
              <a:defRPr sz="3200">
                <a:solidFill>
                  <a:schemeClr val="tx1"/>
                </a:solidFill>
                <a:latin typeface="Calibri" pitchFamily="34" charset="0"/>
              </a:defRPr>
            </a:lvl1pPr>
            <a:lvl2pPr marL="742950" indent="-285750" defTabSz="457200">
              <a:spcBef>
                <a:spcPct val="20000"/>
              </a:spcBef>
              <a:buFont typeface="Arial" pitchFamily="34" charset="0"/>
              <a:buChar char="–"/>
              <a:defRPr sz="2800">
                <a:solidFill>
                  <a:schemeClr val="tx1"/>
                </a:solidFill>
                <a:latin typeface="Calibri" pitchFamily="34" charset="0"/>
              </a:defRPr>
            </a:lvl2pPr>
            <a:lvl3pPr marL="1143000" indent="-228600" defTabSz="457200">
              <a:spcBef>
                <a:spcPct val="20000"/>
              </a:spcBef>
              <a:buFont typeface="Arial" pitchFamily="34" charset="0"/>
              <a:buChar char="•"/>
              <a:defRPr sz="2400">
                <a:solidFill>
                  <a:schemeClr val="tx1"/>
                </a:solidFill>
                <a:latin typeface="Calibri" pitchFamily="34" charset="0"/>
              </a:defRPr>
            </a:lvl3pPr>
            <a:lvl4pPr marL="1600200" indent="-228600" defTabSz="457200">
              <a:spcBef>
                <a:spcPct val="20000"/>
              </a:spcBef>
              <a:buFont typeface="Arial" pitchFamily="34" charset="0"/>
              <a:buChar char="–"/>
              <a:defRPr sz="2000">
                <a:solidFill>
                  <a:schemeClr val="tx1"/>
                </a:solidFill>
                <a:latin typeface="Calibri" pitchFamily="34" charset="0"/>
              </a:defRPr>
            </a:lvl4pPr>
            <a:lvl5pPr marL="2057400" indent="-228600" defTabSz="4572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a:spcBef>
                <a:spcPct val="0"/>
              </a:spcBef>
              <a:buFontTx/>
              <a:buNone/>
            </a:pPr>
            <a:r>
              <a:rPr lang="en-US" altLang="en-US" sz="1200">
                <a:latin typeface="Arial" pitchFamily="34" charset="0"/>
                <a:cs typeface="Arial" pitchFamily="34" charset="0"/>
              </a:rPr>
              <a:t>300</a:t>
            </a:r>
            <a:r>
              <a:rPr lang="en-US" altLang="en-US" sz="1200">
                <a:latin typeface="Symbol" pitchFamily="18" charset="2"/>
                <a:cs typeface="Arial" pitchFamily="34" charset="0"/>
              </a:rPr>
              <a:t>m</a:t>
            </a:r>
            <a:r>
              <a:rPr lang="en-US" altLang="en-US" sz="1200">
                <a:latin typeface="Arial" pitchFamily="34" charset="0"/>
                <a:cs typeface="Arial" pitchFamily="34" charset="0"/>
              </a:rPr>
              <a:t>M</a:t>
            </a:r>
          </a:p>
        </p:txBody>
      </p:sp>
      <p:grpSp>
        <p:nvGrpSpPr>
          <p:cNvPr id="7" name="Group 32"/>
          <p:cNvGrpSpPr>
            <a:grpSpLocks/>
          </p:cNvGrpSpPr>
          <p:nvPr/>
        </p:nvGrpSpPr>
        <p:grpSpPr bwMode="auto">
          <a:xfrm>
            <a:off x="3363912" y="1104531"/>
            <a:ext cx="1112838" cy="177800"/>
            <a:chOff x="354615" y="6284890"/>
            <a:chExt cx="958385" cy="182880"/>
          </a:xfrm>
        </p:grpSpPr>
        <p:cxnSp>
          <p:nvCxnSpPr>
            <p:cNvPr id="8" name="Straight Connector 33"/>
            <p:cNvCxnSpPr>
              <a:cxnSpLocks noChangeShapeType="1"/>
            </p:cNvCxnSpPr>
            <p:nvPr/>
          </p:nvCxnSpPr>
          <p:spPr bwMode="auto">
            <a:xfrm flipV="1">
              <a:off x="361952" y="6376329"/>
              <a:ext cx="948473" cy="2575"/>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9" name="Straight Connector 34"/>
            <p:cNvCxnSpPr>
              <a:cxnSpLocks noChangeShapeType="1"/>
            </p:cNvCxnSpPr>
            <p:nvPr/>
          </p:nvCxnSpPr>
          <p:spPr bwMode="auto">
            <a:xfrm rot="5400000" flipV="1">
              <a:off x="1220273" y="6375042"/>
              <a:ext cx="182880" cy="2575"/>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10" name="Straight Connector 35"/>
            <p:cNvCxnSpPr>
              <a:cxnSpLocks noChangeShapeType="1"/>
            </p:cNvCxnSpPr>
            <p:nvPr/>
          </p:nvCxnSpPr>
          <p:spPr bwMode="auto">
            <a:xfrm rot="5400000" flipV="1">
              <a:off x="264463" y="6375042"/>
              <a:ext cx="182880" cy="2575"/>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grpSp>
      <p:sp>
        <p:nvSpPr>
          <p:cNvPr id="11" name="TextBox 31"/>
          <p:cNvSpPr txBox="1">
            <a:spLocks noChangeArrowheads="1"/>
          </p:cNvSpPr>
          <p:nvPr/>
        </p:nvSpPr>
        <p:spPr bwMode="auto">
          <a:xfrm>
            <a:off x="6575425" y="1174381"/>
            <a:ext cx="12985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spcBef>
                <a:spcPct val="20000"/>
              </a:spcBef>
              <a:buFont typeface="Arial" pitchFamily="34" charset="0"/>
              <a:buChar char="•"/>
              <a:defRPr sz="3200">
                <a:solidFill>
                  <a:schemeClr val="tx1"/>
                </a:solidFill>
                <a:latin typeface="Calibri" pitchFamily="34" charset="0"/>
              </a:defRPr>
            </a:lvl1pPr>
            <a:lvl2pPr marL="742950" indent="-285750" defTabSz="457200">
              <a:spcBef>
                <a:spcPct val="20000"/>
              </a:spcBef>
              <a:buFont typeface="Arial" pitchFamily="34" charset="0"/>
              <a:buChar char="–"/>
              <a:defRPr sz="2800">
                <a:solidFill>
                  <a:schemeClr val="tx1"/>
                </a:solidFill>
                <a:latin typeface="Calibri" pitchFamily="34" charset="0"/>
              </a:defRPr>
            </a:lvl2pPr>
            <a:lvl3pPr marL="1143000" indent="-228600" defTabSz="457200">
              <a:spcBef>
                <a:spcPct val="20000"/>
              </a:spcBef>
              <a:buFont typeface="Arial" pitchFamily="34" charset="0"/>
              <a:buChar char="•"/>
              <a:defRPr sz="2400">
                <a:solidFill>
                  <a:schemeClr val="tx1"/>
                </a:solidFill>
                <a:latin typeface="Calibri" pitchFamily="34" charset="0"/>
              </a:defRPr>
            </a:lvl3pPr>
            <a:lvl4pPr marL="1600200" indent="-228600" defTabSz="457200">
              <a:spcBef>
                <a:spcPct val="20000"/>
              </a:spcBef>
              <a:buFont typeface="Arial" pitchFamily="34" charset="0"/>
              <a:buChar char="–"/>
              <a:defRPr sz="2000">
                <a:solidFill>
                  <a:schemeClr val="tx1"/>
                </a:solidFill>
                <a:latin typeface="Calibri" pitchFamily="34" charset="0"/>
              </a:defRPr>
            </a:lvl4pPr>
            <a:lvl5pPr marL="2057400" indent="-228600" defTabSz="4572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a:spcBef>
                <a:spcPct val="0"/>
              </a:spcBef>
              <a:buFontTx/>
              <a:buNone/>
            </a:pPr>
            <a:r>
              <a:rPr lang="en-US" altLang="en-US" sz="1200" dirty="0">
                <a:latin typeface="Arial" pitchFamily="34" charset="0"/>
                <a:cs typeface="Arial" pitchFamily="34" charset="0"/>
              </a:rPr>
              <a:t>300</a:t>
            </a:r>
            <a:r>
              <a:rPr lang="en-US" altLang="en-US" sz="1200" dirty="0">
                <a:latin typeface="Symbol" pitchFamily="18" charset="2"/>
                <a:cs typeface="Arial" pitchFamily="34" charset="0"/>
              </a:rPr>
              <a:t>m</a:t>
            </a:r>
            <a:r>
              <a:rPr lang="en-US" altLang="en-US" sz="1200" dirty="0">
                <a:latin typeface="Arial" pitchFamily="34" charset="0"/>
                <a:cs typeface="Arial" pitchFamily="34" charset="0"/>
              </a:rPr>
              <a:t>M</a:t>
            </a:r>
          </a:p>
        </p:txBody>
      </p:sp>
      <p:grpSp>
        <p:nvGrpSpPr>
          <p:cNvPr id="12" name="Group 32"/>
          <p:cNvGrpSpPr>
            <a:grpSpLocks/>
          </p:cNvGrpSpPr>
          <p:nvPr/>
        </p:nvGrpSpPr>
        <p:grpSpPr bwMode="auto">
          <a:xfrm>
            <a:off x="6665912" y="1104531"/>
            <a:ext cx="1114425" cy="177800"/>
            <a:chOff x="354615" y="6284890"/>
            <a:chExt cx="958385" cy="182880"/>
          </a:xfrm>
        </p:grpSpPr>
        <p:cxnSp>
          <p:nvCxnSpPr>
            <p:cNvPr id="13" name="Straight Connector 33"/>
            <p:cNvCxnSpPr>
              <a:cxnSpLocks noChangeShapeType="1"/>
            </p:cNvCxnSpPr>
            <p:nvPr/>
          </p:nvCxnSpPr>
          <p:spPr bwMode="auto">
            <a:xfrm flipV="1">
              <a:off x="361952" y="6376329"/>
              <a:ext cx="948473" cy="2575"/>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14" name="Straight Connector 34"/>
            <p:cNvCxnSpPr>
              <a:cxnSpLocks noChangeShapeType="1"/>
            </p:cNvCxnSpPr>
            <p:nvPr/>
          </p:nvCxnSpPr>
          <p:spPr bwMode="auto">
            <a:xfrm rot="5400000" flipV="1">
              <a:off x="1220273" y="6375042"/>
              <a:ext cx="182880" cy="2575"/>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15" name="Straight Connector 35"/>
            <p:cNvCxnSpPr>
              <a:cxnSpLocks noChangeShapeType="1"/>
            </p:cNvCxnSpPr>
            <p:nvPr/>
          </p:nvCxnSpPr>
          <p:spPr bwMode="auto">
            <a:xfrm rot="5400000" flipV="1">
              <a:off x="264463" y="6375042"/>
              <a:ext cx="182880" cy="2575"/>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grpSp>
      <p:sp>
        <p:nvSpPr>
          <p:cNvPr id="16" name="TextBox 18"/>
          <p:cNvSpPr txBox="1">
            <a:spLocks noChangeArrowheads="1"/>
          </p:cNvSpPr>
          <p:nvPr/>
        </p:nvSpPr>
        <p:spPr bwMode="auto">
          <a:xfrm>
            <a:off x="1307201" y="1055318"/>
            <a:ext cx="482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spcBef>
                <a:spcPct val="0"/>
              </a:spcBef>
              <a:buFontTx/>
              <a:buNone/>
            </a:pPr>
            <a:r>
              <a:rPr lang="en-US" altLang="en-US" sz="2400" b="1" dirty="0">
                <a:latin typeface="Arial" pitchFamily="34" charset="0"/>
                <a:cs typeface="Arial" pitchFamily="34" charset="0"/>
              </a:rPr>
              <a:t>A</a:t>
            </a:r>
          </a:p>
        </p:txBody>
      </p:sp>
      <p:sp>
        <p:nvSpPr>
          <p:cNvPr id="17" name="TextBox 19"/>
          <p:cNvSpPr txBox="1">
            <a:spLocks noChangeArrowheads="1"/>
          </p:cNvSpPr>
          <p:nvPr/>
        </p:nvSpPr>
        <p:spPr bwMode="auto">
          <a:xfrm>
            <a:off x="4593326" y="1055318"/>
            <a:ext cx="482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spcBef>
                <a:spcPct val="0"/>
              </a:spcBef>
              <a:buFontTx/>
              <a:buNone/>
            </a:pPr>
            <a:r>
              <a:rPr lang="en-US" altLang="en-US" sz="2400" b="1" dirty="0">
                <a:latin typeface="Arial" pitchFamily="34" charset="0"/>
                <a:cs typeface="Arial" pitchFamily="34" charset="0"/>
              </a:rPr>
              <a:t>B</a:t>
            </a:r>
          </a:p>
        </p:txBody>
      </p:sp>
      <p:sp>
        <p:nvSpPr>
          <p:cNvPr id="18" name="TextBox 17"/>
          <p:cNvSpPr txBox="1"/>
          <p:nvPr/>
        </p:nvSpPr>
        <p:spPr>
          <a:xfrm>
            <a:off x="0" y="4273550"/>
            <a:ext cx="9144000" cy="954107"/>
          </a:xfrm>
          <a:prstGeom prst="rect">
            <a:avLst/>
          </a:prstGeom>
          <a:noFill/>
        </p:spPr>
        <p:txBody>
          <a:bodyPr wrap="square" rtlCol="0">
            <a:spAutoFit/>
          </a:bodyPr>
          <a:lstStyle/>
          <a:p>
            <a:pPr algn="ctr"/>
            <a:r>
              <a:rPr lang="en-US" dirty="0">
                <a:latin typeface="Arial" panose="020B0604020202020204" pitchFamily="34" charset="0"/>
                <a:cs typeface="Arial" panose="020B0604020202020204" pitchFamily="34" charset="0"/>
              </a:rPr>
              <a:t>Tissue processing for matrix application and eye lens MALDI-IMS is challenging</a:t>
            </a:r>
            <a:endParaRPr lang="en-US" dirty="0"/>
          </a:p>
        </p:txBody>
      </p:sp>
      <p:sp>
        <p:nvSpPr>
          <p:cNvPr id="19" name="TextBox 18"/>
          <p:cNvSpPr txBox="1">
            <a:spLocks noChangeArrowheads="1"/>
          </p:cNvSpPr>
          <p:nvPr/>
        </p:nvSpPr>
        <p:spPr bwMode="auto">
          <a:xfrm>
            <a:off x="1218301" y="4027487"/>
            <a:ext cx="3086999" cy="338554"/>
          </a:xfrm>
          <a:prstGeom prst="rect">
            <a:avLst/>
          </a:prstGeom>
          <a:noFill/>
          <a:ln>
            <a:noFill/>
          </a:ln>
          <a:extLst/>
        </p:spPr>
        <p:txBody>
          <a:bodyPr wrap="squar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spcBef>
                <a:spcPct val="0"/>
              </a:spcBef>
              <a:buFontTx/>
              <a:buNone/>
            </a:pPr>
            <a:r>
              <a:rPr lang="en-US" altLang="en-US" sz="1600" b="1" dirty="0" smtClean="0">
                <a:solidFill>
                  <a:srgbClr val="5F5F5F"/>
                </a:solidFill>
                <a:latin typeface="Arial" pitchFamily="34" charset="0"/>
                <a:cs typeface="Arial" pitchFamily="34" charset="0"/>
              </a:rPr>
              <a:t>10% gelatin/</a:t>
            </a:r>
            <a:r>
              <a:rPr lang="en-US" altLang="en-US" sz="1600" b="1" dirty="0" err="1" smtClean="0">
                <a:solidFill>
                  <a:srgbClr val="5F5F5F"/>
                </a:solidFill>
                <a:latin typeface="Arial" pitchFamily="34" charset="0"/>
                <a:cs typeface="Arial" pitchFamily="34" charset="0"/>
              </a:rPr>
              <a:t>cryosection</a:t>
            </a:r>
            <a:r>
              <a:rPr lang="en-US" altLang="en-US" sz="1600" b="1" dirty="0" smtClean="0">
                <a:solidFill>
                  <a:srgbClr val="5F5F5F"/>
                </a:solidFill>
                <a:latin typeface="Arial" pitchFamily="34" charset="0"/>
                <a:cs typeface="Arial" pitchFamily="34" charset="0"/>
              </a:rPr>
              <a:t> H&amp;E</a:t>
            </a:r>
            <a:endParaRPr lang="en-US" altLang="en-US" sz="1600" b="1" dirty="0">
              <a:solidFill>
                <a:srgbClr val="5F5F5F"/>
              </a:solidFill>
              <a:latin typeface="Arial" pitchFamily="34" charset="0"/>
              <a:cs typeface="Arial" pitchFamily="34" charset="0"/>
            </a:endParaRPr>
          </a:p>
        </p:txBody>
      </p:sp>
      <p:sp>
        <p:nvSpPr>
          <p:cNvPr id="20" name="TextBox 19"/>
          <p:cNvSpPr txBox="1">
            <a:spLocks noChangeArrowheads="1"/>
          </p:cNvSpPr>
          <p:nvPr/>
        </p:nvSpPr>
        <p:spPr bwMode="auto">
          <a:xfrm>
            <a:off x="4574276" y="4033837"/>
            <a:ext cx="2661549" cy="338554"/>
          </a:xfrm>
          <a:prstGeom prst="rect">
            <a:avLst/>
          </a:prstGeom>
          <a:noFill/>
          <a:ln>
            <a:noFill/>
          </a:ln>
          <a:extLst/>
        </p:spPr>
        <p:txBody>
          <a:bodyPr wrap="squar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spcBef>
                <a:spcPct val="0"/>
              </a:spcBef>
              <a:buFontTx/>
              <a:buNone/>
            </a:pPr>
            <a:r>
              <a:rPr lang="en-US" altLang="en-US" sz="1600" b="1" dirty="0" smtClean="0">
                <a:solidFill>
                  <a:srgbClr val="5F5F5F"/>
                </a:solidFill>
                <a:latin typeface="Arial" pitchFamily="34" charset="0"/>
                <a:cs typeface="Arial" pitchFamily="34" charset="0"/>
              </a:rPr>
              <a:t>Formalin/paraffin H&amp;E</a:t>
            </a:r>
            <a:endParaRPr lang="en-US" altLang="en-US" sz="1600" b="1" dirty="0">
              <a:solidFill>
                <a:srgbClr val="5F5F5F"/>
              </a:solidFill>
              <a:latin typeface="Arial" pitchFamily="34" charset="0"/>
              <a:cs typeface="Arial" pitchFamily="34" charset="0"/>
            </a:endParaRPr>
          </a:p>
        </p:txBody>
      </p:sp>
    </p:spTree>
    <p:extLst>
      <p:ext uri="{BB962C8B-B14F-4D97-AF65-F5344CB8AC3E}">
        <p14:creationId xmlns:p14="http://schemas.microsoft.com/office/powerpoint/2010/main" val="683125439"/>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58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1629" y="4261257"/>
            <a:ext cx="8389938" cy="1946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7587" name="Group 4"/>
          <p:cNvGrpSpPr>
            <a:grpSpLocks/>
          </p:cNvGrpSpPr>
          <p:nvPr/>
        </p:nvGrpSpPr>
        <p:grpSpPr bwMode="auto">
          <a:xfrm>
            <a:off x="288925" y="2032023"/>
            <a:ext cx="8397875" cy="1949450"/>
            <a:chOff x="289560" y="770573"/>
            <a:chExt cx="8397240" cy="1949278"/>
          </a:xfrm>
        </p:grpSpPr>
        <p:pic>
          <p:nvPicPr>
            <p:cNvPr id="67592"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9560" y="770573"/>
              <a:ext cx="8389620" cy="194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7593" name="Picture 2"/>
            <p:cNvPicPr>
              <a:picLocks noChangeAspect="1" noChangeArrowheads="1"/>
            </p:cNvPicPr>
            <p:nvPr/>
          </p:nvPicPr>
          <p:blipFill>
            <a:blip r:embed="rId3">
              <a:extLst>
                <a:ext uri="{28A0092B-C50C-407E-A947-70E740481C1C}">
                  <a14:useLocalDpi xmlns:a14="http://schemas.microsoft.com/office/drawing/2010/main" val="0"/>
                </a:ext>
              </a:extLst>
            </a:blip>
            <a:srcRect t="81810"/>
            <a:stretch>
              <a:fillRect/>
            </a:stretch>
          </p:blipFill>
          <p:spPr bwMode="auto">
            <a:xfrm>
              <a:off x="297180" y="2365636"/>
              <a:ext cx="8389620" cy="354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7588" name="TextBox 1"/>
          <p:cNvSpPr txBox="1">
            <a:spLocks noChangeArrowheads="1"/>
          </p:cNvSpPr>
          <p:nvPr/>
        </p:nvSpPr>
        <p:spPr bwMode="auto">
          <a:xfrm>
            <a:off x="196427" y="2061010"/>
            <a:ext cx="5334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spcBef>
                <a:spcPct val="20000"/>
              </a:spcBef>
              <a:buFont typeface="Arial" pitchFamily="34" charset="0"/>
              <a:buChar char="•"/>
              <a:defRPr sz="3200">
                <a:solidFill>
                  <a:schemeClr val="tx1"/>
                </a:solidFill>
                <a:latin typeface="Calibri" pitchFamily="34" charset="0"/>
              </a:defRPr>
            </a:lvl1pPr>
            <a:lvl2pPr marL="742950" indent="-285750" defTabSz="457200">
              <a:spcBef>
                <a:spcPct val="20000"/>
              </a:spcBef>
              <a:buFont typeface="Arial" pitchFamily="34" charset="0"/>
              <a:buChar char="–"/>
              <a:defRPr sz="2800">
                <a:solidFill>
                  <a:schemeClr val="tx1"/>
                </a:solidFill>
                <a:latin typeface="Calibri" pitchFamily="34" charset="0"/>
              </a:defRPr>
            </a:lvl2pPr>
            <a:lvl3pPr marL="1143000" indent="-228600" defTabSz="457200">
              <a:spcBef>
                <a:spcPct val="20000"/>
              </a:spcBef>
              <a:buFont typeface="Arial" pitchFamily="34" charset="0"/>
              <a:buChar char="•"/>
              <a:defRPr sz="2400">
                <a:solidFill>
                  <a:schemeClr val="tx1"/>
                </a:solidFill>
                <a:latin typeface="Calibri" pitchFamily="34" charset="0"/>
              </a:defRPr>
            </a:lvl3pPr>
            <a:lvl4pPr marL="1600200" indent="-228600" defTabSz="457200">
              <a:spcBef>
                <a:spcPct val="20000"/>
              </a:spcBef>
              <a:buFont typeface="Arial" pitchFamily="34" charset="0"/>
              <a:buChar char="–"/>
              <a:defRPr sz="2000">
                <a:solidFill>
                  <a:schemeClr val="tx1"/>
                </a:solidFill>
                <a:latin typeface="Calibri" pitchFamily="34" charset="0"/>
              </a:defRPr>
            </a:lvl4pPr>
            <a:lvl5pPr marL="2057400" indent="-228600" defTabSz="4572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pPr>
            <a:r>
              <a:rPr lang="en-US" altLang="en-US" sz="2400" b="1" dirty="0">
                <a:solidFill>
                  <a:srgbClr val="000000"/>
                </a:solidFill>
                <a:latin typeface="Arial" pitchFamily="34" charset="0"/>
                <a:cs typeface="Arial" pitchFamily="34" charset="0"/>
              </a:rPr>
              <a:t>A</a:t>
            </a:r>
          </a:p>
        </p:txBody>
      </p:sp>
      <p:sp>
        <p:nvSpPr>
          <p:cNvPr id="67589" name="TextBox 6"/>
          <p:cNvSpPr txBox="1">
            <a:spLocks noChangeArrowheads="1"/>
          </p:cNvSpPr>
          <p:nvPr/>
        </p:nvSpPr>
        <p:spPr bwMode="auto">
          <a:xfrm>
            <a:off x="196427" y="4287069"/>
            <a:ext cx="5334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spcBef>
                <a:spcPct val="20000"/>
              </a:spcBef>
              <a:buFont typeface="Arial" pitchFamily="34" charset="0"/>
              <a:buChar char="•"/>
              <a:defRPr sz="3200">
                <a:solidFill>
                  <a:schemeClr val="tx1"/>
                </a:solidFill>
                <a:latin typeface="Calibri" pitchFamily="34" charset="0"/>
              </a:defRPr>
            </a:lvl1pPr>
            <a:lvl2pPr marL="742950" indent="-285750" defTabSz="457200">
              <a:spcBef>
                <a:spcPct val="20000"/>
              </a:spcBef>
              <a:buFont typeface="Arial" pitchFamily="34" charset="0"/>
              <a:buChar char="–"/>
              <a:defRPr sz="2800">
                <a:solidFill>
                  <a:schemeClr val="tx1"/>
                </a:solidFill>
                <a:latin typeface="Calibri" pitchFamily="34" charset="0"/>
              </a:defRPr>
            </a:lvl2pPr>
            <a:lvl3pPr marL="1143000" indent="-228600" defTabSz="457200">
              <a:spcBef>
                <a:spcPct val="20000"/>
              </a:spcBef>
              <a:buFont typeface="Arial" pitchFamily="34" charset="0"/>
              <a:buChar char="•"/>
              <a:defRPr sz="2400">
                <a:solidFill>
                  <a:schemeClr val="tx1"/>
                </a:solidFill>
                <a:latin typeface="Calibri" pitchFamily="34" charset="0"/>
              </a:defRPr>
            </a:lvl3pPr>
            <a:lvl4pPr marL="1600200" indent="-228600" defTabSz="457200">
              <a:spcBef>
                <a:spcPct val="20000"/>
              </a:spcBef>
              <a:buFont typeface="Arial" pitchFamily="34" charset="0"/>
              <a:buChar char="–"/>
              <a:defRPr sz="2000">
                <a:solidFill>
                  <a:schemeClr val="tx1"/>
                </a:solidFill>
                <a:latin typeface="Calibri" pitchFamily="34" charset="0"/>
              </a:defRPr>
            </a:lvl4pPr>
            <a:lvl5pPr marL="2057400" indent="-228600" defTabSz="4572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pPr>
            <a:r>
              <a:rPr lang="en-US" altLang="en-US" sz="2400" b="1">
                <a:solidFill>
                  <a:srgbClr val="000000"/>
                </a:solidFill>
                <a:latin typeface="Arial" pitchFamily="34" charset="0"/>
                <a:cs typeface="Arial" pitchFamily="34" charset="0"/>
              </a:rPr>
              <a:t>B</a:t>
            </a:r>
          </a:p>
        </p:txBody>
      </p:sp>
      <p:sp>
        <p:nvSpPr>
          <p:cNvPr id="67590" name="TextBox 18"/>
          <p:cNvSpPr txBox="1">
            <a:spLocks noChangeArrowheads="1"/>
          </p:cNvSpPr>
          <p:nvPr/>
        </p:nvSpPr>
        <p:spPr bwMode="auto">
          <a:xfrm>
            <a:off x="0" y="41275"/>
            <a:ext cx="9144000" cy="181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spcBef>
                <a:spcPct val="20000"/>
              </a:spcBef>
              <a:buFont typeface="Arial" pitchFamily="34" charset="0"/>
              <a:buChar char="•"/>
              <a:defRPr sz="3200">
                <a:solidFill>
                  <a:schemeClr val="tx1"/>
                </a:solidFill>
                <a:latin typeface="Calibri" pitchFamily="34" charset="0"/>
              </a:defRPr>
            </a:lvl1pPr>
            <a:lvl2pPr marL="742950" indent="-285750" defTabSz="457200">
              <a:spcBef>
                <a:spcPct val="20000"/>
              </a:spcBef>
              <a:buFont typeface="Arial" pitchFamily="34" charset="0"/>
              <a:buChar char="–"/>
              <a:defRPr sz="2800">
                <a:solidFill>
                  <a:schemeClr val="tx1"/>
                </a:solidFill>
                <a:latin typeface="Calibri" pitchFamily="34" charset="0"/>
              </a:defRPr>
            </a:lvl2pPr>
            <a:lvl3pPr marL="1143000" indent="-228600" defTabSz="457200">
              <a:spcBef>
                <a:spcPct val="20000"/>
              </a:spcBef>
              <a:buFont typeface="Arial" pitchFamily="34" charset="0"/>
              <a:buChar char="•"/>
              <a:defRPr sz="2400">
                <a:solidFill>
                  <a:schemeClr val="tx1"/>
                </a:solidFill>
                <a:latin typeface="Calibri" pitchFamily="34" charset="0"/>
              </a:defRPr>
            </a:lvl3pPr>
            <a:lvl4pPr marL="1600200" indent="-228600" defTabSz="457200">
              <a:spcBef>
                <a:spcPct val="20000"/>
              </a:spcBef>
              <a:buFont typeface="Arial" pitchFamily="34" charset="0"/>
              <a:buChar char="–"/>
              <a:defRPr sz="2000">
                <a:solidFill>
                  <a:schemeClr val="tx1"/>
                </a:solidFill>
                <a:latin typeface="Calibri" pitchFamily="34" charset="0"/>
              </a:defRPr>
            </a:lvl4pPr>
            <a:lvl5pPr marL="2057400" indent="-228600" defTabSz="4572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 typeface="Arial" pitchFamily="34" charset="0"/>
              <a:buNone/>
            </a:pPr>
            <a:r>
              <a:rPr lang="en-US" altLang="en-US" sz="2800" b="1" dirty="0">
                <a:latin typeface="Arial" pitchFamily="34" charset="0"/>
                <a:cs typeface="Arial" pitchFamily="34" charset="0"/>
              </a:rPr>
              <a:t>Positive ion mode MALDI average mass spectra of (A) 8 week old and (B) </a:t>
            </a:r>
            <a:r>
              <a:rPr lang="en-US" altLang="en-US" sz="2800" b="1" dirty="0" smtClean="0">
                <a:latin typeface="Arial" pitchFamily="34" charset="0"/>
                <a:cs typeface="Arial" pitchFamily="34" charset="0"/>
              </a:rPr>
              <a:t>12 </a:t>
            </a:r>
            <a:r>
              <a:rPr lang="en-US" altLang="en-US" sz="2800" b="1" dirty="0">
                <a:latin typeface="Arial" pitchFamily="34" charset="0"/>
                <a:cs typeface="Arial" pitchFamily="34" charset="0"/>
              </a:rPr>
              <a:t>month old </a:t>
            </a:r>
            <a:r>
              <a:rPr lang="en-US" altLang="en-US" sz="2800" b="1" dirty="0" err="1">
                <a:latin typeface="Arial" pitchFamily="34" charset="0"/>
                <a:cs typeface="Arial" pitchFamily="34" charset="0"/>
              </a:rPr>
              <a:t>Z</a:t>
            </a:r>
            <a:r>
              <a:rPr lang="en-US" altLang="en-US" sz="2800" b="1" dirty="0" err="1" smtClean="0">
                <a:latin typeface="Arial" pitchFamily="34" charset="0"/>
                <a:cs typeface="Arial" pitchFamily="34" charset="0"/>
              </a:rPr>
              <a:t>ebrafish</a:t>
            </a:r>
            <a:r>
              <a:rPr lang="en-US" altLang="en-US" sz="2800" b="1" dirty="0" smtClean="0">
                <a:latin typeface="Arial" pitchFamily="34" charset="0"/>
                <a:cs typeface="Arial" pitchFamily="34" charset="0"/>
              </a:rPr>
              <a:t> </a:t>
            </a:r>
            <a:r>
              <a:rPr lang="en-US" altLang="en-US" sz="2800" b="1" dirty="0">
                <a:latin typeface="Arial" pitchFamily="34" charset="0"/>
                <a:cs typeface="Arial" pitchFamily="34" charset="0"/>
              </a:rPr>
              <a:t>eyes, showing the location of the peaks for which images were </a:t>
            </a:r>
            <a:r>
              <a:rPr lang="en-US" altLang="en-US" sz="2800" b="1" dirty="0" smtClean="0">
                <a:latin typeface="Arial" pitchFamily="34" charset="0"/>
                <a:cs typeface="Arial" pitchFamily="34" charset="0"/>
              </a:rPr>
              <a:t>subsequently taken</a:t>
            </a:r>
            <a:r>
              <a:rPr lang="en-US" altLang="en-US" sz="2800" b="1" dirty="0">
                <a:latin typeface="Arial" pitchFamily="34" charset="0"/>
                <a:cs typeface="Arial" pitchFamily="34" charset="0"/>
              </a:rPr>
              <a:t>.</a:t>
            </a:r>
            <a:endParaRPr lang="en-US" altLang="en-US" sz="2800" b="1" dirty="0">
              <a:solidFill>
                <a:srgbClr val="000000"/>
              </a:solidFill>
              <a:latin typeface="Arial" pitchFamily="34" charset="0"/>
              <a:cs typeface="Arial" pitchFamily="34" charset="0"/>
            </a:endParaRPr>
          </a:p>
        </p:txBody>
      </p:sp>
      <p:sp>
        <p:nvSpPr>
          <p:cNvPr id="67591" name="TextBox 18"/>
          <p:cNvSpPr txBox="1">
            <a:spLocks noChangeArrowheads="1"/>
          </p:cNvSpPr>
          <p:nvPr/>
        </p:nvSpPr>
        <p:spPr bwMode="auto">
          <a:xfrm>
            <a:off x="-1422" y="6420324"/>
            <a:ext cx="9144000"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spcBef>
                <a:spcPct val="20000"/>
              </a:spcBef>
              <a:buFont typeface="Arial" pitchFamily="34" charset="0"/>
              <a:buChar char="•"/>
              <a:defRPr sz="3200">
                <a:solidFill>
                  <a:schemeClr val="tx1"/>
                </a:solidFill>
                <a:latin typeface="Calibri" pitchFamily="34" charset="0"/>
              </a:defRPr>
            </a:lvl1pPr>
            <a:lvl2pPr marL="742950" indent="-285750" defTabSz="457200">
              <a:spcBef>
                <a:spcPct val="20000"/>
              </a:spcBef>
              <a:buFont typeface="Arial" pitchFamily="34" charset="0"/>
              <a:buChar char="–"/>
              <a:defRPr sz="2800">
                <a:solidFill>
                  <a:schemeClr val="tx1"/>
                </a:solidFill>
                <a:latin typeface="Calibri" pitchFamily="34" charset="0"/>
              </a:defRPr>
            </a:lvl2pPr>
            <a:lvl3pPr marL="1143000" indent="-228600" defTabSz="457200">
              <a:spcBef>
                <a:spcPct val="20000"/>
              </a:spcBef>
              <a:buFont typeface="Arial" pitchFamily="34" charset="0"/>
              <a:buChar char="•"/>
              <a:defRPr sz="2400">
                <a:solidFill>
                  <a:schemeClr val="tx1"/>
                </a:solidFill>
                <a:latin typeface="Calibri" pitchFamily="34" charset="0"/>
              </a:defRPr>
            </a:lvl3pPr>
            <a:lvl4pPr marL="1600200" indent="-228600" defTabSz="457200">
              <a:spcBef>
                <a:spcPct val="20000"/>
              </a:spcBef>
              <a:buFont typeface="Arial" pitchFamily="34" charset="0"/>
              <a:buChar char="–"/>
              <a:defRPr sz="2000">
                <a:solidFill>
                  <a:schemeClr val="tx1"/>
                </a:solidFill>
                <a:latin typeface="Calibri" pitchFamily="34" charset="0"/>
              </a:defRPr>
            </a:lvl4pPr>
            <a:lvl5pPr marL="2057400" indent="-228600" defTabSz="4572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 typeface="Arial" pitchFamily="34" charset="0"/>
              <a:buNone/>
            </a:pPr>
            <a:r>
              <a:rPr lang="en-US" altLang="en-US" sz="1600" b="1" dirty="0">
                <a:latin typeface="Arial" pitchFamily="34" charset="0"/>
                <a:cs typeface="Arial" pitchFamily="34" charset="0"/>
              </a:rPr>
              <a:t>Peaks correspond to expected protonated, </a:t>
            </a:r>
            <a:r>
              <a:rPr lang="en-US" altLang="en-US" sz="1600" b="1" dirty="0" err="1">
                <a:latin typeface="Arial" pitchFamily="34" charset="0"/>
                <a:cs typeface="Arial" pitchFamily="34" charset="0"/>
              </a:rPr>
              <a:t>sodiated</a:t>
            </a:r>
            <a:r>
              <a:rPr lang="en-US" altLang="en-US" sz="1600" b="1" dirty="0">
                <a:latin typeface="Arial" pitchFamily="34" charset="0"/>
                <a:cs typeface="Arial" pitchFamily="34" charset="0"/>
              </a:rPr>
              <a:t>, and </a:t>
            </a:r>
            <a:r>
              <a:rPr lang="en-US" altLang="en-US" sz="1600" b="1" dirty="0" err="1">
                <a:latin typeface="Arial" pitchFamily="34" charset="0"/>
                <a:cs typeface="Arial" pitchFamily="34" charset="0"/>
              </a:rPr>
              <a:t>potassiated</a:t>
            </a:r>
            <a:r>
              <a:rPr lang="en-US" altLang="en-US" sz="1600" b="1" dirty="0">
                <a:latin typeface="Arial" pitchFamily="34" charset="0"/>
                <a:cs typeface="Arial" pitchFamily="34" charset="0"/>
              </a:rPr>
              <a:t> adducts of PC(36:4).</a:t>
            </a:r>
            <a:endParaRPr lang="en-US" altLang="en-US" sz="1600" b="1" dirty="0">
              <a:solidFill>
                <a:srgbClr val="000000"/>
              </a:solidFill>
              <a:latin typeface="Arial" pitchFamily="34" charset="0"/>
              <a:cs typeface="Arial" pitchFamily="34" charset="0"/>
            </a:endParaRPr>
          </a:p>
        </p:txBody>
      </p:sp>
      <p:sp>
        <p:nvSpPr>
          <p:cNvPr id="10" name="TextBox 18"/>
          <p:cNvSpPr txBox="1">
            <a:spLocks noChangeArrowheads="1"/>
          </p:cNvSpPr>
          <p:nvPr/>
        </p:nvSpPr>
        <p:spPr bwMode="auto">
          <a:xfrm>
            <a:off x="4777571" y="2034005"/>
            <a:ext cx="2203259"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457200">
              <a:spcBef>
                <a:spcPct val="20000"/>
              </a:spcBef>
              <a:buFont typeface="Arial" pitchFamily="34" charset="0"/>
              <a:buChar char="•"/>
              <a:defRPr sz="3200">
                <a:solidFill>
                  <a:schemeClr val="tx1"/>
                </a:solidFill>
                <a:latin typeface="Calibri" pitchFamily="34" charset="0"/>
              </a:defRPr>
            </a:lvl1pPr>
            <a:lvl2pPr marL="742950" indent="-285750" defTabSz="457200">
              <a:spcBef>
                <a:spcPct val="20000"/>
              </a:spcBef>
              <a:buFont typeface="Arial" pitchFamily="34" charset="0"/>
              <a:buChar char="–"/>
              <a:defRPr sz="2800">
                <a:solidFill>
                  <a:schemeClr val="tx1"/>
                </a:solidFill>
                <a:latin typeface="Calibri" pitchFamily="34" charset="0"/>
              </a:defRPr>
            </a:lvl2pPr>
            <a:lvl3pPr marL="1143000" indent="-228600" defTabSz="457200">
              <a:spcBef>
                <a:spcPct val="20000"/>
              </a:spcBef>
              <a:buFont typeface="Arial" pitchFamily="34" charset="0"/>
              <a:buChar char="•"/>
              <a:defRPr sz="2400">
                <a:solidFill>
                  <a:schemeClr val="tx1"/>
                </a:solidFill>
                <a:latin typeface="Calibri" pitchFamily="34" charset="0"/>
              </a:defRPr>
            </a:lvl3pPr>
            <a:lvl4pPr marL="1600200" indent="-228600" defTabSz="457200">
              <a:spcBef>
                <a:spcPct val="20000"/>
              </a:spcBef>
              <a:buFont typeface="Arial" pitchFamily="34" charset="0"/>
              <a:buChar char="–"/>
              <a:defRPr sz="2000">
                <a:solidFill>
                  <a:schemeClr val="tx1"/>
                </a:solidFill>
                <a:latin typeface="Calibri" pitchFamily="34" charset="0"/>
              </a:defRPr>
            </a:lvl4pPr>
            <a:lvl5pPr marL="2057400" indent="-228600" defTabSz="4572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 typeface="Arial" pitchFamily="34" charset="0"/>
              <a:buNone/>
            </a:pPr>
            <a:r>
              <a:rPr lang="en-US" altLang="en-US" sz="1600" b="1" dirty="0" smtClean="0">
                <a:solidFill>
                  <a:srgbClr val="FF0000"/>
                </a:solidFill>
                <a:latin typeface="Arial" pitchFamily="34" charset="0"/>
                <a:cs typeface="Arial" pitchFamily="34" charset="0"/>
              </a:rPr>
              <a:t>H</a:t>
            </a:r>
            <a:r>
              <a:rPr lang="en-US" altLang="en-US" sz="1600" b="1" baseline="30000" dirty="0" smtClean="0">
                <a:solidFill>
                  <a:srgbClr val="FF0000"/>
                </a:solidFill>
                <a:latin typeface="Arial" pitchFamily="34" charset="0"/>
                <a:cs typeface="Arial" pitchFamily="34" charset="0"/>
              </a:rPr>
              <a:t>+</a:t>
            </a:r>
            <a:r>
              <a:rPr lang="en-US" altLang="en-US" sz="1600" b="1" dirty="0" smtClean="0">
                <a:latin typeface="Arial" pitchFamily="34" charset="0"/>
                <a:cs typeface="Arial" pitchFamily="34" charset="0"/>
              </a:rPr>
              <a:t>             </a:t>
            </a:r>
            <a:r>
              <a:rPr lang="en-US" altLang="en-US" sz="1600" b="1" dirty="0" smtClean="0">
                <a:solidFill>
                  <a:srgbClr val="6600FF"/>
                </a:solidFill>
                <a:latin typeface="Arial" pitchFamily="34" charset="0"/>
                <a:cs typeface="Arial" pitchFamily="34" charset="0"/>
              </a:rPr>
              <a:t>Na</a:t>
            </a:r>
            <a:r>
              <a:rPr lang="en-US" altLang="en-US" sz="1600" b="1" baseline="30000" dirty="0" smtClean="0">
                <a:solidFill>
                  <a:srgbClr val="6600FF"/>
                </a:solidFill>
                <a:latin typeface="Arial" pitchFamily="34" charset="0"/>
                <a:cs typeface="Arial" pitchFamily="34" charset="0"/>
              </a:rPr>
              <a:t>+</a:t>
            </a:r>
            <a:r>
              <a:rPr lang="en-US" altLang="en-US" sz="1600" b="1" dirty="0" smtClean="0">
                <a:latin typeface="Arial" pitchFamily="34" charset="0"/>
                <a:cs typeface="Arial" pitchFamily="34" charset="0"/>
              </a:rPr>
              <a:t>        </a:t>
            </a:r>
            <a:r>
              <a:rPr lang="en-US" altLang="en-US" sz="1600" b="1" dirty="0" smtClean="0">
                <a:solidFill>
                  <a:srgbClr val="00FF00"/>
                </a:solidFill>
                <a:latin typeface="Arial" pitchFamily="34" charset="0"/>
                <a:cs typeface="Arial" pitchFamily="34" charset="0"/>
              </a:rPr>
              <a:t>K</a:t>
            </a:r>
            <a:r>
              <a:rPr lang="en-US" altLang="en-US" sz="1600" b="1" baseline="30000" dirty="0" smtClean="0">
                <a:solidFill>
                  <a:srgbClr val="00FF00"/>
                </a:solidFill>
                <a:latin typeface="Arial" pitchFamily="34" charset="0"/>
                <a:cs typeface="Arial" pitchFamily="34" charset="0"/>
              </a:rPr>
              <a:t>+</a:t>
            </a:r>
            <a:endParaRPr lang="en-US" altLang="en-US" sz="1600" b="1" baseline="30000" dirty="0">
              <a:solidFill>
                <a:srgbClr val="00FF00"/>
              </a:solidFill>
              <a:latin typeface="Arial" pitchFamily="34" charset="0"/>
              <a:cs typeface="Arial" pitchFamily="34" charset="0"/>
            </a:endParaRPr>
          </a:p>
        </p:txBody>
      </p:sp>
      <p:sp>
        <p:nvSpPr>
          <p:cNvPr id="11" name="TextBox 18"/>
          <p:cNvSpPr txBox="1">
            <a:spLocks noChangeArrowheads="1"/>
          </p:cNvSpPr>
          <p:nvPr/>
        </p:nvSpPr>
        <p:spPr bwMode="auto">
          <a:xfrm>
            <a:off x="4779843" y="4301845"/>
            <a:ext cx="2203259"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457200">
              <a:spcBef>
                <a:spcPct val="20000"/>
              </a:spcBef>
              <a:buFont typeface="Arial" pitchFamily="34" charset="0"/>
              <a:buChar char="•"/>
              <a:defRPr sz="3200">
                <a:solidFill>
                  <a:schemeClr val="tx1"/>
                </a:solidFill>
                <a:latin typeface="Calibri" pitchFamily="34" charset="0"/>
              </a:defRPr>
            </a:lvl1pPr>
            <a:lvl2pPr marL="742950" indent="-285750" defTabSz="457200">
              <a:spcBef>
                <a:spcPct val="20000"/>
              </a:spcBef>
              <a:buFont typeface="Arial" pitchFamily="34" charset="0"/>
              <a:buChar char="–"/>
              <a:defRPr sz="2800">
                <a:solidFill>
                  <a:schemeClr val="tx1"/>
                </a:solidFill>
                <a:latin typeface="Calibri" pitchFamily="34" charset="0"/>
              </a:defRPr>
            </a:lvl2pPr>
            <a:lvl3pPr marL="1143000" indent="-228600" defTabSz="457200">
              <a:spcBef>
                <a:spcPct val="20000"/>
              </a:spcBef>
              <a:buFont typeface="Arial" pitchFamily="34" charset="0"/>
              <a:buChar char="•"/>
              <a:defRPr sz="2400">
                <a:solidFill>
                  <a:schemeClr val="tx1"/>
                </a:solidFill>
                <a:latin typeface="Calibri" pitchFamily="34" charset="0"/>
              </a:defRPr>
            </a:lvl3pPr>
            <a:lvl4pPr marL="1600200" indent="-228600" defTabSz="457200">
              <a:spcBef>
                <a:spcPct val="20000"/>
              </a:spcBef>
              <a:buFont typeface="Arial" pitchFamily="34" charset="0"/>
              <a:buChar char="–"/>
              <a:defRPr sz="2000">
                <a:solidFill>
                  <a:schemeClr val="tx1"/>
                </a:solidFill>
                <a:latin typeface="Calibri" pitchFamily="34" charset="0"/>
              </a:defRPr>
            </a:lvl4pPr>
            <a:lvl5pPr marL="2057400" indent="-228600" defTabSz="4572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 typeface="Arial" pitchFamily="34" charset="0"/>
              <a:buNone/>
            </a:pPr>
            <a:r>
              <a:rPr lang="en-US" altLang="en-US" sz="1600" b="1" dirty="0" smtClean="0">
                <a:solidFill>
                  <a:srgbClr val="FF0000"/>
                </a:solidFill>
                <a:latin typeface="Arial" pitchFamily="34" charset="0"/>
                <a:cs typeface="Arial" pitchFamily="34" charset="0"/>
              </a:rPr>
              <a:t>H</a:t>
            </a:r>
            <a:r>
              <a:rPr lang="en-US" altLang="en-US" sz="1600" b="1" baseline="30000" dirty="0" smtClean="0">
                <a:solidFill>
                  <a:srgbClr val="FF0000"/>
                </a:solidFill>
                <a:latin typeface="Arial" pitchFamily="34" charset="0"/>
                <a:cs typeface="Arial" pitchFamily="34" charset="0"/>
              </a:rPr>
              <a:t>+</a:t>
            </a:r>
            <a:r>
              <a:rPr lang="en-US" altLang="en-US" sz="1600" b="1" dirty="0" smtClean="0">
                <a:latin typeface="Arial" pitchFamily="34" charset="0"/>
                <a:cs typeface="Arial" pitchFamily="34" charset="0"/>
              </a:rPr>
              <a:t>             </a:t>
            </a:r>
            <a:r>
              <a:rPr lang="en-US" altLang="en-US" sz="1600" b="1" dirty="0" smtClean="0">
                <a:solidFill>
                  <a:srgbClr val="6600FF"/>
                </a:solidFill>
                <a:latin typeface="Arial" pitchFamily="34" charset="0"/>
                <a:cs typeface="Arial" pitchFamily="34" charset="0"/>
              </a:rPr>
              <a:t>Na</a:t>
            </a:r>
            <a:r>
              <a:rPr lang="en-US" altLang="en-US" sz="1600" b="1" baseline="30000" dirty="0" smtClean="0">
                <a:solidFill>
                  <a:srgbClr val="6600FF"/>
                </a:solidFill>
                <a:latin typeface="Arial" pitchFamily="34" charset="0"/>
                <a:cs typeface="Arial" pitchFamily="34" charset="0"/>
              </a:rPr>
              <a:t>+</a:t>
            </a:r>
            <a:r>
              <a:rPr lang="en-US" altLang="en-US" sz="1600" b="1" dirty="0" smtClean="0">
                <a:latin typeface="Arial" pitchFamily="34" charset="0"/>
                <a:cs typeface="Arial" pitchFamily="34" charset="0"/>
              </a:rPr>
              <a:t>        </a:t>
            </a:r>
            <a:r>
              <a:rPr lang="en-US" altLang="en-US" sz="1600" b="1" dirty="0" smtClean="0">
                <a:solidFill>
                  <a:srgbClr val="00FF00"/>
                </a:solidFill>
                <a:latin typeface="Arial" pitchFamily="34" charset="0"/>
                <a:cs typeface="Arial" pitchFamily="34" charset="0"/>
              </a:rPr>
              <a:t>K</a:t>
            </a:r>
            <a:r>
              <a:rPr lang="en-US" altLang="en-US" sz="1600" b="1" baseline="30000" dirty="0" smtClean="0">
                <a:solidFill>
                  <a:srgbClr val="00FF00"/>
                </a:solidFill>
                <a:latin typeface="Arial" pitchFamily="34" charset="0"/>
                <a:cs typeface="Arial" pitchFamily="34" charset="0"/>
              </a:rPr>
              <a:t>+</a:t>
            </a:r>
            <a:endParaRPr lang="en-US" altLang="en-US" sz="1600" b="1" baseline="30000" dirty="0">
              <a:solidFill>
                <a:srgbClr val="00FF00"/>
              </a:solidFill>
              <a:latin typeface="Arial" pitchFamily="34" charset="0"/>
              <a:cs typeface="Arial" pitchFamily="34" charset="0"/>
            </a:endParaRPr>
          </a:p>
        </p:txBody>
      </p:sp>
      <p:sp>
        <p:nvSpPr>
          <p:cNvPr id="12" name="TextBox 18"/>
          <p:cNvSpPr txBox="1">
            <a:spLocks noChangeArrowheads="1"/>
          </p:cNvSpPr>
          <p:nvPr/>
        </p:nvSpPr>
        <p:spPr bwMode="auto">
          <a:xfrm>
            <a:off x="1141576" y="2372406"/>
            <a:ext cx="2585398" cy="338554"/>
          </a:xfrm>
          <a:prstGeom prst="rect">
            <a:avLst/>
          </a:prstGeom>
          <a:solidFill>
            <a:srgbClr val="777777"/>
          </a:solidFill>
          <a:ln>
            <a:noFill/>
          </a:ln>
          <a:extLst/>
        </p:spPr>
        <p:txBody>
          <a:bodyPr wrap="square">
            <a:spAutoFit/>
          </a:bodyPr>
          <a:lstStyle>
            <a:lvl1pPr defTabSz="457200">
              <a:spcBef>
                <a:spcPct val="20000"/>
              </a:spcBef>
              <a:buFont typeface="Arial" pitchFamily="34" charset="0"/>
              <a:buChar char="•"/>
              <a:defRPr sz="3200">
                <a:solidFill>
                  <a:schemeClr val="tx1"/>
                </a:solidFill>
                <a:latin typeface="Calibri" pitchFamily="34" charset="0"/>
              </a:defRPr>
            </a:lvl1pPr>
            <a:lvl2pPr marL="742950" indent="-285750" defTabSz="457200">
              <a:spcBef>
                <a:spcPct val="20000"/>
              </a:spcBef>
              <a:buFont typeface="Arial" pitchFamily="34" charset="0"/>
              <a:buChar char="–"/>
              <a:defRPr sz="2800">
                <a:solidFill>
                  <a:schemeClr val="tx1"/>
                </a:solidFill>
                <a:latin typeface="Calibri" pitchFamily="34" charset="0"/>
              </a:defRPr>
            </a:lvl2pPr>
            <a:lvl3pPr marL="1143000" indent="-228600" defTabSz="457200">
              <a:spcBef>
                <a:spcPct val="20000"/>
              </a:spcBef>
              <a:buFont typeface="Arial" pitchFamily="34" charset="0"/>
              <a:buChar char="•"/>
              <a:defRPr sz="2400">
                <a:solidFill>
                  <a:schemeClr val="tx1"/>
                </a:solidFill>
                <a:latin typeface="Calibri" pitchFamily="34" charset="0"/>
              </a:defRPr>
            </a:lvl3pPr>
            <a:lvl4pPr marL="1600200" indent="-228600" defTabSz="457200">
              <a:spcBef>
                <a:spcPct val="20000"/>
              </a:spcBef>
              <a:buFont typeface="Arial" pitchFamily="34" charset="0"/>
              <a:buChar char="–"/>
              <a:defRPr sz="2000">
                <a:solidFill>
                  <a:schemeClr val="tx1"/>
                </a:solidFill>
                <a:latin typeface="Calibri" pitchFamily="34" charset="0"/>
              </a:defRPr>
            </a:lvl4pPr>
            <a:lvl5pPr marL="2057400" indent="-228600" defTabSz="4572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 typeface="Arial" pitchFamily="34" charset="0"/>
              <a:buNone/>
            </a:pPr>
            <a:r>
              <a:rPr lang="en-US" altLang="en-US" sz="1600" b="1" dirty="0" smtClean="0">
                <a:solidFill>
                  <a:schemeClr val="bg1"/>
                </a:solidFill>
                <a:latin typeface="Arial" pitchFamily="34" charset="0"/>
                <a:cs typeface="Arial" pitchFamily="34" charset="0"/>
              </a:rPr>
              <a:t>8 week old </a:t>
            </a:r>
            <a:r>
              <a:rPr lang="en-US" altLang="en-US" sz="1600" b="1" dirty="0" err="1" smtClean="0">
                <a:solidFill>
                  <a:schemeClr val="bg1"/>
                </a:solidFill>
                <a:latin typeface="Arial" pitchFamily="34" charset="0"/>
                <a:cs typeface="Arial" pitchFamily="34" charset="0"/>
              </a:rPr>
              <a:t>Zebrafish</a:t>
            </a:r>
            <a:endParaRPr lang="en-US" altLang="en-US" sz="1600" b="1" dirty="0">
              <a:solidFill>
                <a:schemeClr val="bg1"/>
              </a:solidFill>
              <a:latin typeface="Arial" pitchFamily="34" charset="0"/>
              <a:cs typeface="Arial" pitchFamily="34" charset="0"/>
            </a:endParaRPr>
          </a:p>
        </p:txBody>
      </p:sp>
      <p:sp>
        <p:nvSpPr>
          <p:cNvPr id="13" name="TextBox 18"/>
          <p:cNvSpPr txBox="1">
            <a:spLocks noChangeArrowheads="1"/>
          </p:cNvSpPr>
          <p:nvPr/>
        </p:nvSpPr>
        <p:spPr bwMode="auto">
          <a:xfrm>
            <a:off x="1141576" y="4602760"/>
            <a:ext cx="2585398" cy="338554"/>
          </a:xfrm>
          <a:prstGeom prst="rect">
            <a:avLst/>
          </a:prstGeom>
          <a:solidFill>
            <a:srgbClr val="777777"/>
          </a:solidFill>
          <a:ln>
            <a:noFill/>
          </a:ln>
          <a:extLst/>
        </p:spPr>
        <p:txBody>
          <a:bodyPr wrap="square">
            <a:spAutoFit/>
          </a:bodyPr>
          <a:lstStyle>
            <a:lvl1pPr defTabSz="457200">
              <a:spcBef>
                <a:spcPct val="20000"/>
              </a:spcBef>
              <a:buFont typeface="Arial" pitchFamily="34" charset="0"/>
              <a:buChar char="•"/>
              <a:defRPr sz="3200">
                <a:solidFill>
                  <a:schemeClr val="tx1"/>
                </a:solidFill>
                <a:latin typeface="Calibri" pitchFamily="34" charset="0"/>
              </a:defRPr>
            </a:lvl1pPr>
            <a:lvl2pPr marL="742950" indent="-285750" defTabSz="457200">
              <a:spcBef>
                <a:spcPct val="20000"/>
              </a:spcBef>
              <a:buFont typeface="Arial" pitchFamily="34" charset="0"/>
              <a:buChar char="–"/>
              <a:defRPr sz="2800">
                <a:solidFill>
                  <a:schemeClr val="tx1"/>
                </a:solidFill>
                <a:latin typeface="Calibri" pitchFamily="34" charset="0"/>
              </a:defRPr>
            </a:lvl2pPr>
            <a:lvl3pPr marL="1143000" indent="-228600" defTabSz="457200">
              <a:spcBef>
                <a:spcPct val="20000"/>
              </a:spcBef>
              <a:buFont typeface="Arial" pitchFamily="34" charset="0"/>
              <a:buChar char="•"/>
              <a:defRPr sz="2400">
                <a:solidFill>
                  <a:schemeClr val="tx1"/>
                </a:solidFill>
                <a:latin typeface="Calibri" pitchFamily="34" charset="0"/>
              </a:defRPr>
            </a:lvl3pPr>
            <a:lvl4pPr marL="1600200" indent="-228600" defTabSz="457200">
              <a:spcBef>
                <a:spcPct val="20000"/>
              </a:spcBef>
              <a:buFont typeface="Arial" pitchFamily="34" charset="0"/>
              <a:buChar char="–"/>
              <a:defRPr sz="2000">
                <a:solidFill>
                  <a:schemeClr val="tx1"/>
                </a:solidFill>
                <a:latin typeface="Calibri" pitchFamily="34" charset="0"/>
              </a:defRPr>
            </a:lvl4pPr>
            <a:lvl5pPr marL="2057400" indent="-228600" defTabSz="4572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 typeface="Arial" pitchFamily="34" charset="0"/>
              <a:buNone/>
            </a:pPr>
            <a:r>
              <a:rPr lang="en-US" altLang="en-US" sz="1600" b="1" dirty="0" smtClean="0">
                <a:solidFill>
                  <a:schemeClr val="bg1"/>
                </a:solidFill>
                <a:latin typeface="Arial" pitchFamily="34" charset="0"/>
                <a:cs typeface="Arial" pitchFamily="34" charset="0"/>
              </a:rPr>
              <a:t>12 month old </a:t>
            </a:r>
            <a:r>
              <a:rPr lang="en-US" altLang="en-US" sz="1600" b="1" dirty="0" err="1" smtClean="0">
                <a:solidFill>
                  <a:schemeClr val="bg1"/>
                </a:solidFill>
                <a:latin typeface="Arial" pitchFamily="34" charset="0"/>
                <a:cs typeface="Arial" pitchFamily="34" charset="0"/>
              </a:rPr>
              <a:t>Zebrafish</a:t>
            </a:r>
            <a:endParaRPr lang="en-US" altLang="en-US" sz="1600" b="1" dirty="0">
              <a:solidFill>
                <a:schemeClr val="bg1"/>
              </a:solidFill>
              <a:latin typeface="Arial" pitchFamily="34" charset="0"/>
              <a:cs typeface="Arial" pitchFamily="34" charset="0"/>
            </a:endParaRPr>
          </a:p>
        </p:txBody>
      </p:sp>
    </p:spTree>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TextBox 4"/>
          <p:cNvSpPr txBox="1">
            <a:spLocks noChangeArrowheads="1"/>
          </p:cNvSpPr>
          <p:nvPr/>
        </p:nvSpPr>
        <p:spPr bwMode="auto">
          <a:xfrm>
            <a:off x="2530475" y="1458913"/>
            <a:ext cx="18796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spcBef>
                <a:spcPct val="20000"/>
              </a:spcBef>
              <a:buFont typeface="Arial" pitchFamily="34" charset="0"/>
              <a:buChar char="•"/>
              <a:defRPr sz="3200">
                <a:solidFill>
                  <a:schemeClr val="tx1"/>
                </a:solidFill>
                <a:latin typeface="Calibri" pitchFamily="34" charset="0"/>
              </a:defRPr>
            </a:lvl1pPr>
            <a:lvl2pPr marL="742950" indent="-285750" defTabSz="457200">
              <a:spcBef>
                <a:spcPct val="20000"/>
              </a:spcBef>
              <a:buFont typeface="Arial" pitchFamily="34" charset="0"/>
              <a:buChar char="–"/>
              <a:defRPr sz="2800">
                <a:solidFill>
                  <a:schemeClr val="tx1"/>
                </a:solidFill>
                <a:latin typeface="Calibri" pitchFamily="34" charset="0"/>
              </a:defRPr>
            </a:lvl2pPr>
            <a:lvl3pPr marL="1143000" indent="-228600" defTabSz="457200">
              <a:spcBef>
                <a:spcPct val="20000"/>
              </a:spcBef>
              <a:buFont typeface="Arial" pitchFamily="34" charset="0"/>
              <a:buChar char="•"/>
              <a:defRPr sz="2400">
                <a:solidFill>
                  <a:schemeClr val="tx1"/>
                </a:solidFill>
                <a:latin typeface="Calibri" pitchFamily="34" charset="0"/>
              </a:defRPr>
            </a:lvl3pPr>
            <a:lvl4pPr marL="1600200" indent="-228600" defTabSz="457200">
              <a:spcBef>
                <a:spcPct val="20000"/>
              </a:spcBef>
              <a:buFont typeface="Arial" pitchFamily="34" charset="0"/>
              <a:buChar char="–"/>
              <a:defRPr sz="2000">
                <a:solidFill>
                  <a:schemeClr val="tx1"/>
                </a:solidFill>
                <a:latin typeface="Calibri" pitchFamily="34" charset="0"/>
              </a:defRPr>
            </a:lvl4pPr>
            <a:lvl5pPr marL="2057400" indent="-228600" defTabSz="4572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pPr>
            <a:r>
              <a:rPr lang="en-US" altLang="en-US" sz="1600" b="1">
                <a:latin typeface="Arial" pitchFamily="34" charset="0"/>
                <a:cs typeface="Arial" pitchFamily="34" charset="0"/>
              </a:rPr>
              <a:t>[PC(36:4)+H]</a:t>
            </a:r>
            <a:r>
              <a:rPr lang="en-US" altLang="en-US" sz="1600" b="1" baseline="30000">
                <a:latin typeface="Arial" pitchFamily="34" charset="0"/>
                <a:cs typeface="Arial" pitchFamily="34" charset="0"/>
              </a:rPr>
              <a:t>+</a:t>
            </a:r>
            <a:r>
              <a:rPr lang="en-US" altLang="en-US" sz="1600" b="1">
                <a:latin typeface="Arial" pitchFamily="34" charset="0"/>
                <a:cs typeface="Arial" pitchFamily="34" charset="0"/>
              </a:rPr>
              <a:t> = 782.6</a:t>
            </a:r>
            <a:endParaRPr lang="en-US" altLang="en-US" sz="1600" b="1" baseline="30000">
              <a:latin typeface="Arial" pitchFamily="34" charset="0"/>
              <a:cs typeface="Arial" pitchFamily="34" charset="0"/>
            </a:endParaRPr>
          </a:p>
        </p:txBody>
      </p:sp>
      <p:sp>
        <p:nvSpPr>
          <p:cNvPr id="68611" name="TextBox 5"/>
          <p:cNvSpPr txBox="1">
            <a:spLocks noChangeArrowheads="1"/>
          </p:cNvSpPr>
          <p:nvPr/>
        </p:nvSpPr>
        <p:spPr bwMode="auto">
          <a:xfrm>
            <a:off x="4664075" y="1458913"/>
            <a:ext cx="18923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spcBef>
                <a:spcPct val="20000"/>
              </a:spcBef>
              <a:buFont typeface="Arial" pitchFamily="34" charset="0"/>
              <a:buChar char="•"/>
              <a:defRPr sz="3200">
                <a:solidFill>
                  <a:schemeClr val="tx1"/>
                </a:solidFill>
                <a:latin typeface="Calibri" pitchFamily="34" charset="0"/>
              </a:defRPr>
            </a:lvl1pPr>
            <a:lvl2pPr marL="742950" indent="-285750" defTabSz="457200">
              <a:spcBef>
                <a:spcPct val="20000"/>
              </a:spcBef>
              <a:buFont typeface="Arial" pitchFamily="34" charset="0"/>
              <a:buChar char="–"/>
              <a:defRPr sz="2800">
                <a:solidFill>
                  <a:schemeClr val="tx1"/>
                </a:solidFill>
                <a:latin typeface="Calibri" pitchFamily="34" charset="0"/>
              </a:defRPr>
            </a:lvl2pPr>
            <a:lvl3pPr marL="1143000" indent="-228600" defTabSz="457200">
              <a:spcBef>
                <a:spcPct val="20000"/>
              </a:spcBef>
              <a:buFont typeface="Arial" pitchFamily="34" charset="0"/>
              <a:buChar char="•"/>
              <a:defRPr sz="2400">
                <a:solidFill>
                  <a:schemeClr val="tx1"/>
                </a:solidFill>
                <a:latin typeface="Calibri" pitchFamily="34" charset="0"/>
              </a:defRPr>
            </a:lvl3pPr>
            <a:lvl4pPr marL="1600200" indent="-228600" defTabSz="457200">
              <a:spcBef>
                <a:spcPct val="20000"/>
              </a:spcBef>
              <a:buFont typeface="Arial" pitchFamily="34" charset="0"/>
              <a:buChar char="–"/>
              <a:defRPr sz="2000">
                <a:solidFill>
                  <a:schemeClr val="tx1"/>
                </a:solidFill>
                <a:latin typeface="Calibri" pitchFamily="34" charset="0"/>
              </a:defRPr>
            </a:lvl4pPr>
            <a:lvl5pPr marL="2057400" indent="-228600" defTabSz="4572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pPr>
            <a:r>
              <a:rPr lang="en-US" altLang="en-US" sz="1600" b="1">
                <a:solidFill>
                  <a:srgbClr val="000000"/>
                </a:solidFill>
                <a:latin typeface="Arial" pitchFamily="34" charset="0"/>
                <a:cs typeface="Arial" pitchFamily="34" charset="0"/>
              </a:rPr>
              <a:t>[PC(36:4)+Na]</a:t>
            </a:r>
            <a:r>
              <a:rPr lang="en-US" altLang="en-US" sz="1600" b="1" baseline="30000">
                <a:solidFill>
                  <a:srgbClr val="000000"/>
                </a:solidFill>
                <a:latin typeface="Arial" pitchFamily="34" charset="0"/>
                <a:cs typeface="Arial" pitchFamily="34" charset="0"/>
              </a:rPr>
              <a:t>+</a:t>
            </a:r>
            <a:r>
              <a:rPr lang="en-US" altLang="en-US" sz="1600" b="1">
                <a:solidFill>
                  <a:srgbClr val="000000"/>
                </a:solidFill>
                <a:latin typeface="Arial" pitchFamily="34" charset="0"/>
                <a:cs typeface="Arial" pitchFamily="34" charset="0"/>
              </a:rPr>
              <a:t> = 804.6</a:t>
            </a:r>
            <a:endParaRPr lang="en-US" altLang="en-US" sz="1600" b="1" baseline="30000">
              <a:solidFill>
                <a:srgbClr val="000000"/>
              </a:solidFill>
              <a:latin typeface="Arial" pitchFamily="34" charset="0"/>
              <a:cs typeface="Arial" pitchFamily="34" charset="0"/>
            </a:endParaRPr>
          </a:p>
        </p:txBody>
      </p:sp>
      <p:sp>
        <p:nvSpPr>
          <p:cNvPr id="68612" name="TextBox 6"/>
          <p:cNvSpPr txBox="1">
            <a:spLocks noChangeArrowheads="1"/>
          </p:cNvSpPr>
          <p:nvPr/>
        </p:nvSpPr>
        <p:spPr bwMode="auto">
          <a:xfrm>
            <a:off x="6797675" y="1458913"/>
            <a:ext cx="18415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spcBef>
                <a:spcPct val="20000"/>
              </a:spcBef>
              <a:buFont typeface="Arial" pitchFamily="34" charset="0"/>
              <a:buChar char="•"/>
              <a:defRPr sz="3200">
                <a:solidFill>
                  <a:schemeClr val="tx1"/>
                </a:solidFill>
                <a:latin typeface="Calibri" pitchFamily="34" charset="0"/>
              </a:defRPr>
            </a:lvl1pPr>
            <a:lvl2pPr marL="742950" indent="-285750" defTabSz="457200">
              <a:spcBef>
                <a:spcPct val="20000"/>
              </a:spcBef>
              <a:buFont typeface="Arial" pitchFamily="34" charset="0"/>
              <a:buChar char="–"/>
              <a:defRPr sz="2800">
                <a:solidFill>
                  <a:schemeClr val="tx1"/>
                </a:solidFill>
                <a:latin typeface="Calibri" pitchFamily="34" charset="0"/>
              </a:defRPr>
            </a:lvl2pPr>
            <a:lvl3pPr marL="1143000" indent="-228600" defTabSz="457200">
              <a:spcBef>
                <a:spcPct val="20000"/>
              </a:spcBef>
              <a:buFont typeface="Arial" pitchFamily="34" charset="0"/>
              <a:buChar char="•"/>
              <a:defRPr sz="2400">
                <a:solidFill>
                  <a:schemeClr val="tx1"/>
                </a:solidFill>
                <a:latin typeface="Calibri" pitchFamily="34" charset="0"/>
              </a:defRPr>
            </a:lvl3pPr>
            <a:lvl4pPr marL="1600200" indent="-228600" defTabSz="457200">
              <a:spcBef>
                <a:spcPct val="20000"/>
              </a:spcBef>
              <a:buFont typeface="Arial" pitchFamily="34" charset="0"/>
              <a:buChar char="–"/>
              <a:defRPr sz="2000">
                <a:solidFill>
                  <a:schemeClr val="tx1"/>
                </a:solidFill>
                <a:latin typeface="Calibri" pitchFamily="34" charset="0"/>
              </a:defRPr>
            </a:lvl4pPr>
            <a:lvl5pPr marL="2057400" indent="-228600" defTabSz="4572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pPr>
            <a:r>
              <a:rPr lang="en-US" altLang="en-US" sz="1600" b="1">
                <a:solidFill>
                  <a:srgbClr val="000000"/>
                </a:solidFill>
                <a:latin typeface="Arial" pitchFamily="34" charset="0"/>
                <a:cs typeface="Arial" pitchFamily="34" charset="0"/>
              </a:rPr>
              <a:t>[PC(36:4)+K]</a:t>
            </a:r>
            <a:r>
              <a:rPr lang="en-US" altLang="en-US" sz="1600" b="1" baseline="30000">
                <a:solidFill>
                  <a:srgbClr val="000000"/>
                </a:solidFill>
                <a:latin typeface="Arial" pitchFamily="34" charset="0"/>
                <a:cs typeface="Arial" pitchFamily="34" charset="0"/>
              </a:rPr>
              <a:t>+</a:t>
            </a:r>
            <a:r>
              <a:rPr lang="en-US" altLang="en-US" sz="1600" b="1">
                <a:solidFill>
                  <a:srgbClr val="000000"/>
                </a:solidFill>
                <a:latin typeface="Arial" pitchFamily="34" charset="0"/>
                <a:cs typeface="Arial" pitchFamily="34" charset="0"/>
              </a:rPr>
              <a:t> = 820.5</a:t>
            </a:r>
            <a:endParaRPr lang="en-US" altLang="en-US" sz="1600" b="1" baseline="30000">
              <a:solidFill>
                <a:srgbClr val="000000"/>
              </a:solidFill>
              <a:latin typeface="Arial" pitchFamily="34" charset="0"/>
              <a:cs typeface="Arial" pitchFamily="34" charset="0"/>
            </a:endParaRPr>
          </a:p>
        </p:txBody>
      </p:sp>
      <p:sp>
        <p:nvSpPr>
          <p:cNvPr id="68613" name="TextBox 13"/>
          <p:cNvSpPr txBox="1">
            <a:spLocks noChangeArrowheads="1"/>
          </p:cNvSpPr>
          <p:nvPr/>
        </p:nvSpPr>
        <p:spPr bwMode="auto">
          <a:xfrm rot="-5400000">
            <a:off x="-659606" y="2844007"/>
            <a:ext cx="17367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spcBef>
                <a:spcPct val="20000"/>
              </a:spcBef>
              <a:buFont typeface="Arial" pitchFamily="34" charset="0"/>
              <a:buChar char="•"/>
              <a:defRPr sz="3200">
                <a:solidFill>
                  <a:schemeClr val="tx1"/>
                </a:solidFill>
                <a:latin typeface="Calibri" pitchFamily="34" charset="0"/>
              </a:defRPr>
            </a:lvl1pPr>
            <a:lvl2pPr marL="742950" indent="-285750" defTabSz="457200">
              <a:spcBef>
                <a:spcPct val="20000"/>
              </a:spcBef>
              <a:buFont typeface="Arial" pitchFamily="34" charset="0"/>
              <a:buChar char="–"/>
              <a:defRPr sz="2800">
                <a:solidFill>
                  <a:schemeClr val="tx1"/>
                </a:solidFill>
                <a:latin typeface="Calibri" pitchFamily="34" charset="0"/>
              </a:defRPr>
            </a:lvl2pPr>
            <a:lvl3pPr marL="1143000" indent="-228600" defTabSz="457200">
              <a:spcBef>
                <a:spcPct val="20000"/>
              </a:spcBef>
              <a:buFont typeface="Arial" pitchFamily="34" charset="0"/>
              <a:buChar char="•"/>
              <a:defRPr sz="2400">
                <a:solidFill>
                  <a:schemeClr val="tx1"/>
                </a:solidFill>
                <a:latin typeface="Calibri" pitchFamily="34" charset="0"/>
              </a:defRPr>
            </a:lvl3pPr>
            <a:lvl4pPr marL="1600200" indent="-228600" defTabSz="457200">
              <a:spcBef>
                <a:spcPct val="20000"/>
              </a:spcBef>
              <a:buFont typeface="Arial" pitchFamily="34" charset="0"/>
              <a:buChar char="–"/>
              <a:defRPr sz="2000">
                <a:solidFill>
                  <a:schemeClr val="tx1"/>
                </a:solidFill>
                <a:latin typeface="Calibri" pitchFamily="34" charset="0"/>
              </a:defRPr>
            </a:lvl4pPr>
            <a:lvl5pPr marL="2057400" indent="-228600" defTabSz="4572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pPr>
            <a:r>
              <a:rPr lang="en-US" altLang="en-US" sz="1600" b="1">
                <a:solidFill>
                  <a:srgbClr val="000000"/>
                </a:solidFill>
                <a:latin typeface="Arial" pitchFamily="34" charset="0"/>
                <a:cs typeface="Arial" pitchFamily="34" charset="0"/>
              </a:rPr>
              <a:t>8 weeks old</a:t>
            </a:r>
          </a:p>
        </p:txBody>
      </p:sp>
      <p:sp>
        <p:nvSpPr>
          <p:cNvPr id="68614" name="TextBox 14"/>
          <p:cNvSpPr txBox="1">
            <a:spLocks noChangeArrowheads="1"/>
          </p:cNvSpPr>
          <p:nvPr/>
        </p:nvSpPr>
        <p:spPr bwMode="auto">
          <a:xfrm rot="-5400000">
            <a:off x="-858043" y="5041106"/>
            <a:ext cx="213360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spcBef>
                <a:spcPct val="20000"/>
              </a:spcBef>
              <a:buFont typeface="Arial" pitchFamily="34" charset="0"/>
              <a:buChar char="•"/>
              <a:defRPr sz="3200">
                <a:solidFill>
                  <a:schemeClr val="tx1"/>
                </a:solidFill>
                <a:latin typeface="Calibri" pitchFamily="34" charset="0"/>
              </a:defRPr>
            </a:lvl1pPr>
            <a:lvl2pPr marL="742950" indent="-285750" defTabSz="457200">
              <a:spcBef>
                <a:spcPct val="20000"/>
              </a:spcBef>
              <a:buFont typeface="Arial" pitchFamily="34" charset="0"/>
              <a:buChar char="–"/>
              <a:defRPr sz="2800">
                <a:solidFill>
                  <a:schemeClr val="tx1"/>
                </a:solidFill>
                <a:latin typeface="Calibri" pitchFamily="34" charset="0"/>
              </a:defRPr>
            </a:lvl2pPr>
            <a:lvl3pPr marL="1143000" indent="-228600" defTabSz="457200">
              <a:spcBef>
                <a:spcPct val="20000"/>
              </a:spcBef>
              <a:buFont typeface="Arial" pitchFamily="34" charset="0"/>
              <a:buChar char="•"/>
              <a:defRPr sz="2400">
                <a:solidFill>
                  <a:schemeClr val="tx1"/>
                </a:solidFill>
                <a:latin typeface="Calibri" pitchFamily="34" charset="0"/>
              </a:defRPr>
            </a:lvl3pPr>
            <a:lvl4pPr marL="1600200" indent="-228600" defTabSz="457200">
              <a:spcBef>
                <a:spcPct val="20000"/>
              </a:spcBef>
              <a:buFont typeface="Arial" pitchFamily="34" charset="0"/>
              <a:buChar char="–"/>
              <a:defRPr sz="2000">
                <a:solidFill>
                  <a:schemeClr val="tx1"/>
                </a:solidFill>
                <a:latin typeface="Calibri" pitchFamily="34" charset="0"/>
              </a:defRPr>
            </a:lvl4pPr>
            <a:lvl5pPr marL="2057400" indent="-228600" defTabSz="4572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pPr>
            <a:r>
              <a:rPr lang="en-US" altLang="en-US" sz="1600" b="1" dirty="0" smtClean="0">
                <a:solidFill>
                  <a:srgbClr val="000000"/>
                </a:solidFill>
                <a:latin typeface="Arial" pitchFamily="34" charset="0"/>
                <a:cs typeface="Arial" pitchFamily="34" charset="0"/>
              </a:rPr>
              <a:t>12 </a:t>
            </a:r>
            <a:r>
              <a:rPr lang="en-US" altLang="en-US" sz="1600" b="1" dirty="0">
                <a:solidFill>
                  <a:srgbClr val="000000"/>
                </a:solidFill>
                <a:latin typeface="Arial" pitchFamily="34" charset="0"/>
                <a:cs typeface="Arial" pitchFamily="34" charset="0"/>
              </a:rPr>
              <a:t>months old</a:t>
            </a:r>
          </a:p>
        </p:txBody>
      </p:sp>
      <p:pic>
        <p:nvPicPr>
          <p:cNvPr id="68615" name="Picture 2"/>
          <p:cNvPicPr>
            <a:picLocks noChangeAspect="1" noChangeArrowheads="1"/>
          </p:cNvPicPr>
          <p:nvPr/>
        </p:nvPicPr>
        <p:blipFill>
          <a:blip r:embed="rId3">
            <a:extLst>
              <a:ext uri="{28A0092B-C50C-407E-A947-70E740481C1C}">
                <a14:useLocalDpi xmlns:a14="http://schemas.microsoft.com/office/drawing/2010/main" val="0"/>
              </a:ext>
            </a:extLst>
          </a:blip>
          <a:srcRect l="5000" t="51997" r="2499" b="288"/>
          <a:stretch>
            <a:fillRect/>
          </a:stretch>
        </p:blipFill>
        <p:spPr bwMode="auto">
          <a:xfrm>
            <a:off x="2530475" y="2000250"/>
            <a:ext cx="2082800" cy="1963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616" name="Picture 3"/>
          <p:cNvPicPr>
            <a:picLocks noChangeAspect="1" noChangeArrowheads="1"/>
          </p:cNvPicPr>
          <p:nvPr/>
        </p:nvPicPr>
        <p:blipFill>
          <a:blip r:embed="rId4">
            <a:extLst>
              <a:ext uri="{BEBA8EAE-BF5A-486C-A8C5-ECC9F3942E4B}">
                <a14:imgProps xmlns:a14="http://schemas.microsoft.com/office/drawing/2010/main">
                  <a14:imgLayer r:embed="rId5">
                    <a14:imgEffect>
                      <a14:brightnessContrast contrast="20000"/>
                    </a14:imgEffect>
                  </a14:imgLayer>
                </a14:imgProps>
              </a:ext>
              <a:ext uri="{28A0092B-C50C-407E-A947-70E740481C1C}">
                <a14:useLocalDpi xmlns:a14="http://schemas.microsoft.com/office/drawing/2010/main" val="0"/>
              </a:ext>
            </a:extLst>
          </a:blip>
          <a:srcRect l="5000" t="52597" r="2499"/>
          <a:stretch>
            <a:fillRect/>
          </a:stretch>
        </p:blipFill>
        <p:spPr bwMode="auto">
          <a:xfrm>
            <a:off x="4668838" y="2012950"/>
            <a:ext cx="2082800" cy="1951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617" name="Picture 4"/>
          <p:cNvPicPr>
            <a:picLocks noChangeAspect="1" noChangeArrowheads="1"/>
          </p:cNvPicPr>
          <p:nvPr/>
        </p:nvPicPr>
        <p:blipFill>
          <a:blip r:embed="rId6">
            <a:extLst>
              <a:ext uri="{BEBA8EAE-BF5A-486C-A8C5-ECC9F3942E4B}">
                <a14:imgProps xmlns:a14="http://schemas.microsoft.com/office/drawing/2010/main">
                  <a14:imgLayer r:embed="rId7">
                    <a14:imgEffect>
                      <a14:brightnessContrast contrast="20000"/>
                    </a14:imgEffect>
                  </a14:imgLayer>
                </a14:imgProps>
              </a:ext>
              <a:ext uri="{28A0092B-C50C-407E-A947-70E740481C1C}">
                <a14:useLocalDpi xmlns:a14="http://schemas.microsoft.com/office/drawing/2010/main" val="0"/>
              </a:ext>
            </a:extLst>
          </a:blip>
          <a:srcRect l="5000" t="52672" r="2499" b="-116"/>
          <a:stretch>
            <a:fillRect/>
          </a:stretch>
        </p:blipFill>
        <p:spPr bwMode="auto">
          <a:xfrm>
            <a:off x="6807200" y="2012950"/>
            <a:ext cx="2082800" cy="1951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618" name="Picture 6"/>
          <p:cNvPicPr>
            <a:picLocks noChangeAspect="1" noChangeArrowheads="1"/>
          </p:cNvPicPr>
          <p:nvPr/>
        </p:nvPicPr>
        <p:blipFill>
          <a:blip r:embed="rId8">
            <a:extLst>
              <a:ext uri="{BEBA8EAE-BF5A-486C-A8C5-ECC9F3942E4B}">
                <a14:imgProps xmlns:a14="http://schemas.microsoft.com/office/drawing/2010/main">
                  <a14:imgLayer r:embed="rId9">
                    <a14:imgEffect>
                      <a14:brightnessContrast contrast="20000"/>
                    </a14:imgEffect>
                  </a14:imgLayer>
                </a14:imgProps>
              </a:ext>
              <a:ext uri="{28A0092B-C50C-407E-A947-70E740481C1C}">
                <a14:useLocalDpi xmlns:a14="http://schemas.microsoft.com/office/drawing/2010/main" val="0"/>
              </a:ext>
            </a:extLst>
          </a:blip>
          <a:srcRect l="2383" t="43336" r="17148" b="240"/>
          <a:stretch>
            <a:fillRect/>
          </a:stretch>
        </p:blipFill>
        <p:spPr bwMode="auto">
          <a:xfrm>
            <a:off x="2530475" y="4013200"/>
            <a:ext cx="2082800" cy="232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619" name="Picture 7"/>
          <p:cNvPicPr>
            <a:picLocks noChangeAspect="1" noChangeArrowheads="1"/>
          </p:cNvPicPr>
          <p:nvPr/>
        </p:nvPicPr>
        <p:blipFill>
          <a:blip r:embed="rId10">
            <a:extLst>
              <a:ext uri="{BEBA8EAE-BF5A-486C-A8C5-ECC9F3942E4B}">
                <a14:imgProps xmlns:a14="http://schemas.microsoft.com/office/drawing/2010/main">
                  <a14:imgLayer r:embed="rId11">
                    <a14:imgEffect>
                      <a14:brightnessContrast contrast="20000"/>
                    </a14:imgEffect>
                  </a14:imgLayer>
                </a14:imgProps>
              </a:ext>
              <a:ext uri="{28A0092B-C50C-407E-A947-70E740481C1C}">
                <a14:useLocalDpi xmlns:a14="http://schemas.microsoft.com/office/drawing/2010/main" val="0"/>
              </a:ext>
            </a:extLst>
          </a:blip>
          <a:srcRect l="2174" t="42740" r="17390" b="835"/>
          <a:stretch>
            <a:fillRect/>
          </a:stretch>
        </p:blipFill>
        <p:spPr bwMode="auto">
          <a:xfrm>
            <a:off x="4668838" y="4013200"/>
            <a:ext cx="2082800" cy="232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620" name="Picture 8"/>
          <p:cNvPicPr>
            <a:picLocks noChangeAspect="1" noChangeArrowheads="1"/>
          </p:cNvPicPr>
          <p:nvPr/>
        </p:nvPicPr>
        <p:blipFill>
          <a:blip r:embed="rId12">
            <a:extLst>
              <a:ext uri="{BEBA8EAE-BF5A-486C-A8C5-ECC9F3942E4B}">
                <a14:imgProps xmlns:a14="http://schemas.microsoft.com/office/drawing/2010/main">
                  <a14:imgLayer r:embed="rId13">
                    <a14:imgEffect>
                      <a14:brightnessContrast contrast="20000"/>
                    </a14:imgEffect>
                  </a14:imgLayer>
                </a14:imgProps>
              </a:ext>
              <a:ext uri="{28A0092B-C50C-407E-A947-70E740481C1C}">
                <a14:useLocalDpi xmlns:a14="http://schemas.microsoft.com/office/drawing/2010/main" val="0"/>
              </a:ext>
            </a:extLst>
          </a:blip>
          <a:srcRect l="2174" t="42648" r="17390" b="925"/>
          <a:stretch>
            <a:fillRect/>
          </a:stretch>
        </p:blipFill>
        <p:spPr bwMode="auto">
          <a:xfrm>
            <a:off x="6807200" y="4013200"/>
            <a:ext cx="2082800" cy="232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621" name="TextBox 18"/>
          <p:cNvSpPr txBox="1">
            <a:spLocks noChangeArrowheads="1"/>
          </p:cNvSpPr>
          <p:nvPr/>
        </p:nvSpPr>
        <p:spPr bwMode="auto">
          <a:xfrm>
            <a:off x="0" y="41275"/>
            <a:ext cx="914400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spcBef>
                <a:spcPct val="20000"/>
              </a:spcBef>
              <a:buFont typeface="Arial" pitchFamily="34" charset="0"/>
              <a:buChar char="•"/>
              <a:defRPr sz="3200">
                <a:solidFill>
                  <a:schemeClr val="tx1"/>
                </a:solidFill>
                <a:latin typeface="Calibri" pitchFamily="34" charset="0"/>
              </a:defRPr>
            </a:lvl1pPr>
            <a:lvl2pPr marL="742950" indent="-285750" defTabSz="457200">
              <a:spcBef>
                <a:spcPct val="20000"/>
              </a:spcBef>
              <a:buFont typeface="Arial" pitchFamily="34" charset="0"/>
              <a:buChar char="–"/>
              <a:defRPr sz="2800">
                <a:solidFill>
                  <a:schemeClr val="tx1"/>
                </a:solidFill>
                <a:latin typeface="Calibri" pitchFamily="34" charset="0"/>
              </a:defRPr>
            </a:lvl2pPr>
            <a:lvl3pPr marL="1143000" indent="-228600" defTabSz="457200">
              <a:spcBef>
                <a:spcPct val="20000"/>
              </a:spcBef>
              <a:buFont typeface="Arial" pitchFamily="34" charset="0"/>
              <a:buChar char="•"/>
              <a:defRPr sz="2400">
                <a:solidFill>
                  <a:schemeClr val="tx1"/>
                </a:solidFill>
                <a:latin typeface="Calibri" pitchFamily="34" charset="0"/>
              </a:defRPr>
            </a:lvl3pPr>
            <a:lvl4pPr marL="1600200" indent="-228600" defTabSz="457200">
              <a:spcBef>
                <a:spcPct val="20000"/>
              </a:spcBef>
              <a:buFont typeface="Arial" pitchFamily="34" charset="0"/>
              <a:buChar char="–"/>
              <a:defRPr sz="2000">
                <a:solidFill>
                  <a:schemeClr val="tx1"/>
                </a:solidFill>
                <a:latin typeface="Calibri" pitchFamily="34" charset="0"/>
              </a:defRPr>
            </a:lvl4pPr>
            <a:lvl5pPr marL="2057400" indent="-228600" defTabSz="4572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 typeface="Arial" pitchFamily="34" charset="0"/>
              <a:buNone/>
            </a:pPr>
            <a:r>
              <a:rPr lang="en-US" altLang="en-US" sz="2800" b="1" dirty="0">
                <a:latin typeface="Arial" pitchFamily="34" charset="0"/>
                <a:cs typeface="Arial" pitchFamily="34" charset="0"/>
              </a:rPr>
              <a:t>MALDI-IMS on protonated, </a:t>
            </a:r>
            <a:r>
              <a:rPr lang="en-US" altLang="en-US" sz="2800" b="1" dirty="0" err="1">
                <a:latin typeface="Arial" pitchFamily="34" charset="0"/>
                <a:cs typeface="Arial" pitchFamily="34" charset="0"/>
              </a:rPr>
              <a:t>sodiated</a:t>
            </a:r>
            <a:r>
              <a:rPr lang="en-US" altLang="en-US" sz="2800" b="1" dirty="0">
                <a:latin typeface="Arial" pitchFamily="34" charset="0"/>
                <a:cs typeface="Arial" pitchFamily="34" charset="0"/>
              </a:rPr>
              <a:t>, and </a:t>
            </a:r>
            <a:r>
              <a:rPr lang="en-US" altLang="en-US" sz="2800" b="1" dirty="0" err="1">
                <a:latin typeface="Arial" pitchFamily="34" charset="0"/>
                <a:cs typeface="Arial" pitchFamily="34" charset="0"/>
              </a:rPr>
              <a:t>potassiated</a:t>
            </a:r>
            <a:r>
              <a:rPr lang="en-US" altLang="en-US" sz="2800" b="1" dirty="0">
                <a:latin typeface="Arial" pitchFamily="34" charset="0"/>
                <a:cs typeface="Arial" pitchFamily="34" charset="0"/>
              </a:rPr>
              <a:t> adducts of PC(36:4) in zebrafish eye.</a:t>
            </a:r>
          </a:p>
        </p:txBody>
      </p:sp>
      <p:grpSp>
        <p:nvGrpSpPr>
          <p:cNvPr id="68622" name="Group 2"/>
          <p:cNvGrpSpPr>
            <a:grpSpLocks/>
          </p:cNvGrpSpPr>
          <p:nvPr/>
        </p:nvGrpSpPr>
        <p:grpSpPr bwMode="auto">
          <a:xfrm>
            <a:off x="390525" y="2000250"/>
            <a:ext cx="2082800" cy="1963738"/>
            <a:chOff x="389757" y="2001004"/>
            <a:chExt cx="2082800" cy="1962913"/>
          </a:xfrm>
        </p:grpSpPr>
        <p:pic>
          <p:nvPicPr>
            <p:cNvPr id="68626" name="Picture 7"/>
            <p:cNvPicPr>
              <a:picLocks noChangeAspect="1" noChangeArrowheads="1"/>
            </p:cNvPicPr>
            <p:nvPr/>
          </p:nvPicPr>
          <p:blipFill>
            <a:blip r:embed="rId14">
              <a:extLst>
                <a:ext uri="{28A0092B-C50C-407E-A947-70E740481C1C}">
                  <a14:useLocalDpi xmlns:a14="http://schemas.microsoft.com/office/drawing/2010/main" val="0"/>
                </a:ext>
              </a:extLst>
            </a:blip>
            <a:srcRect l="8556" t="31055" r="12222" b="8272"/>
            <a:stretch>
              <a:fillRect/>
            </a:stretch>
          </p:blipFill>
          <p:spPr bwMode="auto">
            <a:xfrm>
              <a:off x="389757" y="2001004"/>
              <a:ext cx="2082800" cy="1962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627" name="Picture 7"/>
            <p:cNvPicPr>
              <a:picLocks noChangeAspect="1" noChangeArrowheads="1"/>
            </p:cNvPicPr>
            <p:nvPr/>
          </p:nvPicPr>
          <p:blipFill>
            <a:blip r:embed="rId14">
              <a:extLst>
                <a:ext uri="{28A0092B-C50C-407E-A947-70E740481C1C}">
                  <a14:useLocalDpi xmlns:a14="http://schemas.microsoft.com/office/drawing/2010/main" val="0"/>
                </a:ext>
              </a:extLst>
            </a:blip>
            <a:srcRect l="4277" t="89688" r="79781" b="5159"/>
            <a:stretch>
              <a:fillRect/>
            </a:stretch>
          </p:blipFill>
          <p:spPr bwMode="auto">
            <a:xfrm>
              <a:off x="390536" y="3797223"/>
              <a:ext cx="419101" cy="166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8623" name="Group 1"/>
          <p:cNvGrpSpPr>
            <a:grpSpLocks/>
          </p:cNvGrpSpPr>
          <p:nvPr/>
        </p:nvGrpSpPr>
        <p:grpSpPr bwMode="auto">
          <a:xfrm>
            <a:off x="390525" y="4013200"/>
            <a:ext cx="2082800" cy="2322513"/>
            <a:chOff x="389757" y="4013347"/>
            <a:chExt cx="2082800" cy="2322149"/>
          </a:xfrm>
        </p:grpSpPr>
        <p:pic>
          <p:nvPicPr>
            <p:cNvPr id="68624" name="Picture 8"/>
            <p:cNvPicPr>
              <a:picLocks noChangeAspect="1" noChangeArrowheads="1"/>
            </p:cNvPicPr>
            <p:nvPr/>
          </p:nvPicPr>
          <p:blipFill>
            <a:blip r:embed="rId15">
              <a:extLst>
                <a:ext uri="{28A0092B-C50C-407E-A947-70E740481C1C}">
                  <a14:useLocalDpi xmlns:a14="http://schemas.microsoft.com/office/drawing/2010/main" val="0"/>
                </a:ext>
              </a:extLst>
            </a:blip>
            <a:srcRect l="8459" t="22095" r="12741" b="6284"/>
            <a:stretch>
              <a:fillRect/>
            </a:stretch>
          </p:blipFill>
          <p:spPr bwMode="auto">
            <a:xfrm>
              <a:off x="389757" y="4013347"/>
              <a:ext cx="2082800" cy="2322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625" name="Picture 8"/>
            <p:cNvPicPr>
              <a:picLocks noChangeAspect="1" noChangeArrowheads="1"/>
            </p:cNvPicPr>
            <p:nvPr/>
          </p:nvPicPr>
          <p:blipFill>
            <a:blip r:embed="rId15">
              <a:extLst>
                <a:ext uri="{28A0092B-C50C-407E-A947-70E740481C1C}">
                  <a14:useLocalDpi xmlns:a14="http://schemas.microsoft.com/office/drawing/2010/main" val="0"/>
                </a:ext>
              </a:extLst>
            </a:blip>
            <a:srcRect l="4688" t="89938" r="80177" b="5067"/>
            <a:stretch>
              <a:fillRect/>
            </a:stretch>
          </p:blipFill>
          <p:spPr bwMode="auto">
            <a:xfrm>
              <a:off x="389757" y="6173571"/>
              <a:ext cx="40005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0" name="Oval 19"/>
          <p:cNvSpPr>
            <a:spLocks noChangeAspect="1"/>
          </p:cNvSpPr>
          <p:nvPr/>
        </p:nvSpPr>
        <p:spPr>
          <a:xfrm>
            <a:off x="7465268" y="2382652"/>
            <a:ext cx="503834" cy="501831"/>
          </a:xfrm>
          <a:prstGeom prst="ellipse">
            <a:avLst/>
          </a:prstGeom>
          <a:noFill/>
          <a:ln w="19050">
            <a:solidFill>
              <a:schemeClr val="bg1"/>
            </a:solidFill>
            <a:prstDash val="sys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1" name="Oval 20"/>
          <p:cNvSpPr>
            <a:spLocks/>
          </p:cNvSpPr>
          <p:nvPr/>
        </p:nvSpPr>
        <p:spPr>
          <a:xfrm>
            <a:off x="7454368" y="4528846"/>
            <a:ext cx="777240" cy="752747"/>
          </a:xfrm>
          <a:prstGeom prst="ellipse">
            <a:avLst/>
          </a:prstGeom>
          <a:noFill/>
          <a:ln w="19050">
            <a:solidFill>
              <a:schemeClr val="bg1"/>
            </a:solidFill>
            <a:prstDash val="sys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2" name="Oval 21"/>
          <p:cNvSpPr>
            <a:spLocks noChangeAspect="1"/>
          </p:cNvSpPr>
          <p:nvPr/>
        </p:nvSpPr>
        <p:spPr>
          <a:xfrm>
            <a:off x="5317980" y="2398572"/>
            <a:ext cx="503834" cy="501831"/>
          </a:xfrm>
          <a:prstGeom prst="ellipse">
            <a:avLst/>
          </a:prstGeom>
          <a:noFill/>
          <a:ln w="19050">
            <a:solidFill>
              <a:schemeClr val="bg1"/>
            </a:solidFill>
            <a:prstDash val="sys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3" name="Oval 22"/>
          <p:cNvSpPr>
            <a:spLocks/>
          </p:cNvSpPr>
          <p:nvPr/>
        </p:nvSpPr>
        <p:spPr>
          <a:xfrm>
            <a:off x="5313904" y="4537942"/>
            <a:ext cx="777240" cy="752747"/>
          </a:xfrm>
          <a:prstGeom prst="ellipse">
            <a:avLst/>
          </a:prstGeom>
          <a:noFill/>
          <a:ln w="19050">
            <a:solidFill>
              <a:schemeClr val="bg1"/>
            </a:solidFill>
            <a:prstDash val="sys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4" name="Oval 23"/>
          <p:cNvSpPr>
            <a:spLocks noChangeAspect="1"/>
          </p:cNvSpPr>
          <p:nvPr/>
        </p:nvSpPr>
        <p:spPr>
          <a:xfrm>
            <a:off x="3197886" y="2412303"/>
            <a:ext cx="503834" cy="501831"/>
          </a:xfrm>
          <a:prstGeom prst="ellipse">
            <a:avLst/>
          </a:prstGeom>
          <a:noFill/>
          <a:ln w="19050">
            <a:solidFill>
              <a:schemeClr val="bg1"/>
            </a:solidFill>
            <a:prstDash val="sys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5" name="Oval 24"/>
          <p:cNvSpPr>
            <a:spLocks/>
          </p:cNvSpPr>
          <p:nvPr/>
        </p:nvSpPr>
        <p:spPr>
          <a:xfrm>
            <a:off x="3180162" y="4524377"/>
            <a:ext cx="777240" cy="752747"/>
          </a:xfrm>
          <a:prstGeom prst="ellipse">
            <a:avLst/>
          </a:prstGeom>
          <a:noFill/>
          <a:ln w="19050">
            <a:solidFill>
              <a:schemeClr val="bg1"/>
            </a:solidFill>
            <a:prstDash val="sys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6" name="Oval 25"/>
          <p:cNvSpPr>
            <a:spLocks noChangeAspect="1"/>
          </p:cNvSpPr>
          <p:nvPr/>
        </p:nvSpPr>
        <p:spPr>
          <a:xfrm>
            <a:off x="1112053" y="2419381"/>
            <a:ext cx="503834" cy="501831"/>
          </a:xfrm>
          <a:prstGeom prst="ellipse">
            <a:avLst/>
          </a:prstGeom>
          <a:noFill/>
          <a:ln w="19050">
            <a:solidFill>
              <a:schemeClr val="bg1"/>
            </a:solidFill>
            <a:prstDash val="sys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 name="Oval 26"/>
          <p:cNvSpPr>
            <a:spLocks/>
          </p:cNvSpPr>
          <p:nvPr/>
        </p:nvSpPr>
        <p:spPr>
          <a:xfrm>
            <a:off x="998793" y="4490511"/>
            <a:ext cx="777240" cy="752747"/>
          </a:xfrm>
          <a:prstGeom prst="ellipse">
            <a:avLst/>
          </a:prstGeom>
          <a:noFill/>
          <a:ln w="19050">
            <a:solidFill>
              <a:schemeClr val="bg1"/>
            </a:solidFill>
            <a:prstDash val="sys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1000"/>
                                        <p:tgtEl>
                                          <p:spTgt spid="2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2"/>
                                        </p:tgtEl>
                                        <p:attrNameLst>
                                          <p:attrName>style.visibility</p:attrName>
                                        </p:attrNameLst>
                                      </p:cBhvr>
                                      <p:to>
                                        <p:strVal val="visible"/>
                                      </p:to>
                                    </p:set>
                                    <p:animEffect transition="in" filter="fade">
                                      <p:cBhvr>
                                        <p:cTn id="10" dur="1000"/>
                                        <p:tgtEl>
                                          <p:spTgt spid="2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4"/>
                                        </p:tgtEl>
                                        <p:attrNameLst>
                                          <p:attrName>style.visibility</p:attrName>
                                        </p:attrNameLst>
                                      </p:cBhvr>
                                      <p:to>
                                        <p:strVal val="visible"/>
                                      </p:to>
                                    </p:set>
                                    <p:animEffect transition="in" filter="fade">
                                      <p:cBhvr>
                                        <p:cTn id="13" dur="1000"/>
                                        <p:tgtEl>
                                          <p:spTgt spid="24"/>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fade">
                                      <p:cBhvr>
                                        <p:cTn id="16" dur="1000"/>
                                        <p:tgtEl>
                                          <p:spTgt spid="2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fade">
                                      <p:cBhvr>
                                        <p:cTn id="19" dur="1000"/>
                                        <p:tgtEl>
                                          <p:spTgt spid="21"/>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23"/>
                                        </p:tgtEl>
                                        <p:attrNameLst>
                                          <p:attrName>style.visibility</p:attrName>
                                        </p:attrNameLst>
                                      </p:cBhvr>
                                      <p:to>
                                        <p:strVal val="visible"/>
                                      </p:to>
                                    </p:set>
                                    <p:animEffect transition="in" filter="fade">
                                      <p:cBhvr>
                                        <p:cTn id="22" dur="1000"/>
                                        <p:tgtEl>
                                          <p:spTgt spid="23"/>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25"/>
                                        </p:tgtEl>
                                        <p:attrNameLst>
                                          <p:attrName>style.visibility</p:attrName>
                                        </p:attrNameLst>
                                      </p:cBhvr>
                                      <p:to>
                                        <p:strVal val="visible"/>
                                      </p:to>
                                    </p:set>
                                    <p:animEffect transition="in" filter="fade">
                                      <p:cBhvr>
                                        <p:cTn id="25" dur="1000"/>
                                        <p:tgtEl>
                                          <p:spTgt spid="25"/>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27"/>
                                        </p:tgtEl>
                                        <p:attrNameLst>
                                          <p:attrName>style.visibility</p:attrName>
                                        </p:attrNameLst>
                                      </p:cBhvr>
                                      <p:to>
                                        <p:strVal val="visible"/>
                                      </p:to>
                                    </p:set>
                                    <p:animEffect transition="in" filter="fade">
                                      <p:cBhvr>
                                        <p:cTn id="28"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P spid="22" grpId="0" animBg="1"/>
      <p:bldP spid="23" grpId="0" animBg="1"/>
      <p:bldP spid="24" grpId="0" animBg="1"/>
      <p:bldP spid="25" grpId="0" animBg="1"/>
      <p:bldP spid="26" grpId="0" animBg="1"/>
      <p:bldP spid="27"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 name="Group 30"/>
          <p:cNvGrpSpPr/>
          <p:nvPr/>
        </p:nvGrpSpPr>
        <p:grpSpPr>
          <a:xfrm>
            <a:off x="410621" y="1702521"/>
            <a:ext cx="5970633" cy="3546729"/>
            <a:chOff x="306741" y="1550995"/>
            <a:chExt cx="8829321" cy="5329257"/>
          </a:xfrm>
        </p:grpSpPr>
        <p:sp>
          <p:nvSpPr>
            <p:cNvPr id="48" name="Line 6"/>
            <p:cNvSpPr>
              <a:spLocks noChangeShapeType="1"/>
            </p:cNvSpPr>
            <p:nvPr/>
          </p:nvSpPr>
          <p:spPr bwMode="auto">
            <a:xfrm>
              <a:off x="390526" y="6607201"/>
              <a:ext cx="8728074" cy="1588"/>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9" name="Line 8"/>
            <p:cNvSpPr>
              <a:spLocks noChangeShapeType="1"/>
            </p:cNvSpPr>
            <p:nvPr/>
          </p:nvSpPr>
          <p:spPr bwMode="auto">
            <a:xfrm>
              <a:off x="506413" y="6607201"/>
              <a:ext cx="1588" cy="6350"/>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0" name="Rectangle 9"/>
            <p:cNvSpPr>
              <a:spLocks noChangeArrowheads="1"/>
            </p:cNvSpPr>
            <p:nvPr/>
          </p:nvSpPr>
          <p:spPr bwMode="auto">
            <a:xfrm>
              <a:off x="576263" y="6643714"/>
              <a:ext cx="123825" cy="12223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eaLnBrk="1" hangingPunct="1"/>
              <a:r>
                <a:rPr lang="en-US" sz="600">
                  <a:solidFill>
                    <a:srgbClr val="000000"/>
                  </a:solidFill>
                  <a:latin typeface="Microsoft Sans Serif" pitchFamily="34" charset="0"/>
                </a:rPr>
                <a:t>120</a:t>
              </a:r>
              <a:endParaRPr lang="en-US" sz="1800">
                <a:solidFill>
                  <a:prstClr val="black"/>
                </a:solidFill>
                <a:latin typeface="Arial" pitchFamily="34" charset="0"/>
              </a:endParaRPr>
            </a:p>
          </p:txBody>
        </p:sp>
        <p:sp>
          <p:nvSpPr>
            <p:cNvPr id="51" name="Line 10"/>
            <p:cNvSpPr>
              <a:spLocks noChangeShapeType="1"/>
            </p:cNvSpPr>
            <p:nvPr/>
          </p:nvSpPr>
          <p:spPr bwMode="auto">
            <a:xfrm>
              <a:off x="623889" y="6607201"/>
              <a:ext cx="1588" cy="20638"/>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2" name="Line 11"/>
            <p:cNvSpPr>
              <a:spLocks noChangeShapeType="1"/>
            </p:cNvSpPr>
            <p:nvPr/>
          </p:nvSpPr>
          <p:spPr bwMode="auto">
            <a:xfrm>
              <a:off x="739775" y="6607201"/>
              <a:ext cx="1588" cy="6350"/>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3" name="Rectangle 12"/>
            <p:cNvSpPr>
              <a:spLocks noChangeArrowheads="1"/>
            </p:cNvSpPr>
            <p:nvPr/>
          </p:nvSpPr>
          <p:spPr bwMode="auto">
            <a:xfrm>
              <a:off x="806451" y="6643714"/>
              <a:ext cx="123825" cy="12223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eaLnBrk="1" hangingPunct="1"/>
              <a:r>
                <a:rPr lang="en-US" sz="600">
                  <a:solidFill>
                    <a:srgbClr val="000000"/>
                  </a:solidFill>
                  <a:latin typeface="Microsoft Sans Serif" pitchFamily="34" charset="0"/>
                </a:rPr>
                <a:t>140</a:t>
              </a:r>
              <a:endParaRPr lang="en-US" sz="1800">
                <a:solidFill>
                  <a:prstClr val="black"/>
                </a:solidFill>
                <a:latin typeface="Arial" pitchFamily="34" charset="0"/>
              </a:endParaRPr>
            </a:p>
          </p:txBody>
        </p:sp>
        <p:sp>
          <p:nvSpPr>
            <p:cNvPr id="54" name="Line 13"/>
            <p:cNvSpPr>
              <a:spLocks noChangeShapeType="1"/>
            </p:cNvSpPr>
            <p:nvPr/>
          </p:nvSpPr>
          <p:spPr bwMode="auto">
            <a:xfrm>
              <a:off x="855662" y="6607201"/>
              <a:ext cx="1588" cy="20638"/>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5" name="Line 14"/>
            <p:cNvSpPr>
              <a:spLocks noChangeShapeType="1"/>
            </p:cNvSpPr>
            <p:nvPr/>
          </p:nvSpPr>
          <p:spPr bwMode="auto">
            <a:xfrm>
              <a:off x="971551" y="6607201"/>
              <a:ext cx="1588" cy="6350"/>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6" name="Rectangle 15"/>
            <p:cNvSpPr>
              <a:spLocks noChangeArrowheads="1"/>
            </p:cNvSpPr>
            <p:nvPr/>
          </p:nvSpPr>
          <p:spPr bwMode="auto">
            <a:xfrm>
              <a:off x="1038225" y="6643714"/>
              <a:ext cx="123825" cy="12223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eaLnBrk="1" hangingPunct="1"/>
              <a:r>
                <a:rPr lang="en-US" sz="600">
                  <a:solidFill>
                    <a:srgbClr val="000000"/>
                  </a:solidFill>
                  <a:latin typeface="Microsoft Sans Serif" pitchFamily="34" charset="0"/>
                </a:rPr>
                <a:t>160</a:t>
              </a:r>
              <a:endParaRPr lang="en-US" sz="1800">
                <a:solidFill>
                  <a:prstClr val="black"/>
                </a:solidFill>
                <a:latin typeface="Arial" pitchFamily="34" charset="0"/>
              </a:endParaRPr>
            </a:p>
          </p:txBody>
        </p:sp>
        <p:sp>
          <p:nvSpPr>
            <p:cNvPr id="57" name="Line 16"/>
            <p:cNvSpPr>
              <a:spLocks noChangeShapeType="1"/>
            </p:cNvSpPr>
            <p:nvPr/>
          </p:nvSpPr>
          <p:spPr bwMode="auto">
            <a:xfrm>
              <a:off x="1087438" y="6607201"/>
              <a:ext cx="1588" cy="20638"/>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8" name="Line 17"/>
            <p:cNvSpPr>
              <a:spLocks noChangeShapeType="1"/>
            </p:cNvSpPr>
            <p:nvPr/>
          </p:nvSpPr>
          <p:spPr bwMode="auto">
            <a:xfrm>
              <a:off x="1203326" y="6607201"/>
              <a:ext cx="1588" cy="6350"/>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9" name="Rectangle 18"/>
            <p:cNvSpPr>
              <a:spLocks noChangeArrowheads="1"/>
            </p:cNvSpPr>
            <p:nvPr/>
          </p:nvSpPr>
          <p:spPr bwMode="auto">
            <a:xfrm>
              <a:off x="1270001" y="6643714"/>
              <a:ext cx="123825" cy="12223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eaLnBrk="1" hangingPunct="1"/>
              <a:r>
                <a:rPr lang="en-US" sz="600">
                  <a:solidFill>
                    <a:srgbClr val="000000"/>
                  </a:solidFill>
                  <a:latin typeface="Microsoft Sans Serif" pitchFamily="34" charset="0"/>
                </a:rPr>
                <a:t>180</a:t>
              </a:r>
              <a:endParaRPr lang="en-US" sz="1800">
                <a:solidFill>
                  <a:prstClr val="black"/>
                </a:solidFill>
                <a:latin typeface="Arial" pitchFamily="34" charset="0"/>
              </a:endParaRPr>
            </a:p>
          </p:txBody>
        </p:sp>
        <p:sp>
          <p:nvSpPr>
            <p:cNvPr id="60" name="Line 19"/>
            <p:cNvSpPr>
              <a:spLocks noChangeShapeType="1"/>
            </p:cNvSpPr>
            <p:nvPr/>
          </p:nvSpPr>
          <p:spPr bwMode="auto">
            <a:xfrm>
              <a:off x="1320802" y="6607201"/>
              <a:ext cx="1588" cy="20638"/>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1" name="Line 20"/>
            <p:cNvSpPr>
              <a:spLocks noChangeShapeType="1"/>
            </p:cNvSpPr>
            <p:nvPr/>
          </p:nvSpPr>
          <p:spPr bwMode="auto">
            <a:xfrm>
              <a:off x="1436689" y="6607201"/>
              <a:ext cx="1588" cy="6350"/>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2" name="Rectangle 21"/>
            <p:cNvSpPr>
              <a:spLocks noChangeArrowheads="1"/>
            </p:cNvSpPr>
            <p:nvPr/>
          </p:nvSpPr>
          <p:spPr bwMode="auto">
            <a:xfrm>
              <a:off x="1506538" y="6643714"/>
              <a:ext cx="123825" cy="12223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eaLnBrk="1" hangingPunct="1"/>
              <a:r>
                <a:rPr lang="en-US" sz="600">
                  <a:solidFill>
                    <a:srgbClr val="000000"/>
                  </a:solidFill>
                  <a:latin typeface="Microsoft Sans Serif" pitchFamily="34" charset="0"/>
                </a:rPr>
                <a:t>200</a:t>
              </a:r>
              <a:endParaRPr lang="en-US" sz="1800">
                <a:solidFill>
                  <a:prstClr val="black"/>
                </a:solidFill>
                <a:latin typeface="Arial" pitchFamily="34" charset="0"/>
              </a:endParaRPr>
            </a:p>
          </p:txBody>
        </p:sp>
        <p:sp>
          <p:nvSpPr>
            <p:cNvPr id="63" name="Line 22"/>
            <p:cNvSpPr>
              <a:spLocks noChangeShapeType="1"/>
            </p:cNvSpPr>
            <p:nvPr/>
          </p:nvSpPr>
          <p:spPr bwMode="auto">
            <a:xfrm>
              <a:off x="1552575" y="6607201"/>
              <a:ext cx="1588" cy="20638"/>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4" name="Line 23"/>
            <p:cNvSpPr>
              <a:spLocks noChangeShapeType="1"/>
            </p:cNvSpPr>
            <p:nvPr/>
          </p:nvSpPr>
          <p:spPr bwMode="auto">
            <a:xfrm>
              <a:off x="1668462" y="6607201"/>
              <a:ext cx="1588" cy="6350"/>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5" name="Rectangle 24"/>
            <p:cNvSpPr>
              <a:spLocks noChangeArrowheads="1"/>
            </p:cNvSpPr>
            <p:nvPr/>
          </p:nvSpPr>
          <p:spPr bwMode="auto">
            <a:xfrm>
              <a:off x="1736726" y="6643714"/>
              <a:ext cx="123825" cy="12223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eaLnBrk="1" hangingPunct="1"/>
              <a:r>
                <a:rPr lang="en-US" sz="600">
                  <a:solidFill>
                    <a:srgbClr val="000000"/>
                  </a:solidFill>
                  <a:latin typeface="Microsoft Sans Serif" pitchFamily="34" charset="0"/>
                </a:rPr>
                <a:t>220</a:t>
              </a:r>
              <a:endParaRPr lang="en-US" sz="1800">
                <a:solidFill>
                  <a:prstClr val="black"/>
                </a:solidFill>
                <a:latin typeface="Arial" pitchFamily="34" charset="0"/>
              </a:endParaRPr>
            </a:p>
          </p:txBody>
        </p:sp>
        <p:sp>
          <p:nvSpPr>
            <p:cNvPr id="66" name="Line 25"/>
            <p:cNvSpPr>
              <a:spLocks noChangeShapeType="1"/>
            </p:cNvSpPr>
            <p:nvPr/>
          </p:nvSpPr>
          <p:spPr bwMode="auto">
            <a:xfrm>
              <a:off x="1785938" y="6607201"/>
              <a:ext cx="1588" cy="20638"/>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7" name="Line 26"/>
            <p:cNvSpPr>
              <a:spLocks noChangeShapeType="1"/>
            </p:cNvSpPr>
            <p:nvPr/>
          </p:nvSpPr>
          <p:spPr bwMode="auto">
            <a:xfrm>
              <a:off x="1901826" y="6607201"/>
              <a:ext cx="1588" cy="6350"/>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8" name="Rectangle 27"/>
            <p:cNvSpPr>
              <a:spLocks noChangeArrowheads="1"/>
            </p:cNvSpPr>
            <p:nvPr/>
          </p:nvSpPr>
          <p:spPr bwMode="auto">
            <a:xfrm>
              <a:off x="1968500" y="6643714"/>
              <a:ext cx="123825" cy="12223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eaLnBrk="1" hangingPunct="1"/>
              <a:r>
                <a:rPr lang="en-US" sz="600">
                  <a:solidFill>
                    <a:srgbClr val="000000"/>
                  </a:solidFill>
                  <a:latin typeface="Microsoft Sans Serif" pitchFamily="34" charset="0"/>
                </a:rPr>
                <a:t>240</a:t>
              </a:r>
              <a:endParaRPr lang="en-US" sz="1800">
                <a:solidFill>
                  <a:prstClr val="black"/>
                </a:solidFill>
                <a:latin typeface="Arial" pitchFamily="34" charset="0"/>
              </a:endParaRPr>
            </a:p>
          </p:txBody>
        </p:sp>
        <p:sp>
          <p:nvSpPr>
            <p:cNvPr id="69" name="Line 28"/>
            <p:cNvSpPr>
              <a:spLocks noChangeShapeType="1"/>
            </p:cNvSpPr>
            <p:nvPr/>
          </p:nvSpPr>
          <p:spPr bwMode="auto">
            <a:xfrm>
              <a:off x="2017713" y="6607201"/>
              <a:ext cx="1588" cy="20638"/>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0" name="Line 29"/>
            <p:cNvSpPr>
              <a:spLocks noChangeShapeType="1"/>
            </p:cNvSpPr>
            <p:nvPr/>
          </p:nvSpPr>
          <p:spPr bwMode="auto">
            <a:xfrm>
              <a:off x="2133602" y="6607201"/>
              <a:ext cx="1588" cy="6350"/>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1" name="Rectangle 30"/>
            <p:cNvSpPr>
              <a:spLocks noChangeArrowheads="1"/>
            </p:cNvSpPr>
            <p:nvPr/>
          </p:nvSpPr>
          <p:spPr bwMode="auto">
            <a:xfrm>
              <a:off x="2200276" y="6643714"/>
              <a:ext cx="123825" cy="12223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eaLnBrk="1" hangingPunct="1"/>
              <a:r>
                <a:rPr lang="en-US" sz="600">
                  <a:solidFill>
                    <a:srgbClr val="000000"/>
                  </a:solidFill>
                  <a:latin typeface="Microsoft Sans Serif" pitchFamily="34" charset="0"/>
                </a:rPr>
                <a:t>260</a:t>
              </a:r>
              <a:endParaRPr lang="en-US" sz="1800">
                <a:solidFill>
                  <a:prstClr val="black"/>
                </a:solidFill>
                <a:latin typeface="Arial" pitchFamily="34" charset="0"/>
              </a:endParaRPr>
            </a:p>
          </p:txBody>
        </p:sp>
        <p:sp>
          <p:nvSpPr>
            <p:cNvPr id="72" name="Line 31"/>
            <p:cNvSpPr>
              <a:spLocks noChangeShapeType="1"/>
            </p:cNvSpPr>
            <p:nvPr/>
          </p:nvSpPr>
          <p:spPr bwMode="auto">
            <a:xfrm>
              <a:off x="2249488" y="6607201"/>
              <a:ext cx="1588" cy="20638"/>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3" name="Line 32"/>
            <p:cNvSpPr>
              <a:spLocks noChangeShapeType="1"/>
            </p:cNvSpPr>
            <p:nvPr/>
          </p:nvSpPr>
          <p:spPr bwMode="auto">
            <a:xfrm>
              <a:off x="2365375" y="6607201"/>
              <a:ext cx="1588" cy="6350"/>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4" name="Rectangle 33"/>
            <p:cNvSpPr>
              <a:spLocks noChangeArrowheads="1"/>
            </p:cNvSpPr>
            <p:nvPr/>
          </p:nvSpPr>
          <p:spPr bwMode="auto">
            <a:xfrm>
              <a:off x="2430463" y="6643714"/>
              <a:ext cx="123825" cy="12223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eaLnBrk="1" hangingPunct="1"/>
              <a:r>
                <a:rPr lang="en-US" sz="600">
                  <a:solidFill>
                    <a:srgbClr val="000000"/>
                  </a:solidFill>
                  <a:latin typeface="Microsoft Sans Serif" pitchFamily="34" charset="0"/>
                </a:rPr>
                <a:t>280</a:t>
              </a:r>
              <a:endParaRPr lang="en-US" sz="1800">
                <a:solidFill>
                  <a:prstClr val="black"/>
                </a:solidFill>
                <a:latin typeface="Arial" pitchFamily="34" charset="0"/>
              </a:endParaRPr>
            </a:p>
          </p:txBody>
        </p:sp>
        <p:sp>
          <p:nvSpPr>
            <p:cNvPr id="75" name="Line 34"/>
            <p:cNvSpPr>
              <a:spLocks noChangeShapeType="1"/>
            </p:cNvSpPr>
            <p:nvPr/>
          </p:nvSpPr>
          <p:spPr bwMode="auto">
            <a:xfrm>
              <a:off x="2482851" y="6607201"/>
              <a:ext cx="1588" cy="20638"/>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6" name="Line 35"/>
            <p:cNvSpPr>
              <a:spLocks noChangeShapeType="1"/>
            </p:cNvSpPr>
            <p:nvPr/>
          </p:nvSpPr>
          <p:spPr bwMode="auto">
            <a:xfrm>
              <a:off x="2598738" y="6607201"/>
              <a:ext cx="1588" cy="6350"/>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7" name="Rectangle 36"/>
            <p:cNvSpPr>
              <a:spLocks noChangeArrowheads="1"/>
            </p:cNvSpPr>
            <p:nvPr/>
          </p:nvSpPr>
          <p:spPr bwMode="auto">
            <a:xfrm>
              <a:off x="2667000" y="6643714"/>
              <a:ext cx="123825" cy="12223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eaLnBrk="1" hangingPunct="1"/>
              <a:r>
                <a:rPr lang="en-US" sz="600">
                  <a:solidFill>
                    <a:srgbClr val="000000"/>
                  </a:solidFill>
                  <a:latin typeface="Microsoft Sans Serif" pitchFamily="34" charset="0"/>
                </a:rPr>
                <a:t>300</a:t>
              </a:r>
              <a:endParaRPr lang="en-US" sz="1800">
                <a:solidFill>
                  <a:prstClr val="black"/>
                </a:solidFill>
                <a:latin typeface="Arial" pitchFamily="34" charset="0"/>
              </a:endParaRPr>
            </a:p>
          </p:txBody>
        </p:sp>
        <p:sp>
          <p:nvSpPr>
            <p:cNvPr id="78" name="Line 37"/>
            <p:cNvSpPr>
              <a:spLocks noChangeShapeType="1"/>
            </p:cNvSpPr>
            <p:nvPr/>
          </p:nvSpPr>
          <p:spPr bwMode="auto">
            <a:xfrm>
              <a:off x="2714626" y="6607201"/>
              <a:ext cx="1588" cy="20638"/>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9" name="Line 38"/>
            <p:cNvSpPr>
              <a:spLocks noChangeShapeType="1"/>
            </p:cNvSpPr>
            <p:nvPr/>
          </p:nvSpPr>
          <p:spPr bwMode="auto">
            <a:xfrm>
              <a:off x="2830513" y="6607201"/>
              <a:ext cx="1588" cy="6350"/>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0" name="Rectangle 39"/>
            <p:cNvSpPr>
              <a:spLocks noChangeArrowheads="1"/>
            </p:cNvSpPr>
            <p:nvPr/>
          </p:nvSpPr>
          <p:spPr bwMode="auto">
            <a:xfrm>
              <a:off x="2898776" y="6643714"/>
              <a:ext cx="123825" cy="12223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eaLnBrk="1" hangingPunct="1"/>
              <a:r>
                <a:rPr lang="en-US" sz="600">
                  <a:solidFill>
                    <a:srgbClr val="000000"/>
                  </a:solidFill>
                  <a:latin typeface="Microsoft Sans Serif" pitchFamily="34" charset="0"/>
                </a:rPr>
                <a:t>320</a:t>
              </a:r>
              <a:endParaRPr lang="en-US" sz="1800">
                <a:solidFill>
                  <a:prstClr val="black"/>
                </a:solidFill>
                <a:latin typeface="Arial" pitchFamily="34" charset="0"/>
              </a:endParaRPr>
            </a:p>
          </p:txBody>
        </p:sp>
        <p:sp>
          <p:nvSpPr>
            <p:cNvPr id="81" name="Line 40"/>
            <p:cNvSpPr>
              <a:spLocks noChangeShapeType="1"/>
            </p:cNvSpPr>
            <p:nvPr/>
          </p:nvSpPr>
          <p:spPr bwMode="auto">
            <a:xfrm>
              <a:off x="2946400" y="6607201"/>
              <a:ext cx="1588" cy="20638"/>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2" name="Line 41"/>
            <p:cNvSpPr>
              <a:spLocks noChangeShapeType="1"/>
            </p:cNvSpPr>
            <p:nvPr/>
          </p:nvSpPr>
          <p:spPr bwMode="auto">
            <a:xfrm>
              <a:off x="3063875" y="6607201"/>
              <a:ext cx="1588" cy="6350"/>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3" name="Rectangle 42"/>
            <p:cNvSpPr>
              <a:spLocks noChangeArrowheads="1"/>
            </p:cNvSpPr>
            <p:nvPr/>
          </p:nvSpPr>
          <p:spPr bwMode="auto">
            <a:xfrm>
              <a:off x="3130551" y="6643714"/>
              <a:ext cx="123825" cy="12223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eaLnBrk="1" hangingPunct="1"/>
              <a:r>
                <a:rPr lang="en-US" sz="600">
                  <a:solidFill>
                    <a:srgbClr val="000000"/>
                  </a:solidFill>
                  <a:latin typeface="Microsoft Sans Serif" pitchFamily="34" charset="0"/>
                </a:rPr>
                <a:t>340</a:t>
              </a:r>
              <a:endParaRPr lang="en-US" sz="1800">
                <a:solidFill>
                  <a:prstClr val="black"/>
                </a:solidFill>
                <a:latin typeface="Arial" pitchFamily="34" charset="0"/>
              </a:endParaRPr>
            </a:p>
          </p:txBody>
        </p:sp>
        <p:sp>
          <p:nvSpPr>
            <p:cNvPr id="84" name="Line 43"/>
            <p:cNvSpPr>
              <a:spLocks noChangeShapeType="1"/>
            </p:cNvSpPr>
            <p:nvPr/>
          </p:nvSpPr>
          <p:spPr bwMode="auto">
            <a:xfrm>
              <a:off x="3179762" y="6607201"/>
              <a:ext cx="1588" cy="20638"/>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5" name="Line 44"/>
            <p:cNvSpPr>
              <a:spLocks noChangeShapeType="1"/>
            </p:cNvSpPr>
            <p:nvPr/>
          </p:nvSpPr>
          <p:spPr bwMode="auto">
            <a:xfrm>
              <a:off x="3295651" y="6607201"/>
              <a:ext cx="1588" cy="6350"/>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6" name="Rectangle 45"/>
            <p:cNvSpPr>
              <a:spLocks noChangeArrowheads="1"/>
            </p:cNvSpPr>
            <p:nvPr/>
          </p:nvSpPr>
          <p:spPr bwMode="auto">
            <a:xfrm>
              <a:off x="3362326" y="6643714"/>
              <a:ext cx="123825" cy="12223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eaLnBrk="1" hangingPunct="1"/>
              <a:r>
                <a:rPr lang="en-US" sz="600">
                  <a:solidFill>
                    <a:srgbClr val="000000"/>
                  </a:solidFill>
                  <a:latin typeface="Microsoft Sans Serif" pitchFamily="34" charset="0"/>
                </a:rPr>
                <a:t>360</a:t>
              </a:r>
              <a:endParaRPr lang="en-US" sz="1800">
                <a:solidFill>
                  <a:prstClr val="black"/>
                </a:solidFill>
                <a:latin typeface="Arial" pitchFamily="34" charset="0"/>
              </a:endParaRPr>
            </a:p>
          </p:txBody>
        </p:sp>
        <p:sp>
          <p:nvSpPr>
            <p:cNvPr id="87" name="Line 46"/>
            <p:cNvSpPr>
              <a:spLocks noChangeShapeType="1"/>
            </p:cNvSpPr>
            <p:nvPr/>
          </p:nvSpPr>
          <p:spPr bwMode="auto">
            <a:xfrm>
              <a:off x="3411538" y="6607201"/>
              <a:ext cx="1588" cy="20638"/>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8" name="Line 47"/>
            <p:cNvSpPr>
              <a:spLocks noChangeShapeType="1"/>
            </p:cNvSpPr>
            <p:nvPr/>
          </p:nvSpPr>
          <p:spPr bwMode="auto">
            <a:xfrm>
              <a:off x="3527426" y="6607201"/>
              <a:ext cx="1588" cy="6350"/>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9" name="Rectangle 48"/>
            <p:cNvSpPr>
              <a:spLocks noChangeArrowheads="1"/>
            </p:cNvSpPr>
            <p:nvPr/>
          </p:nvSpPr>
          <p:spPr bwMode="auto">
            <a:xfrm>
              <a:off x="3597275" y="6643714"/>
              <a:ext cx="123825" cy="12223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eaLnBrk="1" hangingPunct="1"/>
              <a:r>
                <a:rPr lang="en-US" sz="600">
                  <a:solidFill>
                    <a:srgbClr val="000000"/>
                  </a:solidFill>
                  <a:latin typeface="Microsoft Sans Serif" pitchFamily="34" charset="0"/>
                </a:rPr>
                <a:t>380</a:t>
              </a:r>
              <a:endParaRPr lang="en-US" sz="1800">
                <a:solidFill>
                  <a:prstClr val="black"/>
                </a:solidFill>
                <a:latin typeface="Arial" pitchFamily="34" charset="0"/>
              </a:endParaRPr>
            </a:p>
          </p:txBody>
        </p:sp>
        <p:sp>
          <p:nvSpPr>
            <p:cNvPr id="90" name="Line 49"/>
            <p:cNvSpPr>
              <a:spLocks noChangeShapeType="1"/>
            </p:cNvSpPr>
            <p:nvPr/>
          </p:nvSpPr>
          <p:spPr bwMode="auto">
            <a:xfrm>
              <a:off x="3644901" y="6607201"/>
              <a:ext cx="1588" cy="20638"/>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1" name="Line 50"/>
            <p:cNvSpPr>
              <a:spLocks noChangeShapeType="1"/>
            </p:cNvSpPr>
            <p:nvPr/>
          </p:nvSpPr>
          <p:spPr bwMode="auto">
            <a:xfrm>
              <a:off x="3760788" y="6607201"/>
              <a:ext cx="1588" cy="6350"/>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2" name="Rectangle 51"/>
            <p:cNvSpPr>
              <a:spLocks noChangeArrowheads="1"/>
            </p:cNvSpPr>
            <p:nvPr/>
          </p:nvSpPr>
          <p:spPr bwMode="auto">
            <a:xfrm>
              <a:off x="3829051" y="6643714"/>
              <a:ext cx="123825" cy="12223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eaLnBrk="1" hangingPunct="1"/>
              <a:r>
                <a:rPr lang="en-US" sz="600">
                  <a:solidFill>
                    <a:srgbClr val="000000"/>
                  </a:solidFill>
                  <a:latin typeface="Microsoft Sans Serif" pitchFamily="34" charset="0"/>
                </a:rPr>
                <a:t>400</a:t>
              </a:r>
              <a:endParaRPr lang="en-US" sz="1800">
                <a:solidFill>
                  <a:prstClr val="black"/>
                </a:solidFill>
                <a:latin typeface="Arial" pitchFamily="34" charset="0"/>
              </a:endParaRPr>
            </a:p>
          </p:txBody>
        </p:sp>
        <p:sp>
          <p:nvSpPr>
            <p:cNvPr id="93" name="Line 52"/>
            <p:cNvSpPr>
              <a:spLocks noChangeShapeType="1"/>
            </p:cNvSpPr>
            <p:nvPr/>
          </p:nvSpPr>
          <p:spPr bwMode="auto">
            <a:xfrm>
              <a:off x="3876675" y="6607201"/>
              <a:ext cx="1588" cy="20638"/>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4" name="Line 53"/>
            <p:cNvSpPr>
              <a:spLocks noChangeShapeType="1"/>
            </p:cNvSpPr>
            <p:nvPr/>
          </p:nvSpPr>
          <p:spPr bwMode="auto">
            <a:xfrm>
              <a:off x="3992562" y="6607201"/>
              <a:ext cx="1588" cy="6350"/>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5" name="Rectangle 54"/>
            <p:cNvSpPr>
              <a:spLocks noChangeArrowheads="1"/>
            </p:cNvSpPr>
            <p:nvPr/>
          </p:nvSpPr>
          <p:spPr bwMode="auto">
            <a:xfrm>
              <a:off x="4060826" y="6643714"/>
              <a:ext cx="123825" cy="12223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eaLnBrk="1" hangingPunct="1"/>
              <a:r>
                <a:rPr lang="en-US" sz="600">
                  <a:solidFill>
                    <a:srgbClr val="000000"/>
                  </a:solidFill>
                  <a:latin typeface="Microsoft Sans Serif" pitchFamily="34" charset="0"/>
                </a:rPr>
                <a:t>420</a:t>
              </a:r>
              <a:endParaRPr lang="en-US" sz="1800">
                <a:solidFill>
                  <a:prstClr val="black"/>
                </a:solidFill>
                <a:latin typeface="Arial" pitchFamily="34" charset="0"/>
              </a:endParaRPr>
            </a:p>
          </p:txBody>
        </p:sp>
        <p:sp>
          <p:nvSpPr>
            <p:cNvPr id="96" name="Line 55"/>
            <p:cNvSpPr>
              <a:spLocks noChangeShapeType="1"/>
            </p:cNvSpPr>
            <p:nvPr/>
          </p:nvSpPr>
          <p:spPr bwMode="auto">
            <a:xfrm>
              <a:off x="4108451" y="6607201"/>
              <a:ext cx="1588" cy="20638"/>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7" name="Line 56"/>
            <p:cNvSpPr>
              <a:spLocks noChangeShapeType="1"/>
            </p:cNvSpPr>
            <p:nvPr/>
          </p:nvSpPr>
          <p:spPr bwMode="auto">
            <a:xfrm>
              <a:off x="4225926" y="6607201"/>
              <a:ext cx="1588" cy="6350"/>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8" name="Rectangle 57"/>
            <p:cNvSpPr>
              <a:spLocks noChangeArrowheads="1"/>
            </p:cNvSpPr>
            <p:nvPr/>
          </p:nvSpPr>
          <p:spPr bwMode="auto">
            <a:xfrm>
              <a:off x="4292600" y="6643714"/>
              <a:ext cx="123825" cy="12223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eaLnBrk="1" hangingPunct="1"/>
              <a:r>
                <a:rPr lang="en-US" sz="600">
                  <a:solidFill>
                    <a:srgbClr val="000000"/>
                  </a:solidFill>
                  <a:latin typeface="Microsoft Sans Serif" pitchFamily="34" charset="0"/>
                </a:rPr>
                <a:t>440</a:t>
              </a:r>
              <a:endParaRPr lang="en-US" sz="1800">
                <a:solidFill>
                  <a:prstClr val="black"/>
                </a:solidFill>
                <a:latin typeface="Arial" pitchFamily="34" charset="0"/>
              </a:endParaRPr>
            </a:p>
          </p:txBody>
        </p:sp>
        <p:sp>
          <p:nvSpPr>
            <p:cNvPr id="99" name="Line 58"/>
            <p:cNvSpPr>
              <a:spLocks noChangeShapeType="1"/>
            </p:cNvSpPr>
            <p:nvPr/>
          </p:nvSpPr>
          <p:spPr bwMode="auto">
            <a:xfrm>
              <a:off x="4341813" y="6607201"/>
              <a:ext cx="1588" cy="20638"/>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0" name="Line 59"/>
            <p:cNvSpPr>
              <a:spLocks noChangeShapeType="1"/>
            </p:cNvSpPr>
            <p:nvPr/>
          </p:nvSpPr>
          <p:spPr bwMode="auto">
            <a:xfrm>
              <a:off x="4457701" y="6607201"/>
              <a:ext cx="1588" cy="6350"/>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1" name="Rectangle 60"/>
            <p:cNvSpPr>
              <a:spLocks noChangeArrowheads="1"/>
            </p:cNvSpPr>
            <p:nvPr/>
          </p:nvSpPr>
          <p:spPr bwMode="auto">
            <a:xfrm>
              <a:off x="4522787" y="6643714"/>
              <a:ext cx="123825" cy="12223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eaLnBrk="1" hangingPunct="1"/>
              <a:r>
                <a:rPr lang="en-US" sz="600">
                  <a:solidFill>
                    <a:srgbClr val="000000"/>
                  </a:solidFill>
                  <a:latin typeface="Microsoft Sans Serif" pitchFamily="34" charset="0"/>
                </a:rPr>
                <a:t>460</a:t>
              </a:r>
              <a:endParaRPr lang="en-US" sz="1800">
                <a:solidFill>
                  <a:prstClr val="black"/>
                </a:solidFill>
                <a:latin typeface="Arial" pitchFamily="34" charset="0"/>
              </a:endParaRPr>
            </a:p>
          </p:txBody>
        </p:sp>
        <p:sp>
          <p:nvSpPr>
            <p:cNvPr id="102" name="Line 61"/>
            <p:cNvSpPr>
              <a:spLocks noChangeShapeType="1"/>
            </p:cNvSpPr>
            <p:nvPr/>
          </p:nvSpPr>
          <p:spPr bwMode="auto">
            <a:xfrm>
              <a:off x="4573588" y="6607201"/>
              <a:ext cx="1588" cy="20638"/>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3" name="Line 62"/>
            <p:cNvSpPr>
              <a:spLocks noChangeShapeType="1"/>
            </p:cNvSpPr>
            <p:nvPr/>
          </p:nvSpPr>
          <p:spPr bwMode="auto">
            <a:xfrm>
              <a:off x="4689475" y="6607201"/>
              <a:ext cx="1588" cy="6350"/>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4" name="Rectangle 63"/>
            <p:cNvSpPr>
              <a:spLocks noChangeArrowheads="1"/>
            </p:cNvSpPr>
            <p:nvPr/>
          </p:nvSpPr>
          <p:spPr bwMode="auto">
            <a:xfrm>
              <a:off x="4759326" y="6643714"/>
              <a:ext cx="123825" cy="12223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eaLnBrk="1" hangingPunct="1"/>
              <a:r>
                <a:rPr lang="en-US" sz="600">
                  <a:solidFill>
                    <a:srgbClr val="000000"/>
                  </a:solidFill>
                  <a:latin typeface="Microsoft Sans Serif" pitchFamily="34" charset="0"/>
                </a:rPr>
                <a:t>480</a:t>
              </a:r>
              <a:endParaRPr lang="en-US" sz="1800">
                <a:solidFill>
                  <a:prstClr val="black"/>
                </a:solidFill>
                <a:latin typeface="Arial" pitchFamily="34" charset="0"/>
              </a:endParaRPr>
            </a:p>
          </p:txBody>
        </p:sp>
        <p:sp>
          <p:nvSpPr>
            <p:cNvPr id="105" name="Line 64"/>
            <p:cNvSpPr>
              <a:spLocks noChangeShapeType="1"/>
            </p:cNvSpPr>
            <p:nvPr/>
          </p:nvSpPr>
          <p:spPr bwMode="auto">
            <a:xfrm>
              <a:off x="4806950" y="6607201"/>
              <a:ext cx="1588" cy="20638"/>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6" name="Line 65"/>
            <p:cNvSpPr>
              <a:spLocks noChangeShapeType="1"/>
            </p:cNvSpPr>
            <p:nvPr/>
          </p:nvSpPr>
          <p:spPr bwMode="auto">
            <a:xfrm>
              <a:off x="4922837" y="6607201"/>
              <a:ext cx="1588" cy="6350"/>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7" name="Rectangle 66"/>
            <p:cNvSpPr>
              <a:spLocks noChangeArrowheads="1"/>
            </p:cNvSpPr>
            <p:nvPr/>
          </p:nvSpPr>
          <p:spPr bwMode="auto">
            <a:xfrm>
              <a:off x="4991100" y="6643714"/>
              <a:ext cx="123825" cy="12223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eaLnBrk="1" hangingPunct="1"/>
              <a:r>
                <a:rPr lang="en-US" sz="600">
                  <a:solidFill>
                    <a:srgbClr val="000000"/>
                  </a:solidFill>
                  <a:latin typeface="Microsoft Sans Serif" pitchFamily="34" charset="0"/>
                </a:rPr>
                <a:t>500</a:t>
              </a:r>
              <a:endParaRPr lang="en-US" sz="1800">
                <a:solidFill>
                  <a:prstClr val="black"/>
                </a:solidFill>
                <a:latin typeface="Arial" pitchFamily="34" charset="0"/>
              </a:endParaRPr>
            </a:p>
          </p:txBody>
        </p:sp>
        <p:sp>
          <p:nvSpPr>
            <p:cNvPr id="108" name="Line 67"/>
            <p:cNvSpPr>
              <a:spLocks noChangeShapeType="1"/>
            </p:cNvSpPr>
            <p:nvPr/>
          </p:nvSpPr>
          <p:spPr bwMode="auto">
            <a:xfrm>
              <a:off x="5038726" y="6607201"/>
              <a:ext cx="1588" cy="20638"/>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9" name="Line 68"/>
            <p:cNvSpPr>
              <a:spLocks noChangeShapeType="1"/>
            </p:cNvSpPr>
            <p:nvPr/>
          </p:nvSpPr>
          <p:spPr bwMode="auto">
            <a:xfrm>
              <a:off x="5154613" y="6607201"/>
              <a:ext cx="1588" cy="6350"/>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0" name="Rectangle 69"/>
            <p:cNvSpPr>
              <a:spLocks noChangeArrowheads="1"/>
            </p:cNvSpPr>
            <p:nvPr/>
          </p:nvSpPr>
          <p:spPr bwMode="auto">
            <a:xfrm>
              <a:off x="5222875" y="6643714"/>
              <a:ext cx="123825" cy="12223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eaLnBrk="1" hangingPunct="1"/>
              <a:r>
                <a:rPr lang="en-US" sz="600">
                  <a:solidFill>
                    <a:srgbClr val="000000"/>
                  </a:solidFill>
                  <a:latin typeface="Microsoft Sans Serif" pitchFamily="34" charset="0"/>
                </a:rPr>
                <a:t>520</a:t>
              </a:r>
              <a:endParaRPr lang="en-US" sz="1800">
                <a:solidFill>
                  <a:prstClr val="black"/>
                </a:solidFill>
                <a:latin typeface="Arial" pitchFamily="34" charset="0"/>
              </a:endParaRPr>
            </a:p>
          </p:txBody>
        </p:sp>
        <p:sp>
          <p:nvSpPr>
            <p:cNvPr id="111" name="Line 70"/>
            <p:cNvSpPr>
              <a:spLocks noChangeShapeType="1"/>
            </p:cNvSpPr>
            <p:nvPr/>
          </p:nvSpPr>
          <p:spPr bwMode="auto">
            <a:xfrm>
              <a:off x="5270501" y="6607201"/>
              <a:ext cx="1588" cy="20638"/>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2" name="Line 71"/>
            <p:cNvSpPr>
              <a:spLocks noChangeShapeType="1"/>
            </p:cNvSpPr>
            <p:nvPr/>
          </p:nvSpPr>
          <p:spPr bwMode="auto">
            <a:xfrm>
              <a:off x="5387975" y="6607201"/>
              <a:ext cx="1588" cy="6350"/>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3" name="Rectangle 72"/>
            <p:cNvSpPr>
              <a:spLocks noChangeArrowheads="1"/>
            </p:cNvSpPr>
            <p:nvPr/>
          </p:nvSpPr>
          <p:spPr bwMode="auto">
            <a:xfrm>
              <a:off x="5453062" y="6643714"/>
              <a:ext cx="123825" cy="12223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eaLnBrk="1" hangingPunct="1"/>
              <a:r>
                <a:rPr lang="en-US" sz="600">
                  <a:solidFill>
                    <a:srgbClr val="000000"/>
                  </a:solidFill>
                  <a:latin typeface="Microsoft Sans Serif" pitchFamily="34" charset="0"/>
                </a:rPr>
                <a:t>540</a:t>
              </a:r>
              <a:endParaRPr lang="en-US" sz="1800">
                <a:solidFill>
                  <a:prstClr val="black"/>
                </a:solidFill>
                <a:latin typeface="Arial" pitchFamily="34" charset="0"/>
              </a:endParaRPr>
            </a:p>
          </p:txBody>
        </p:sp>
        <p:sp>
          <p:nvSpPr>
            <p:cNvPr id="114" name="Line 73"/>
            <p:cNvSpPr>
              <a:spLocks noChangeShapeType="1"/>
            </p:cNvSpPr>
            <p:nvPr/>
          </p:nvSpPr>
          <p:spPr bwMode="auto">
            <a:xfrm>
              <a:off x="5503862" y="6607201"/>
              <a:ext cx="1588" cy="20638"/>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5" name="Line 74"/>
            <p:cNvSpPr>
              <a:spLocks noChangeShapeType="1"/>
            </p:cNvSpPr>
            <p:nvPr/>
          </p:nvSpPr>
          <p:spPr bwMode="auto">
            <a:xfrm>
              <a:off x="5619750" y="6607201"/>
              <a:ext cx="1588" cy="6350"/>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6" name="Rectangle 75"/>
            <p:cNvSpPr>
              <a:spLocks noChangeArrowheads="1"/>
            </p:cNvSpPr>
            <p:nvPr/>
          </p:nvSpPr>
          <p:spPr bwMode="auto">
            <a:xfrm>
              <a:off x="5684838" y="6643714"/>
              <a:ext cx="123825" cy="12223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eaLnBrk="1" hangingPunct="1"/>
              <a:r>
                <a:rPr lang="en-US" sz="600">
                  <a:solidFill>
                    <a:srgbClr val="000000"/>
                  </a:solidFill>
                  <a:latin typeface="Microsoft Sans Serif" pitchFamily="34" charset="0"/>
                </a:rPr>
                <a:t>560</a:t>
              </a:r>
              <a:endParaRPr lang="en-US" sz="1800">
                <a:solidFill>
                  <a:prstClr val="black"/>
                </a:solidFill>
                <a:latin typeface="Arial" pitchFamily="34" charset="0"/>
              </a:endParaRPr>
            </a:p>
          </p:txBody>
        </p:sp>
        <p:sp>
          <p:nvSpPr>
            <p:cNvPr id="117" name="Line 76"/>
            <p:cNvSpPr>
              <a:spLocks noChangeShapeType="1"/>
            </p:cNvSpPr>
            <p:nvPr/>
          </p:nvSpPr>
          <p:spPr bwMode="auto">
            <a:xfrm>
              <a:off x="5735637" y="6607201"/>
              <a:ext cx="1588" cy="20638"/>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8" name="Line 77"/>
            <p:cNvSpPr>
              <a:spLocks noChangeShapeType="1"/>
            </p:cNvSpPr>
            <p:nvPr/>
          </p:nvSpPr>
          <p:spPr bwMode="auto">
            <a:xfrm>
              <a:off x="5851526" y="6607201"/>
              <a:ext cx="1588" cy="6350"/>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9" name="Rectangle 78"/>
            <p:cNvSpPr>
              <a:spLocks noChangeArrowheads="1"/>
            </p:cNvSpPr>
            <p:nvPr/>
          </p:nvSpPr>
          <p:spPr bwMode="auto">
            <a:xfrm>
              <a:off x="5921375" y="6643714"/>
              <a:ext cx="123825" cy="12223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eaLnBrk="1" hangingPunct="1"/>
              <a:r>
                <a:rPr lang="en-US" sz="600">
                  <a:solidFill>
                    <a:srgbClr val="000000"/>
                  </a:solidFill>
                  <a:latin typeface="Microsoft Sans Serif" pitchFamily="34" charset="0"/>
                </a:rPr>
                <a:t>580</a:t>
              </a:r>
              <a:endParaRPr lang="en-US" sz="1800">
                <a:solidFill>
                  <a:prstClr val="black"/>
                </a:solidFill>
                <a:latin typeface="Arial" pitchFamily="34" charset="0"/>
              </a:endParaRPr>
            </a:p>
          </p:txBody>
        </p:sp>
        <p:sp>
          <p:nvSpPr>
            <p:cNvPr id="120" name="Line 79"/>
            <p:cNvSpPr>
              <a:spLocks noChangeShapeType="1"/>
            </p:cNvSpPr>
            <p:nvPr/>
          </p:nvSpPr>
          <p:spPr bwMode="auto">
            <a:xfrm>
              <a:off x="5967413" y="6607201"/>
              <a:ext cx="1588" cy="20638"/>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1" name="Line 80"/>
            <p:cNvSpPr>
              <a:spLocks noChangeShapeType="1"/>
            </p:cNvSpPr>
            <p:nvPr/>
          </p:nvSpPr>
          <p:spPr bwMode="auto">
            <a:xfrm>
              <a:off x="6084888" y="6607201"/>
              <a:ext cx="1588" cy="6350"/>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2" name="Rectangle 81"/>
            <p:cNvSpPr>
              <a:spLocks noChangeArrowheads="1"/>
            </p:cNvSpPr>
            <p:nvPr/>
          </p:nvSpPr>
          <p:spPr bwMode="auto">
            <a:xfrm>
              <a:off x="6153150" y="6643714"/>
              <a:ext cx="123825" cy="12223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eaLnBrk="1" hangingPunct="1"/>
              <a:r>
                <a:rPr lang="en-US" sz="600">
                  <a:solidFill>
                    <a:srgbClr val="000000"/>
                  </a:solidFill>
                  <a:latin typeface="Microsoft Sans Serif" pitchFamily="34" charset="0"/>
                </a:rPr>
                <a:t>600</a:t>
              </a:r>
              <a:endParaRPr lang="en-US" sz="1800">
                <a:solidFill>
                  <a:prstClr val="black"/>
                </a:solidFill>
                <a:latin typeface="Arial" pitchFamily="34" charset="0"/>
              </a:endParaRPr>
            </a:p>
          </p:txBody>
        </p:sp>
        <p:sp>
          <p:nvSpPr>
            <p:cNvPr id="123" name="Line 82"/>
            <p:cNvSpPr>
              <a:spLocks noChangeShapeType="1"/>
            </p:cNvSpPr>
            <p:nvPr/>
          </p:nvSpPr>
          <p:spPr bwMode="auto">
            <a:xfrm>
              <a:off x="6200775" y="6607201"/>
              <a:ext cx="1588" cy="20638"/>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4" name="Line 83"/>
            <p:cNvSpPr>
              <a:spLocks noChangeShapeType="1"/>
            </p:cNvSpPr>
            <p:nvPr/>
          </p:nvSpPr>
          <p:spPr bwMode="auto">
            <a:xfrm>
              <a:off x="6316662" y="6607201"/>
              <a:ext cx="1588" cy="6350"/>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5" name="Rectangle 84"/>
            <p:cNvSpPr>
              <a:spLocks noChangeArrowheads="1"/>
            </p:cNvSpPr>
            <p:nvPr/>
          </p:nvSpPr>
          <p:spPr bwMode="auto">
            <a:xfrm>
              <a:off x="6383338" y="6643714"/>
              <a:ext cx="123825" cy="12223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eaLnBrk="1" hangingPunct="1"/>
              <a:r>
                <a:rPr lang="en-US" sz="600">
                  <a:solidFill>
                    <a:srgbClr val="000000"/>
                  </a:solidFill>
                  <a:latin typeface="Microsoft Sans Serif" pitchFamily="34" charset="0"/>
                </a:rPr>
                <a:t>620</a:t>
              </a:r>
              <a:endParaRPr lang="en-US" sz="1800">
                <a:solidFill>
                  <a:prstClr val="black"/>
                </a:solidFill>
                <a:latin typeface="Arial" pitchFamily="34" charset="0"/>
              </a:endParaRPr>
            </a:p>
          </p:txBody>
        </p:sp>
        <p:sp>
          <p:nvSpPr>
            <p:cNvPr id="126" name="Line 85"/>
            <p:cNvSpPr>
              <a:spLocks noChangeShapeType="1"/>
            </p:cNvSpPr>
            <p:nvPr/>
          </p:nvSpPr>
          <p:spPr bwMode="auto">
            <a:xfrm>
              <a:off x="6432550" y="6607201"/>
              <a:ext cx="1588" cy="20638"/>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7" name="Line 86"/>
            <p:cNvSpPr>
              <a:spLocks noChangeShapeType="1"/>
            </p:cNvSpPr>
            <p:nvPr/>
          </p:nvSpPr>
          <p:spPr bwMode="auto">
            <a:xfrm>
              <a:off x="6550025" y="6607201"/>
              <a:ext cx="1588" cy="6350"/>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8" name="Rectangle 87"/>
            <p:cNvSpPr>
              <a:spLocks noChangeArrowheads="1"/>
            </p:cNvSpPr>
            <p:nvPr/>
          </p:nvSpPr>
          <p:spPr bwMode="auto">
            <a:xfrm>
              <a:off x="6615113" y="6643714"/>
              <a:ext cx="123825" cy="12223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eaLnBrk="1" hangingPunct="1"/>
              <a:r>
                <a:rPr lang="en-US" sz="600">
                  <a:solidFill>
                    <a:srgbClr val="000000"/>
                  </a:solidFill>
                  <a:latin typeface="Microsoft Sans Serif" pitchFamily="34" charset="0"/>
                </a:rPr>
                <a:t>640</a:t>
              </a:r>
              <a:endParaRPr lang="en-US" sz="1800">
                <a:solidFill>
                  <a:prstClr val="black"/>
                </a:solidFill>
                <a:latin typeface="Arial" pitchFamily="34" charset="0"/>
              </a:endParaRPr>
            </a:p>
          </p:txBody>
        </p:sp>
        <p:sp>
          <p:nvSpPr>
            <p:cNvPr id="129" name="Line 88"/>
            <p:cNvSpPr>
              <a:spLocks noChangeShapeType="1"/>
            </p:cNvSpPr>
            <p:nvPr/>
          </p:nvSpPr>
          <p:spPr bwMode="auto">
            <a:xfrm>
              <a:off x="6665912" y="6607201"/>
              <a:ext cx="1588" cy="20638"/>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0" name="Line 89"/>
            <p:cNvSpPr>
              <a:spLocks noChangeShapeType="1"/>
            </p:cNvSpPr>
            <p:nvPr/>
          </p:nvSpPr>
          <p:spPr bwMode="auto">
            <a:xfrm>
              <a:off x="6781801" y="6607201"/>
              <a:ext cx="1588" cy="6350"/>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1" name="Rectangle 90"/>
            <p:cNvSpPr>
              <a:spLocks noChangeArrowheads="1"/>
            </p:cNvSpPr>
            <p:nvPr/>
          </p:nvSpPr>
          <p:spPr bwMode="auto">
            <a:xfrm>
              <a:off x="6851650" y="6643714"/>
              <a:ext cx="123825" cy="12223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eaLnBrk="1" hangingPunct="1"/>
              <a:r>
                <a:rPr lang="en-US" sz="600">
                  <a:solidFill>
                    <a:srgbClr val="000000"/>
                  </a:solidFill>
                  <a:latin typeface="Microsoft Sans Serif" pitchFamily="34" charset="0"/>
                </a:rPr>
                <a:t>660</a:t>
              </a:r>
              <a:endParaRPr lang="en-US" sz="1800">
                <a:solidFill>
                  <a:prstClr val="black"/>
                </a:solidFill>
                <a:latin typeface="Arial" pitchFamily="34" charset="0"/>
              </a:endParaRPr>
            </a:p>
          </p:txBody>
        </p:sp>
        <p:sp>
          <p:nvSpPr>
            <p:cNvPr id="132" name="Line 91"/>
            <p:cNvSpPr>
              <a:spLocks noChangeShapeType="1"/>
            </p:cNvSpPr>
            <p:nvPr/>
          </p:nvSpPr>
          <p:spPr bwMode="auto">
            <a:xfrm>
              <a:off x="6897688" y="6607201"/>
              <a:ext cx="1588" cy="20638"/>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3" name="Line 92"/>
            <p:cNvSpPr>
              <a:spLocks noChangeShapeType="1"/>
            </p:cNvSpPr>
            <p:nvPr/>
          </p:nvSpPr>
          <p:spPr bwMode="auto">
            <a:xfrm>
              <a:off x="7013575" y="6607201"/>
              <a:ext cx="1588" cy="6350"/>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4" name="Rectangle 93"/>
            <p:cNvSpPr>
              <a:spLocks noChangeArrowheads="1"/>
            </p:cNvSpPr>
            <p:nvPr/>
          </p:nvSpPr>
          <p:spPr bwMode="auto">
            <a:xfrm>
              <a:off x="7083426" y="6643714"/>
              <a:ext cx="123825" cy="12223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eaLnBrk="1" hangingPunct="1"/>
              <a:r>
                <a:rPr lang="en-US" sz="600">
                  <a:solidFill>
                    <a:srgbClr val="000000"/>
                  </a:solidFill>
                  <a:latin typeface="Microsoft Sans Serif" pitchFamily="34" charset="0"/>
                </a:rPr>
                <a:t>680</a:t>
              </a:r>
              <a:endParaRPr lang="en-US" sz="1800">
                <a:solidFill>
                  <a:prstClr val="black"/>
                </a:solidFill>
                <a:latin typeface="Arial" pitchFamily="34" charset="0"/>
              </a:endParaRPr>
            </a:p>
          </p:txBody>
        </p:sp>
        <p:sp>
          <p:nvSpPr>
            <p:cNvPr id="135" name="Line 94"/>
            <p:cNvSpPr>
              <a:spLocks noChangeShapeType="1"/>
            </p:cNvSpPr>
            <p:nvPr/>
          </p:nvSpPr>
          <p:spPr bwMode="auto">
            <a:xfrm>
              <a:off x="7129462" y="6607201"/>
              <a:ext cx="1588" cy="20638"/>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6" name="Line 95"/>
            <p:cNvSpPr>
              <a:spLocks noChangeShapeType="1"/>
            </p:cNvSpPr>
            <p:nvPr/>
          </p:nvSpPr>
          <p:spPr bwMode="auto">
            <a:xfrm>
              <a:off x="7246937" y="6607201"/>
              <a:ext cx="1588" cy="6350"/>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7" name="Rectangle 96"/>
            <p:cNvSpPr>
              <a:spLocks noChangeArrowheads="1"/>
            </p:cNvSpPr>
            <p:nvPr/>
          </p:nvSpPr>
          <p:spPr bwMode="auto">
            <a:xfrm>
              <a:off x="7313613" y="6643714"/>
              <a:ext cx="123825" cy="12223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eaLnBrk="1" hangingPunct="1"/>
              <a:r>
                <a:rPr lang="en-US" sz="600">
                  <a:solidFill>
                    <a:srgbClr val="000000"/>
                  </a:solidFill>
                  <a:latin typeface="Microsoft Sans Serif" pitchFamily="34" charset="0"/>
                </a:rPr>
                <a:t>700</a:t>
              </a:r>
              <a:endParaRPr lang="en-US" sz="1800">
                <a:solidFill>
                  <a:prstClr val="black"/>
                </a:solidFill>
                <a:latin typeface="Arial" pitchFamily="34" charset="0"/>
              </a:endParaRPr>
            </a:p>
          </p:txBody>
        </p:sp>
        <p:sp>
          <p:nvSpPr>
            <p:cNvPr id="138" name="Line 97"/>
            <p:cNvSpPr>
              <a:spLocks noChangeShapeType="1"/>
            </p:cNvSpPr>
            <p:nvPr/>
          </p:nvSpPr>
          <p:spPr bwMode="auto">
            <a:xfrm>
              <a:off x="7362825" y="6607201"/>
              <a:ext cx="1588" cy="20638"/>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9" name="Line 98"/>
            <p:cNvSpPr>
              <a:spLocks noChangeShapeType="1"/>
            </p:cNvSpPr>
            <p:nvPr/>
          </p:nvSpPr>
          <p:spPr bwMode="auto">
            <a:xfrm>
              <a:off x="7478712" y="6607201"/>
              <a:ext cx="1588" cy="6350"/>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0" name="Rectangle 99"/>
            <p:cNvSpPr>
              <a:spLocks noChangeArrowheads="1"/>
            </p:cNvSpPr>
            <p:nvPr/>
          </p:nvSpPr>
          <p:spPr bwMode="auto">
            <a:xfrm>
              <a:off x="7545387" y="6643714"/>
              <a:ext cx="123825" cy="12223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eaLnBrk="1" hangingPunct="1"/>
              <a:r>
                <a:rPr lang="en-US" sz="600">
                  <a:solidFill>
                    <a:srgbClr val="000000"/>
                  </a:solidFill>
                  <a:latin typeface="Microsoft Sans Serif" pitchFamily="34" charset="0"/>
                </a:rPr>
                <a:t>720</a:t>
              </a:r>
              <a:endParaRPr lang="en-US" sz="1800">
                <a:solidFill>
                  <a:prstClr val="black"/>
                </a:solidFill>
                <a:latin typeface="Arial" pitchFamily="34" charset="0"/>
              </a:endParaRPr>
            </a:p>
          </p:txBody>
        </p:sp>
        <p:sp>
          <p:nvSpPr>
            <p:cNvPr id="141" name="Line 100"/>
            <p:cNvSpPr>
              <a:spLocks noChangeShapeType="1"/>
            </p:cNvSpPr>
            <p:nvPr/>
          </p:nvSpPr>
          <p:spPr bwMode="auto">
            <a:xfrm>
              <a:off x="7594601" y="6607201"/>
              <a:ext cx="1588" cy="20638"/>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2" name="Line 101"/>
            <p:cNvSpPr>
              <a:spLocks noChangeShapeType="1"/>
            </p:cNvSpPr>
            <p:nvPr/>
          </p:nvSpPr>
          <p:spPr bwMode="auto">
            <a:xfrm>
              <a:off x="7710488" y="6607201"/>
              <a:ext cx="1588" cy="6350"/>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3" name="Rectangle 102"/>
            <p:cNvSpPr>
              <a:spLocks noChangeArrowheads="1"/>
            </p:cNvSpPr>
            <p:nvPr/>
          </p:nvSpPr>
          <p:spPr bwMode="auto">
            <a:xfrm>
              <a:off x="7777162" y="6643714"/>
              <a:ext cx="123825" cy="12223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eaLnBrk="1" hangingPunct="1"/>
              <a:r>
                <a:rPr lang="en-US" sz="600">
                  <a:solidFill>
                    <a:srgbClr val="000000"/>
                  </a:solidFill>
                  <a:latin typeface="Microsoft Sans Serif" pitchFamily="34" charset="0"/>
                </a:rPr>
                <a:t>740</a:t>
              </a:r>
              <a:endParaRPr lang="en-US" sz="1800">
                <a:solidFill>
                  <a:prstClr val="black"/>
                </a:solidFill>
                <a:latin typeface="Arial" pitchFamily="34" charset="0"/>
              </a:endParaRPr>
            </a:p>
          </p:txBody>
        </p:sp>
        <p:sp>
          <p:nvSpPr>
            <p:cNvPr id="144" name="Line 103"/>
            <p:cNvSpPr>
              <a:spLocks noChangeShapeType="1"/>
            </p:cNvSpPr>
            <p:nvPr/>
          </p:nvSpPr>
          <p:spPr bwMode="auto">
            <a:xfrm>
              <a:off x="7827962" y="6607201"/>
              <a:ext cx="1588" cy="20638"/>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5" name="Line 104"/>
            <p:cNvSpPr>
              <a:spLocks noChangeShapeType="1"/>
            </p:cNvSpPr>
            <p:nvPr/>
          </p:nvSpPr>
          <p:spPr bwMode="auto">
            <a:xfrm>
              <a:off x="7943850" y="6607201"/>
              <a:ext cx="1588" cy="6350"/>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6" name="Rectangle 105"/>
            <p:cNvSpPr>
              <a:spLocks noChangeArrowheads="1"/>
            </p:cNvSpPr>
            <p:nvPr/>
          </p:nvSpPr>
          <p:spPr bwMode="auto">
            <a:xfrm>
              <a:off x="8013701" y="6643714"/>
              <a:ext cx="123825" cy="12223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eaLnBrk="1" hangingPunct="1"/>
              <a:r>
                <a:rPr lang="en-US" sz="600">
                  <a:solidFill>
                    <a:srgbClr val="000000"/>
                  </a:solidFill>
                  <a:latin typeface="Microsoft Sans Serif" pitchFamily="34" charset="0"/>
                </a:rPr>
                <a:t>760</a:t>
              </a:r>
              <a:endParaRPr lang="en-US" sz="1800">
                <a:solidFill>
                  <a:prstClr val="black"/>
                </a:solidFill>
                <a:latin typeface="Arial" pitchFamily="34" charset="0"/>
              </a:endParaRPr>
            </a:p>
          </p:txBody>
        </p:sp>
        <p:sp>
          <p:nvSpPr>
            <p:cNvPr id="147" name="Line 106"/>
            <p:cNvSpPr>
              <a:spLocks noChangeShapeType="1"/>
            </p:cNvSpPr>
            <p:nvPr/>
          </p:nvSpPr>
          <p:spPr bwMode="auto">
            <a:xfrm>
              <a:off x="8059737" y="6607201"/>
              <a:ext cx="1588" cy="20638"/>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8" name="Line 107"/>
            <p:cNvSpPr>
              <a:spLocks noChangeShapeType="1"/>
            </p:cNvSpPr>
            <p:nvPr/>
          </p:nvSpPr>
          <p:spPr bwMode="auto">
            <a:xfrm>
              <a:off x="8175625" y="6607201"/>
              <a:ext cx="1588" cy="6350"/>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9" name="Rectangle 108"/>
            <p:cNvSpPr>
              <a:spLocks noChangeArrowheads="1"/>
            </p:cNvSpPr>
            <p:nvPr/>
          </p:nvSpPr>
          <p:spPr bwMode="auto">
            <a:xfrm>
              <a:off x="8243886" y="6643714"/>
              <a:ext cx="123825" cy="12223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eaLnBrk="1" hangingPunct="1"/>
              <a:r>
                <a:rPr lang="en-US" sz="600">
                  <a:solidFill>
                    <a:srgbClr val="000000"/>
                  </a:solidFill>
                  <a:latin typeface="Microsoft Sans Serif" pitchFamily="34" charset="0"/>
                </a:rPr>
                <a:t>780</a:t>
              </a:r>
              <a:endParaRPr lang="en-US" sz="1800">
                <a:solidFill>
                  <a:prstClr val="black"/>
                </a:solidFill>
                <a:latin typeface="Arial" pitchFamily="34" charset="0"/>
              </a:endParaRPr>
            </a:p>
          </p:txBody>
        </p:sp>
        <p:sp>
          <p:nvSpPr>
            <p:cNvPr id="150" name="Line 109"/>
            <p:cNvSpPr>
              <a:spLocks noChangeShapeType="1"/>
            </p:cNvSpPr>
            <p:nvPr/>
          </p:nvSpPr>
          <p:spPr bwMode="auto">
            <a:xfrm>
              <a:off x="8291512" y="6607201"/>
              <a:ext cx="1588" cy="20638"/>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1" name="Line 110"/>
            <p:cNvSpPr>
              <a:spLocks noChangeShapeType="1"/>
            </p:cNvSpPr>
            <p:nvPr/>
          </p:nvSpPr>
          <p:spPr bwMode="auto">
            <a:xfrm>
              <a:off x="8408988" y="6607201"/>
              <a:ext cx="1588" cy="6350"/>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2" name="Rectangle 111"/>
            <p:cNvSpPr>
              <a:spLocks noChangeArrowheads="1"/>
            </p:cNvSpPr>
            <p:nvPr/>
          </p:nvSpPr>
          <p:spPr bwMode="auto">
            <a:xfrm>
              <a:off x="8475662" y="6643714"/>
              <a:ext cx="123825" cy="12223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eaLnBrk="1" hangingPunct="1"/>
              <a:r>
                <a:rPr lang="en-US" sz="600">
                  <a:solidFill>
                    <a:srgbClr val="000000"/>
                  </a:solidFill>
                  <a:latin typeface="Microsoft Sans Serif" pitchFamily="34" charset="0"/>
                </a:rPr>
                <a:t>800</a:t>
              </a:r>
              <a:endParaRPr lang="en-US" sz="1800">
                <a:solidFill>
                  <a:prstClr val="black"/>
                </a:solidFill>
                <a:latin typeface="Arial" pitchFamily="34" charset="0"/>
              </a:endParaRPr>
            </a:p>
          </p:txBody>
        </p:sp>
        <p:sp>
          <p:nvSpPr>
            <p:cNvPr id="153" name="Line 112"/>
            <p:cNvSpPr>
              <a:spLocks noChangeShapeType="1"/>
            </p:cNvSpPr>
            <p:nvPr/>
          </p:nvSpPr>
          <p:spPr bwMode="auto">
            <a:xfrm>
              <a:off x="8524875" y="6607201"/>
              <a:ext cx="1588" cy="20638"/>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4" name="Line 113"/>
            <p:cNvSpPr>
              <a:spLocks noChangeShapeType="1"/>
            </p:cNvSpPr>
            <p:nvPr/>
          </p:nvSpPr>
          <p:spPr bwMode="auto">
            <a:xfrm>
              <a:off x="8640762" y="6607201"/>
              <a:ext cx="1588" cy="6350"/>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5" name="Rectangle 114"/>
            <p:cNvSpPr>
              <a:spLocks noChangeArrowheads="1"/>
            </p:cNvSpPr>
            <p:nvPr/>
          </p:nvSpPr>
          <p:spPr bwMode="auto">
            <a:xfrm>
              <a:off x="8707437" y="6643714"/>
              <a:ext cx="123825" cy="12223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eaLnBrk="1" hangingPunct="1"/>
              <a:r>
                <a:rPr lang="en-US" sz="600">
                  <a:solidFill>
                    <a:srgbClr val="000000"/>
                  </a:solidFill>
                  <a:latin typeface="Microsoft Sans Serif" pitchFamily="34" charset="0"/>
                </a:rPr>
                <a:t>820</a:t>
              </a:r>
              <a:endParaRPr lang="en-US" sz="1800">
                <a:solidFill>
                  <a:prstClr val="black"/>
                </a:solidFill>
                <a:latin typeface="Arial" pitchFamily="34" charset="0"/>
              </a:endParaRPr>
            </a:p>
          </p:txBody>
        </p:sp>
        <p:sp>
          <p:nvSpPr>
            <p:cNvPr id="156" name="Line 115"/>
            <p:cNvSpPr>
              <a:spLocks noChangeShapeType="1"/>
            </p:cNvSpPr>
            <p:nvPr/>
          </p:nvSpPr>
          <p:spPr bwMode="auto">
            <a:xfrm>
              <a:off x="8756650" y="6607201"/>
              <a:ext cx="1588" cy="20638"/>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7" name="Line 116"/>
            <p:cNvSpPr>
              <a:spLocks noChangeShapeType="1"/>
            </p:cNvSpPr>
            <p:nvPr/>
          </p:nvSpPr>
          <p:spPr bwMode="auto">
            <a:xfrm>
              <a:off x="8872537" y="6607201"/>
              <a:ext cx="1588" cy="6350"/>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8" name="Rectangle 117"/>
            <p:cNvSpPr>
              <a:spLocks noChangeArrowheads="1"/>
            </p:cNvSpPr>
            <p:nvPr/>
          </p:nvSpPr>
          <p:spPr bwMode="auto">
            <a:xfrm>
              <a:off x="8937624" y="6643714"/>
              <a:ext cx="123825" cy="12223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eaLnBrk="1" hangingPunct="1"/>
              <a:r>
                <a:rPr lang="en-US" sz="600">
                  <a:solidFill>
                    <a:srgbClr val="000000"/>
                  </a:solidFill>
                  <a:latin typeface="Microsoft Sans Serif" pitchFamily="34" charset="0"/>
                </a:rPr>
                <a:t>840</a:t>
              </a:r>
              <a:endParaRPr lang="en-US" sz="1800">
                <a:solidFill>
                  <a:prstClr val="black"/>
                </a:solidFill>
                <a:latin typeface="Arial" pitchFamily="34" charset="0"/>
              </a:endParaRPr>
            </a:p>
          </p:txBody>
        </p:sp>
        <p:sp>
          <p:nvSpPr>
            <p:cNvPr id="159" name="Line 118"/>
            <p:cNvSpPr>
              <a:spLocks noChangeShapeType="1"/>
            </p:cNvSpPr>
            <p:nvPr/>
          </p:nvSpPr>
          <p:spPr bwMode="auto">
            <a:xfrm>
              <a:off x="8988425" y="6607201"/>
              <a:ext cx="1588" cy="20638"/>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0" name="Line 119"/>
            <p:cNvSpPr>
              <a:spLocks noChangeShapeType="1"/>
            </p:cNvSpPr>
            <p:nvPr/>
          </p:nvSpPr>
          <p:spPr bwMode="auto">
            <a:xfrm>
              <a:off x="9105901" y="6607201"/>
              <a:ext cx="1588" cy="6350"/>
            </a:xfrm>
            <a:prstGeom prst="line">
              <a:avLst/>
            </a:prstGeom>
            <a:noFill/>
            <a:ln w="4763"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1" name="Rectangle 120"/>
            <p:cNvSpPr>
              <a:spLocks noChangeArrowheads="1"/>
            </p:cNvSpPr>
            <p:nvPr/>
          </p:nvSpPr>
          <p:spPr bwMode="auto">
            <a:xfrm>
              <a:off x="4527550" y="6758014"/>
              <a:ext cx="498475" cy="12223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eaLnBrk="1" hangingPunct="1"/>
              <a:r>
                <a:rPr lang="en-US" sz="600">
                  <a:solidFill>
                    <a:srgbClr val="000000"/>
                  </a:solidFill>
                  <a:latin typeface="Microsoft Sans Serif" pitchFamily="34" charset="0"/>
                </a:rPr>
                <a:t>Mass/Charge, Da</a:t>
              </a:r>
              <a:endParaRPr lang="en-US" sz="1800">
                <a:solidFill>
                  <a:prstClr val="black"/>
                </a:solidFill>
                <a:latin typeface="Arial" pitchFamily="34" charset="0"/>
              </a:endParaRPr>
            </a:p>
          </p:txBody>
        </p:sp>
        <p:sp>
          <p:nvSpPr>
            <p:cNvPr id="162" name="Line 225"/>
            <p:cNvSpPr>
              <a:spLocks noChangeShapeType="1"/>
            </p:cNvSpPr>
            <p:nvPr/>
          </p:nvSpPr>
          <p:spPr bwMode="auto">
            <a:xfrm flipV="1">
              <a:off x="4365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3" name="Line 227"/>
            <p:cNvSpPr>
              <a:spLocks noChangeShapeType="1"/>
            </p:cNvSpPr>
            <p:nvPr/>
          </p:nvSpPr>
          <p:spPr bwMode="auto">
            <a:xfrm flipV="1">
              <a:off x="447674"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4" name="Line 228"/>
            <p:cNvSpPr>
              <a:spLocks noChangeShapeType="1"/>
            </p:cNvSpPr>
            <p:nvPr/>
          </p:nvSpPr>
          <p:spPr bwMode="auto">
            <a:xfrm>
              <a:off x="4365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5" name="Line 229"/>
            <p:cNvSpPr>
              <a:spLocks noChangeShapeType="1"/>
            </p:cNvSpPr>
            <p:nvPr/>
          </p:nvSpPr>
          <p:spPr bwMode="auto">
            <a:xfrm flipV="1">
              <a:off x="4587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6" name="Line 230"/>
            <p:cNvSpPr>
              <a:spLocks noChangeShapeType="1"/>
            </p:cNvSpPr>
            <p:nvPr/>
          </p:nvSpPr>
          <p:spPr bwMode="auto">
            <a:xfrm>
              <a:off x="447674"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7" name="Line 231"/>
            <p:cNvSpPr>
              <a:spLocks noChangeShapeType="1"/>
            </p:cNvSpPr>
            <p:nvPr/>
          </p:nvSpPr>
          <p:spPr bwMode="auto">
            <a:xfrm flipV="1">
              <a:off x="4619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8" name="Line 232"/>
            <p:cNvSpPr>
              <a:spLocks noChangeShapeType="1"/>
            </p:cNvSpPr>
            <p:nvPr/>
          </p:nvSpPr>
          <p:spPr bwMode="auto">
            <a:xfrm>
              <a:off x="4587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9" name="Line 233"/>
            <p:cNvSpPr>
              <a:spLocks noChangeShapeType="1"/>
            </p:cNvSpPr>
            <p:nvPr/>
          </p:nvSpPr>
          <p:spPr bwMode="auto">
            <a:xfrm flipV="1">
              <a:off x="4699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0" name="Line 234"/>
            <p:cNvSpPr>
              <a:spLocks noChangeShapeType="1"/>
            </p:cNvSpPr>
            <p:nvPr/>
          </p:nvSpPr>
          <p:spPr bwMode="auto">
            <a:xfrm>
              <a:off x="4619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1" name="Line 235"/>
            <p:cNvSpPr>
              <a:spLocks noChangeShapeType="1"/>
            </p:cNvSpPr>
            <p:nvPr/>
          </p:nvSpPr>
          <p:spPr bwMode="auto">
            <a:xfrm flipV="1">
              <a:off x="4857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2" name="Line 236"/>
            <p:cNvSpPr>
              <a:spLocks noChangeShapeType="1"/>
            </p:cNvSpPr>
            <p:nvPr/>
          </p:nvSpPr>
          <p:spPr bwMode="auto">
            <a:xfrm>
              <a:off x="4699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3" name="Line 237"/>
            <p:cNvSpPr>
              <a:spLocks noChangeShapeType="1"/>
            </p:cNvSpPr>
            <p:nvPr/>
          </p:nvSpPr>
          <p:spPr bwMode="auto">
            <a:xfrm flipV="1">
              <a:off x="5222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4" name="Line 238"/>
            <p:cNvSpPr>
              <a:spLocks noChangeShapeType="1"/>
            </p:cNvSpPr>
            <p:nvPr/>
          </p:nvSpPr>
          <p:spPr bwMode="auto">
            <a:xfrm>
              <a:off x="4857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5" name="Line 239"/>
            <p:cNvSpPr>
              <a:spLocks noChangeShapeType="1"/>
            </p:cNvSpPr>
            <p:nvPr/>
          </p:nvSpPr>
          <p:spPr bwMode="auto">
            <a:xfrm flipV="1">
              <a:off x="5476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6" name="Line 240"/>
            <p:cNvSpPr>
              <a:spLocks noChangeShapeType="1"/>
            </p:cNvSpPr>
            <p:nvPr/>
          </p:nvSpPr>
          <p:spPr bwMode="auto">
            <a:xfrm>
              <a:off x="5222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7" name="Line 241"/>
            <p:cNvSpPr>
              <a:spLocks noChangeShapeType="1"/>
            </p:cNvSpPr>
            <p:nvPr/>
          </p:nvSpPr>
          <p:spPr bwMode="auto">
            <a:xfrm flipV="1">
              <a:off x="577849"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8" name="Line 242"/>
            <p:cNvSpPr>
              <a:spLocks noChangeShapeType="1"/>
            </p:cNvSpPr>
            <p:nvPr/>
          </p:nvSpPr>
          <p:spPr bwMode="auto">
            <a:xfrm>
              <a:off x="5476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9" name="Line 243"/>
            <p:cNvSpPr>
              <a:spLocks noChangeShapeType="1"/>
            </p:cNvSpPr>
            <p:nvPr/>
          </p:nvSpPr>
          <p:spPr bwMode="auto">
            <a:xfrm flipV="1">
              <a:off x="5889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0" name="Line 244"/>
            <p:cNvSpPr>
              <a:spLocks noChangeShapeType="1"/>
            </p:cNvSpPr>
            <p:nvPr/>
          </p:nvSpPr>
          <p:spPr bwMode="auto">
            <a:xfrm>
              <a:off x="577849"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1" name="Line 245"/>
            <p:cNvSpPr>
              <a:spLocks noChangeShapeType="1"/>
            </p:cNvSpPr>
            <p:nvPr/>
          </p:nvSpPr>
          <p:spPr bwMode="auto">
            <a:xfrm flipV="1">
              <a:off x="5984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2" name="Line 246"/>
            <p:cNvSpPr>
              <a:spLocks noChangeShapeType="1"/>
            </p:cNvSpPr>
            <p:nvPr/>
          </p:nvSpPr>
          <p:spPr bwMode="auto">
            <a:xfrm>
              <a:off x="5889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3" name="Line 247"/>
            <p:cNvSpPr>
              <a:spLocks noChangeShapeType="1"/>
            </p:cNvSpPr>
            <p:nvPr/>
          </p:nvSpPr>
          <p:spPr bwMode="auto">
            <a:xfrm flipV="1">
              <a:off x="611189"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4" name="Line 248"/>
            <p:cNvSpPr>
              <a:spLocks noChangeShapeType="1"/>
            </p:cNvSpPr>
            <p:nvPr/>
          </p:nvSpPr>
          <p:spPr bwMode="auto">
            <a:xfrm>
              <a:off x="5984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5" name="Line 249"/>
            <p:cNvSpPr>
              <a:spLocks noChangeShapeType="1"/>
            </p:cNvSpPr>
            <p:nvPr/>
          </p:nvSpPr>
          <p:spPr bwMode="auto">
            <a:xfrm flipV="1">
              <a:off x="614364"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6" name="Line 250"/>
            <p:cNvSpPr>
              <a:spLocks noChangeShapeType="1"/>
            </p:cNvSpPr>
            <p:nvPr/>
          </p:nvSpPr>
          <p:spPr bwMode="auto">
            <a:xfrm>
              <a:off x="611189"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7" name="Line 251"/>
            <p:cNvSpPr>
              <a:spLocks noChangeShapeType="1"/>
            </p:cNvSpPr>
            <p:nvPr/>
          </p:nvSpPr>
          <p:spPr bwMode="auto">
            <a:xfrm flipV="1">
              <a:off x="6350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8" name="Line 252"/>
            <p:cNvSpPr>
              <a:spLocks noChangeShapeType="1"/>
            </p:cNvSpPr>
            <p:nvPr/>
          </p:nvSpPr>
          <p:spPr bwMode="auto">
            <a:xfrm>
              <a:off x="614364"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9" name="Line 253"/>
            <p:cNvSpPr>
              <a:spLocks noChangeShapeType="1"/>
            </p:cNvSpPr>
            <p:nvPr/>
          </p:nvSpPr>
          <p:spPr bwMode="auto">
            <a:xfrm flipV="1">
              <a:off x="6477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0" name="Line 254"/>
            <p:cNvSpPr>
              <a:spLocks noChangeShapeType="1"/>
            </p:cNvSpPr>
            <p:nvPr/>
          </p:nvSpPr>
          <p:spPr bwMode="auto">
            <a:xfrm>
              <a:off x="6350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1" name="Line 255"/>
            <p:cNvSpPr>
              <a:spLocks noChangeShapeType="1"/>
            </p:cNvSpPr>
            <p:nvPr/>
          </p:nvSpPr>
          <p:spPr bwMode="auto">
            <a:xfrm flipV="1">
              <a:off x="6556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2" name="Line 256"/>
            <p:cNvSpPr>
              <a:spLocks noChangeShapeType="1"/>
            </p:cNvSpPr>
            <p:nvPr/>
          </p:nvSpPr>
          <p:spPr bwMode="auto">
            <a:xfrm>
              <a:off x="6477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3" name="Line 257"/>
            <p:cNvSpPr>
              <a:spLocks noChangeShapeType="1"/>
            </p:cNvSpPr>
            <p:nvPr/>
          </p:nvSpPr>
          <p:spPr bwMode="auto">
            <a:xfrm flipV="1">
              <a:off x="658813" y="6581802"/>
              <a:ext cx="1588" cy="174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4" name="Line 258"/>
            <p:cNvSpPr>
              <a:spLocks noChangeShapeType="1"/>
            </p:cNvSpPr>
            <p:nvPr/>
          </p:nvSpPr>
          <p:spPr bwMode="auto">
            <a:xfrm>
              <a:off x="6556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5" name="Line 259"/>
            <p:cNvSpPr>
              <a:spLocks noChangeShapeType="1"/>
            </p:cNvSpPr>
            <p:nvPr/>
          </p:nvSpPr>
          <p:spPr bwMode="auto">
            <a:xfrm flipV="1">
              <a:off x="676275"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6" name="Line 260"/>
            <p:cNvSpPr>
              <a:spLocks noChangeShapeType="1"/>
            </p:cNvSpPr>
            <p:nvPr/>
          </p:nvSpPr>
          <p:spPr bwMode="auto">
            <a:xfrm>
              <a:off x="658813" y="6581802"/>
              <a:ext cx="1588" cy="174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7" name="Line 261"/>
            <p:cNvSpPr>
              <a:spLocks noChangeShapeType="1"/>
            </p:cNvSpPr>
            <p:nvPr/>
          </p:nvSpPr>
          <p:spPr bwMode="auto">
            <a:xfrm>
              <a:off x="676275" y="6588152"/>
              <a:ext cx="1588" cy="6350"/>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8" name="Line 262"/>
            <p:cNvSpPr>
              <a:spLocks noChangeShapeType="1"/>
            </p:cNvSpPr>
            <p:nvPr/>
          </p:nvSpPr>
          <p:spPr bwMode="auto">
            <a:xfrm flipV="1">
              <a:off x="681038"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9" name="Line 263"/>
            <p:cNvSpPr>
              <a:spLocks noChangeShapeType="1"/>
            </p:cNvSpPr>
            <p:nvPr/>
          </p:nvSpPr>
          <p:spPr bwMode="auto">
            <a:xfrm>
              <a:off x="676275"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0" name="Line 264"/>
            <p:cNvSpPr>
              <a:spLocks noChangeShapeType="1"/>
            </p:cNvSpPr>
            <p:nvPr/>
          </p:nvSpPr>
          <p:spPr bwMode="auto">
            <a:xfrm flipV="1">
              <a:off x="681038" y="6210326"/>
              <a:ext cx="1588" cy="377826"/>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1" name="Line 265"/>
            <p:cNvSpPr>
              <a:spLocks noChangeShapeType="1"/>
            </p:cNvSpPr>
            <p:nvPr/>
          </p:nvSpPr>
          <p:spPr bwMode="auto">
            <a:xfrm flipV="1">
              <a:off x="6810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2" name="Line 266"/>
            <p:cNvSpPr>
              <a:spLocks noChangeShapeType="1"/>
            </p:cNvSpPr>
            <p:nvPr/>
          </p:nvSpPr>
          <p:spPr bwMode="auto">
            <a:xfrm>
              <a:off x="681038" y="6210326"/>
              <a:ext cx="1588" cy="388939"/>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3" name="Line 267"/>
            <p:cNvSpPr>
              <a:spLocks noChangeShapeType="1"/>
            </p:cNvSpPr>
            <p:nvPr/>
          </p:nvSpPr>
          <p:spPr bwMode="auto">
            <a:xfrm flipV="1">
              <a:off x="6873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4" name="Line 268"/>
            <p:cNvSpPr>
              <a:spLocks noChangeShapeType="1"/>
            </p:cNvSpPr>
            <p:nvPr/>
          </p:nvSpPr>
          <p:spPr bwMode="auto">
            <a:xfrm>
              <a:off x="6810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5" name="Line 269"/>
            <p:cNvSpPr>
              <a:spLocks noChangeShapeType="1"/>
            </p:cNvSpPr>
            <p:nvPr/>
          </p:nvSpPr>
          <p:spPr bwMode="auto">
            <a:xfrm flipV="1">
              <a:off x="6921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6" name="Line 270"/>
            <p:cNvSpPr>
              <a:spLocks noChangeShapeType="1"/>
            </p:cNvSpPr>
            <p:nvPr/>
          </p:nvSpPr>
          <p:spPr bwMode="auto">
            <a:xfrm>
              <a:off x="6873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7" name="Line 271"/>
            <p:cNvSpPr>
              <a:spLocks noChangeShapeType="1"/>
            </p:cNvSpPr>
            <p:nvPr/>
          </p:nvSpPr>
          <p:spPr bwMode="auto">
            <a:xfrm flipV="1">
              <a:off x="692150"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8" name="Line 272"/>
            <p:cNvSpPr>
              <a:spLocks noChangeShapeType="1"/>
            </p:cNvSpPr>
            <p:nvPr/>
          </p:nvSpPr>
          <p:spPr bwMode="auto">
            <a:xfrm>
              <a:off x="6921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9" name="Line 273"/>
            <p:cNvSpPr>
              <a:spLocks noChangeShapeType="1"/>
            </p:cNvSpPr>
            <p:nvPr/>
          </p:nvSpPr>
          <p:spPr bwMode="auto">
            <a:xfrm flipV="1">
              <a:off x="701674"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0" name="Line 274"/>
            <p:cNvSpPr>
              <a:spLocks noChangeShapeType="1"/>
            </p:cNvSpPr>
            <p:nvPr/>
          </p:nvSpPr>
          <p:spPr bwMode="auto">
            <a:xfrm>
              <a:off x="6921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1" name="Line 275"/>
            <p:cNvSpPr>
              <a:spLocks noChangeShapeType="1"/>
            </p:cNvSpPr>
            <p:nvPr/>
          </p:nvSpPr>
          <p:spPr bwMode="auto">
            <a:xfrm flipV="1">
              <a:off x="7032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2" name="Line 276"/>
            <p:cNvSpPr>
              <a:spLocks noChangeShapeType="1"/>
            </p:cNvSpPr>
            <p:nvPr/>
          </p:nvSpPr>
          <p:spPr bwMode="auto">
            <a:xfrm>
              <a:off x="701674"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3" name="Line 277"/>
            <p:cNvSpPr>
              <a:spLocks noChangeShapeType="1"/>
            </p:cNvSpPr>
            <p:nvPr/>
          </p:nvSpPr>
          <p:spPr bwMode="auto">
            <a:xfrm flipV="1">
              <a:off x="704849"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4" name="Line 278"/>
            <p:cNvSpPr>
              <a:spLocks noChangeShapeType="1"/>
            </p:cNvSpPr>
            <p:nvPr/>
          </p:nvSpPr>
          <p:spPr bwMode="auto">
            <a:xfrm>
              <a:off x="7032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5" name="Line 279"/>
            <p:cNvSpPr>
              <a:spLocks noChangeShapeType="1"/>
            </p:cNvSpPr>
            <p:nvPr/>
          </p:nvSpPr>
          <p:spPr bwMode="auto">
            <a:xfrm flipV="1">
              <a:off x="708024"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6" name="Line 280"/>
            <p:cNvSpPr>
              <a:spLocks noChangeShapeType="1"/>
            </p:cNvSpPr>
            <p:nvPr/>
          </p:nvSpPr>
          <p:spPr bwMode="auto">
            <a:xfrm>
              <a:off x="704849"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7" name="Line 281"/>
            <p:cNvSpPr>
              <a:spLocks noChangeShapeType="1"/>
            </p:cNvSpPr>
            <p:nvPr/>
          </p:nvSpPr>
          <p:spPr bwMode="auto">
            <a:xfrm flipV="1">
              <a:off x="7127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8" name="Line 282"/>
            <p:cNvSpPr>
              <a:spLocks noChangeShapeType="1"/>
            </p:cNvSpPr>
            <p:nvPr/>
          </p:nvSpPr>
          <p:spPr bwMode="auto">
            <a:xfrm>
              <a:off x="708024"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9" name="Line 283"/>
            <p:cNvSpPr>
              <a:spLocks noChangeShapeType="1"/>
            </p:cNvSpPr>
            <p:nvPr/>
          </p:nvSpPr>
          <p:spPr bwMode="auto">
            <a:xfrm flipV="1">
              <a:off x="7254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0" name="Line 284"/>
            <p:cNvSpPr>
              <a:spLocks noChangeShapeType="1"/>
            </p:cNvSpPr>
            <p:nvPr/>
          </p:nvSpPr>
          <p:spPr bwMode="auto">
            <a:xfrm>
              <a:off x="7127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1" name="Line 285"/>
            <p:cNvSpPr>
              <a:spLocks noChangeShapeType="1"/>
            </p:cNvSpPr>
            <p:nvPr/>
          </p:nvSpPr>
          <p:spPr bwMode="auto">
            <a:xfrm flipV="1">
              <a:off x="7286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2" name="Line 286"/>
            <p:cNvSpPr>
              <a:spLocks noChangeShapeType="1"/>
            </p:cNvSpPr>
            <p:nvPr/>
          </p:nvSpPr>
          <p:spPr bwMode="auto">
            <a:xfrm>
              <a:off x="7254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3" name="Line 287"/>
            <p:cNvSpPr>
              <a:spLocks noChangeShapeType="1"/>
            </p:cNvSpPr>
            <p:nvPr/>
          </p:nvSpPr>
          <p:spPr bwMode="auto">
            <a:xfrm flipV="1">
              <a:off x="728662"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4" name="Line 288"/>
            <p:cNvSpPr>
              <a:spLocks noChangeShapeType="1"/>
            </p:cNvSpPr>
            <p:nvPr/>
          </p:nvSpPr>
          <p:spPr bwMode="auto">
            <a:xfrm>
              <a:off x="7286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5" name="Line 289"/>
            <p:cNvSpPr>
              <a:spLocks noChangeShapeType="1"/>
            </p:cNvSpPr>
            <p:nvPr/>
          </p:nvSpPr>
          <p:spPr bwMode="auto">
            <a:xfrm flipV="1">
              <a:off x="7397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6" name="Line 290"/>
            <p:cNvSpPr>
              <a:spLocks noChangeShapeType="1"/>
            </p:cNvSpPr>
            <p:nvPr/>
          </p:nvSpPr>
          <p:spPr bwMode="auto">
            <a:xfrm>
              <a:off x="7286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7" name="Line 291"/>
            <p:cNvSpPr>
              <a:spLocks noChangeShapeType="1"/>
            </p:cNvSpPr>
            <p:nvPr/>
          </p:nvSpPr>
          <p:spPr bwMode="auto">
            <a:xfrm flipV="1">
              <a:off x="747714"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8" name="Line 292"/>
            <p:cNvSpPr>
              <a:spLocks noChangeShapeType="1"/>
            </p:cNvSpPr>
            <p:nvPr/>
          </p:nvSpPr>
          <p:spPr bwMode="auto">
            <a:xfrm>
              <a:off x="7397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9" name="Line 293"/>
            <p:cNvSpPr>
              <a:spLocks noChangeShapeType="1"/>
            </p:cNvSpPr>
            <p:nvPr/>
          </p:nvSpPr>
          <p:spPr bwMode="auto">
            <a:xfrm flipV="1">
              <a:off x="750889"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0" name="Line 294"/>
            <p:cNvSpPr>
              <a:spLocks noChangeShapeType="1"/>
            </p:cNvSpPr>
            <p:nvPr/>
          </p:nvSpPr>
          <p:spPr bwMode="auto">
            <a:xfrm>
              <a:off x="747714"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1" name="Line 295"/>
            <p:cNvSpPr>
              <a:spLocks noChangeShapeType="1"/>
            </p:cNvSpPr>
            <p:nvPr/>
          </p:nvSpPr>
          <p:spPr bwMode="auto">
            <a:xfrm flipV="1">
              <a:off x="752475"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2" name="Line 296"/>
            <p:cNvSpPr>
              <a:spLocks noChangeShapeType="1"/>
            </p:cNvSpPr>
            <p:nvPr/>
          </p:nvSpPr>
          <p:spPr bwMode="auto">
            <a:xfrm>
              <a:off x="750889"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3" name="Line 297"/>
            <p:cNvSpPr>
              <a:spLocks noChangeShapeType="1"/>
            </p:cNvSpPr>
            <p:nvPr/>
          </p:nvSpPr>
          <p:spPr bwMode="auto">
            <a:xfrm flipV="1">
              <a:off x="7635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4" name="Line 298"/>
            <p:cNvSpPr>
              <a:spLocks noChangeShapeType="1"/>
            </p:cNvSpPr>
            <p:nvPr/>
          </p:nvSpPr>
          <p:spPr bwMode="auto">
            <a:xfrm>
              <a:off x="7524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5" name="Line 299"/>
            <p:cNvSpPr>
              <a:spLocks noChangeShapeType="1"/>
            </p:cNvSpPr>
            <p:nvPr/>
          </p:nvSpPr>
          <p:spPr bwMode="auto">
            <a:xfrm flipV="1">
              <a:off x="7747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6" name="Line 300"/>
            <p:cNvSpPr>
              <a:spLocks noChangeShapeType="1"/>
            </p:cNvSpPr>
            <p:nvPr/>
          </p:nvSpPr>
          <p:spPr bwMode="auto">
            <a:xfrm>
              <a:off x="7635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7" name="Line 301"/>
            <p:cNvSpPr>
              <a:spLocks noChangeShapeType="1"/>
            </p:cNvSpPr>
            <p:nvPr/>
          </p:nvSpPr>
          <p:spPr bwMode="auto">
            <a:xfrm flipV="1">
              <a:off x="774700"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8" name="Line 302"/>
            <p:cNvSpPr>
              <a:spLocks noChangeShapeType="1"/>
            </p:cNvSpPr>
            <p:nvPr/>
          </p:nvSpPr>
          <p:spPr bwMode="auto">
            <a:xfrm>
              <a:off x="7747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9" name="Line 303"/>
            <p:cNvSpPr>
              <a:spLocks noChangeShapeType="1"/>
            </p:cNvSpPr>
            <p:nvPr/>
          </p:nvSpPr>
          <p:spPr bwMode="auto">
            <a:xfrm flipV="1">
              <a:off x="7937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0" name="Line 304"/>
            <p:cNvSpPr>
              <a:spLocks noChangeShapeType="1"/>
            </p:cNvSpPr>
            <p:nvPr/>
          </p:nvSpPr>
          <p:spPr bwMode="auto">
            <a:xfrm>
              <a:off x="7747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1" name="Line 305"/>
            <p:cNvSpPr>
              <a:spLocks noChangeShapeType="1"/>
            </p:cNvSpPr>
            <p:nvPr/>
          </p:nvSpPr>
          <p:spPr bwMode="auto">
            <a:xfrm flipV="1">
              <a:off x="7969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2" name="Line 306"/>
            <p:cNvSpPr>
              <a:spLocks noChangeShapeType="1"/>
            </p:cNvSpPr>
            <p:nvPr/>
          </p:nvSpPr>
          <p:spPr bwMode="auto">
            <a:xfrm>
              <a:off x="7937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3" name="Line 307"/>
            <p:cNvSpPr>
              <a:spLocks noChangeShapeType="1"/>
            </p:cNvSpPr>
            <p:nvPr/>
          </p:nvSpPr>
          <p:spPr bwMode="auto">
            <a:xfrm flipV="1">
              <a:off x="798513" y="6581802"/>
              <a:ext cx="1588" cy="174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4" name="Line 308"/>
            <p:cNvSpPr>
              <a:spLocks noChangeShapeType="1"/>
            </p:cNvSpPr>
            <p:nvPr/>
          </p:nvSpPr>
          <p:spPr bwMode="auto">
            <a:xfrm>
              <a:off x="7969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5" name="Line 309"/>
            <p:cNvSpPr>
              <a:spLocks noChangeShapeType="1"/>
            </p:cNvSpPr>
            <p:nvPr/>
          </p:nvSpPr>
          <p:spPr bwMode="auto">
            <a:xfrm flipV="1">
              <a:off x="8048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6" name="Line 310"/>
            <p:cNvSpPr>
              <a:spLocks noChangeShapeType="1"/>
            </p:cNvSpPr>
            <p:nvPr/>
          </p:nvSpPr>
          <p:spPr bwMode="auto">
            <a:xfrm>
              <a:off x="7985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7" name="Line 311"/>
            <p:cNvSpPr>
              <a:spLocks noChangeShapeType="1"/>
            </p:cNvSpPr>
            <p:nvPr/>
          </p:nvSpPr>
          <p:spPr bwMode="auto">
            <a:xfrm flipV="1">
              <a:off x="8096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8" name="Line 312"/>
            <p:cNvSpPr>
              <a:spLocks noChangeShapeType="1"/>
            </p:cNvSpPr>
            <p:nvPr/>
          </p:nvSpPr>
          <p:spPr bwMode="auto">
            <a:xfrm>
              <a:off x="8048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9" name="Line 313"/>
            <p:cNvSpPr>
              <a:spLocks noChangeShapeType="1"/>
            </p:cNvSpPr>
            <p:nvPr/>
          </p:nvSpPr>
          <p:spPr bwMode="auto">
            <a:xfrm flipV="1">
              <a:off x="8143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0" name="Line 314"/>
            <p:cNvSpPr>
              <a:spLocks noChangeShapeType="1"/>
            </p:cNvSpPr>
            <p:nvPr/>
          </p:nvSpPr>
          <p:spPr bwMode="auto">
            <a:xfrm>
              <a:off x="8096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1" name="Line 315"/>
            <p:cNvSpPr>
              <a:spLocks noChangeShapeType="1"/>
            </p:cNvSpPr>
            <p:nvPr/>
          </p:nvSpPr>
          <p:spPr bwMode="auto">
            <a:xfrm flipV="1">
              <a:off x="8207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2" name="Line 316"/>
            <p:cNvSpPr>
              <a:spLocks noChangeShapeType="1"/>
            </p:cNvSpPr>
            <p:nvPr/>
          </p:nvSpPr>
          <p:spPr bwMode="auto">
            <a:xfrm>
              <a:off x="8143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3" name="Line 317"/>
            <p:cNvSpPr>
              <a:spLocks noChangeShapeType="1"/>
            </p:cNvSpPr>
            <p:nvPr/>
          </p:nvSpPr>
          <p:spPr bwMode="auto">
            <a:xfrm flipV="1">
              <a:off x="8334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4" name="Line 318"/>
            <p:cNvSpPr>
              <a:spLocks noChangeShapeType="1"/>
            </p:cNvSpPr>
            <p:nvPr/>
          </p:nvSpPr>
          <p:spPr bwMode="auto">
            <a:xfrm>
              <a:off x="8207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5" name="Line 319"/>
            <p:cNvSpPr>
              <a:spLocks noChangeShapeType="1"/>
            </p:cNvSpPr>
            <p:nvPr/>
          </p:nvSpPr>
          <p:spPr bwMode="auto">
            <a:xfrm flipV="1">
              <a:off x="8429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6" name="Line 320"/>
            <p:cNvSpPr>
              <a:spLocks noChangeShapeType="1"/>
            </p:cNvSpPr>
            <p:nvPr/>
          </p:nvSpPr>
          <p:spPr bwMode="auto">
            <a:xfrm>
              <a:off x="8334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7" name="Line 321"/>
            <p:cNvSpPr>
              <a:spLocks noChangeShapeType="1"/>
            </p:cNvSpPr>
            <p:nvPr/>
          </p:nvSpPr>
          <p:spPr bwMode="auto">
            <a:xfrm flipV="1">
              <a:off x="8556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8" name="Line 322"/>
            <p:cNvSpPr>
              <a:spLocks noChangeShapeType="1"/>
            </p:cNvSpPr>
            <p:nvPr/>
          </p:nvSpPr>
          <p:spPr bwMode="auto">
            <a:xfrm>
              <a:off x="8429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9" name="Line 323"/>
            <p:cNvSpPr>
              <a:spLocks noChangeShapeType="1"/>
            </p:cNvSpPr>
            <p:nvPr/>
          </p:nvSpPr>
          <p:spPr bwMode="auto">
            <a:xfrm flipV="1">
              <a:off x="8683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0" name="Line 324"/>
            <p:cNvSpPr>
              <a:spLocks noChangeShapeType="1"/>
            </p:cNvSpPr>
            <p:nvPr/>
          </p:nvSpPr>
          <p:spPr bwMode="auto">
            <a:xfrm>
              <a:off x="8556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1" name="Line 325"/>
            <p:cNvSpPr>
              <a:spLocks noChangeShapeType="1"/>
            </p:cNvSpPr>
            <p:nvPr/>
          </p:nvSpPr>
          <p:spPr bwMode="auto">
            <a:xfrm flipV="1">
              <a:off x="8794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2" name="Line 326"/>
            <p:cNvSpPr>
              <a:spLocks noChangeShapeType="1"/>
            </p:cNvSpPr>
            <p:nvPr/>
          </p:nvSpPr>
          <p:spPr bwMode="auto">
            <a:xfrm>
              <a:off x="8683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3" name="Line 327"/>
            <p:cNvSpPr>
              <a:spLocks noChangeShapeType="1"/>
            </p:cNvSpPr>
            <p:nvPr/>
          </p:nvSpPr>
          <p:spPr bwMode="auto">
            <a:xfrm flipV="1">
              <a:off x="890589"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4" name="Line 328"/>
            <p:cNvSpPr>
              <a:spLocks noChangeShapeType="1"/>
            </p:cNvSpPr>
            <p:nvPr/>
          </p:nvSpPr>
          <p:spPr bwMode="auto">
            <a:xfrm>
              <a:off x="8794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5" name="Line 329"/>
            <p:cNvSpPr>
              <a:spLocks noChangeShapeType="1"/>
            </p:cNvSpPr>
            <p:nvPr/>
          </p:nvSpPr>
          <p:spPr bwMode="auto">
            <a:xfrm flipV="1">
              <a:off x="8985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6" name="Line 330"/>
            <p:cNvSpPr>
              <a:spLocks noChangeShapeType="1"/>
            </p:cNvSpPr>
            <p:nvPr/>
          </p:nvSpPr>
          <p:spPr bwMode="auto">
            <a:xfrm>
              <a:off x="890589"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7" name="Line 331"/>
            <p:cNvSpPr>
              <a:spLocks noChangeShapeType="1"/>
            </p:cNvSpPr>
            <p:nvPr/>
          </p:nvSpPr>
          <p:spPr bwMode="auto">
            <a:xfrm flipV="1">
              <a:off x="9017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8" name="Line 332"/>
            <p:cNvSpPr>
              <a:spLocks noChangeShapeType="1"/>
            </p:cNvSpPr>
            <p:nvPr/>
          </p:nvSpPr>
          <p:spPr bwMode="auto">
            <a:xfrm>
              <a:off x="8985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9" name="Line 333"/>
            <p:cNvSpPr>
              <a:spLocks noChangeShapeType="1"/>
            </p:cNvSpPr>
            <p:nvPr/>
          </p:nvSpPr>
          <p:spPr bwMode="auto">
            <a:xfrm flipV="1">
              <a:off x="9128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0" name="Line 334"/>
            <p:cNvSpPr>
              <a:spLocks noChangeShapeType="1"/>
            </p:cNvSpPr>
            <p:nvPr/>
          </p:nvSpPr>
          <p:spPr bwMode="auto">
            <a:xfrm>
              <a:off x="9017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1" name="Line 335"/>
            <p:cNvSpPr>
              <a:spLocks noChangeShapeType="1"/>
            </p:cNvSpPr>
            <p:nvPr/>
          </p:nvSpPr>
          <p:spPr bwMode="auto">
            <a:xfrm flipV="1">
              <a:off x="914400" y="6581802"/>
              <a:ext cx="1588" cy="174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2" name="Line 336"/>
            <p:cNvSpPr>
              <a:spLocks noChangeShapeType="1"/>
            </p:cNvSpPr>
            <p:nvPr/>
          </p:nvSpPr>
          <p:spPr bwMode="auto">
            <a:xfrm>
              <a:off x="9128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3" name="Line 337"/>
            <p:cNvSpPr>
              <a:spLocks noChangeShapeType="1"/>
            </p:cNvSpPr>
            <p:nvPr/>
          </p:nvSpPr>
          <p:spPr bwMode="auto">
            <a:xfrm flipV="1">
              <a:off x="9255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4" name="Line 338"/>
            <p:cNvSpPr>
              <a:spLocks noChangeShapeType="1"/>
            </p:cNvSpPr>
            <p:nvPr/>
          </p:nvSpPr>
          <p:spPr bwMode="auto">
            <a:xfrm>
              <a:off x="914400" y="6581802"/>
              <a:ext cx="1588" cy="174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5" name="Line 339"/>
            <p:cNvSpPr>
              <a:spLocks noChangeShapeType="1"/>
            </p:cNvSpPr>
            <p:nvPr/>
          </p:nvSpPr>
          <p:spPr bwMode="auto">
            <a:xfrm flipV="1">
              <a:off x="931863"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6" name="Line 340"/>
            <p:cNvSpPr>
              <a:spLocks noChangeShapeType="1"/>
            </p:cNvSpPr>
            <p:nvPr/>
          </p:nvSpPr>
          <p:spPr bwMode="auto">
            <a:xfrm>
              <a:off x="9255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7" name="Line 341"/>
            <p:cNvSpPr>
              <a:spLocks noChangeShapeType="1"/>
            </p:cNvSpPr>
            <p:nvPr/>
          </p:nvSpPr>
          <p:spPr bwMode="auto">
            <a:xfrm flipV="1">
              <a:off x="9350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8" name="Line 342"/>
            <p:cNvSpPr>
              <a:spLocks noChangeShapeType="1"/>
            </p:cNvSpPr>
            <p:nvPr/>
          </p:nvSpPr>
          <p:spPr bwMode="auto">
            <a:xfrm>
              <a:off x="931863"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9" name="Line 343"/>
            <p:cNvSpPr>
              <a:spLocks noChangeShapeType="1"/>
            </p:cNvSpPr>
            <p:nvPr/>
          </p:nvSpPr>
          <p:spPr bwMode="auto">
            <a:xfrm flipV="1">
              <a:off x="936625" y="6216676"/>
              <a:ext cx="1588" cy="382589"/>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0" name="Line 344"/>
            <p:cNvSpPr>
              <a:spLocks noChangeShapeType="1"/>
            </p:cNvSpPr>
            <p:nvPr/>
          </p:nvSpPr>
          <p:spPr bwMode="auto">
            <a:xfrm>
              <a:off x="9350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1" name="Line 345"/>
            <p:cNvSpPr>
              <a:spLocks noChangeShapeType="1"/>
            </p:cNvSpPr>
            <p:nvPr/>
          </p:nvSpPr>
          <p:spPr bwMode="auto">
            <a:xfrm flipV="1">
              <a:off x="9382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2" name="Line 346"/>
            <p:cNvSpPr>
              <a:spLocks noChangeShapeType="1"/>
            </p:cNvSpPr>
            <p:nvPr/>
          </p:nvSpPr>
          <p:spPr bwMode="auto">
            <a:xfrm>
              <a:off x="9366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3" name="Line 347"/>
            <p:cNvSpPr>
              <a:spLocks noChangeShapeType="1"/>
            </p:cNvSpPr>
            <p:nvPr/>
          </p:nvSpPr>
          <p:spPr bwMode="auto">
            <a:xfrm flipV="1">
              <a:off x="9445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4" name="Line 348"/>
            <p:cNvSpPr>
              <a:spLocks noChangeShapeType="1"/>
            </p:cNvSpPr>
            <p:nvPr/>
          </p:nvSpPr>
          <p:spPr bwMode="auto">
            <a:xfrm>
              <a:off x="9382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5" name="Line 349"/>
            <p:cNvSpPr>
              <a:spLocks noChangeShapeType="1"/>
            </p:cNvSpPr>
            <p:nvPr/>
          </p:nvSpPr>
          <p:spPr bwMode="auto">
            <a:xfrm flipV="1">
              <a:off x="9509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6" name="Line 350"/>
            <p:cNvSpPr>
              <a:spLocks noChangeShapeType="1"/>
            </p:cNvSpPr>
            <p:nvPr/>
          </p:nvSpPr>
          <p:spPr bwMode="auto">
            <a:xfrm>
              <a:off x="9445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7" name="Line 351"/>
            <p:cNvSpPr>
              <a:spLocks noChangeShapeType="1"/>
            </p:cNvSpPr>
            <p:nvPr/>
          </p:nvSpPr>
          <p:spPr bwMode="auto">
            <a:xfrm flipV="1">
              <a:off x="9604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8" name="Line 352"/>
            <p:cNvSpPr>
              <a:spLocks noChangeShapeType="1"/>
            </p:cNvSpPr>
            <p:nvPr/>
          </p:nvSpPr>
          <p:spPr bwMode="auto">
            <a:xfrm>
              <a:off x="9509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9" name="Line 353"/>
            <p:cNvSpPr>
              <a:spLocks noChangeShapeType="1"/>
            </p:cNvSpPr>
            <p:nvPr/>
          </p:nvSpPr>
          <p:spPr bwMode="auto">
            <a:xfrm flipV="1">
              <a:off x="960438"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0" name="Line 354"/>
            <p:cNvSpPr>
              <a:spLocks noChangeShapeType="1"/>
            </p:cNvSpPr>
            <p:nvPr/>
          </p:nvSpPr>
          <p:spPr bwMode="auto">
            <a:xfrm>
              <a:off x="9604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1" name="Line 355"/>
            <p:cNvSpPr>
              <a:spLocks noChangeShapeType="1"/>
            </p:cNvSpPr>
            <p:nvPr/>
          </p:nvSpPr>
          <p:spPr bwMode="auto">
            <a:xfrm flipV="1">
              <a:off x="9731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2" name="Line 356"/>
            <p:cNvSpPr>
              <a:spLocks noChangeShapeType="1"/>
            </p:cNvSpPr>
            <p:nvPr/>
          </p:nvSpPr>
          <p:spPr bwMode="auto">
            <a:xfrm>
              <a:off x="9604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3" name="Line 357"/>
            <p:cNvSpPr>
              <a:spLocks noChangeShapeType="1"/>
            </p:cNvSpPr>
            <p:nvPr/>
          </p:nvSpPr>
          <p:spPr bwMode="auto">
            <a:xfrm flipV="1">
              <a:off x="9794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4" name="Line 358"/>
            <p:cNvSpPr>
              <a:spLocks noChangeShapeType="1"/>
            </p:cNvSpPr>
            <p:nvPr/>
          </p:nvSpPr>
          <p:spPr bwMode="auto">
            <a:xfrm>
              <a:off x="9731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5" name="Line 359"/>
            <p:cNvSpPr>
              <a:spLocks noChangeShapeType="1"/>
            </p:cNvSpPr>
            <p:nvPr/>
          </p:nvSpPr>
          <p:spPr bwMode="auto">
            <a:xfrm flipV="1">
              <a:off x="984249"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6" name="Line 360"/>
            <p:cNvSpPr>
              <a:spLocks noChangeShapeType="1"/>
            </p:cNvSpPr>
            <p:nvPr/>
          </p:nvSpPr>
          <p:spPr bwMode="auto">
            <a:xfrm>
              <a:off x="9794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7" name="Line 361"/>
            <p:cNvSpPr>
              <a:spLocks noChangeShapeType="1"/>
            </p:cNvSpPr>
            <p:nvPr/>
          </p:nvSpPr>
          <p:spPr bwMode="auto">
            <a:xfrm flipV="1">
              <a:off x="984249"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8" name="Line 362"/>
            <p:cNvSpPr>
              <a:spLocks noChangeShapeType="1"/>
            </p:cNvSpPr>
            <p:nvPr/>
          </p:nvSpPr>
          <p:spPr bwMode="auto">
            <a:xfrm>
              <a:off x="984249"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9" name="Line 363"/>
            <p:cNvSpPr>
              <a:spLocks noChangeShapeType="1"/>
            </p:cNvSpPr>
            <p:nvPr/>
          </p:nvSpPr>
          <p:spPr bwMode="auto">
            <a:xfrm flipV="1">
              <a:off x="984249"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0" name="Line 364"/>
            <p:cNvSpPr>
              <a:spLocks noChangeShapeType="1"/>
            </p:cNvSpPr>
            <p:nvPr/>
          </p:nvSpPr>
          <p:spPr bwMode="auto">
            <a:xfrm>
              <a:off x="984249"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1" name="Line 365"/>
            <p:cNvSpPr>
              <a:spLocks noChangeShapeType="1"/>
            </p:cNvSpPr>
            <p:nvPr/>
          </p:nvSpPr>
          <p:spPr bwMode="auto">
            <a:xfrm flipV="1">
              <a:off x="9953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2" name="Line 366"/>
            <p:cNvSpPr>
              <a:spLocks noChangeShapeType="1"/>
            </p:cNvSpPr>
            <p:nvPr/>
          </p:nvSpPr>
          <p:spPr bwMode="auto">
            <a:xfrm>
              <a:off x="984249"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3" name="Line 367"/>
            <p:cNvSpPr>
              <a:spLocks noChangeShapeType="1"/>
            </p:cNvSpPr>
            <p:nvPr/>
          </p:nvSpPr>
          <p:spPr bwMode="auto">
            <a:xfrm flipV="1">
              <a:off x="100647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4" name="Line 368"/>
            <p:cNvSpPr>
              <a:spLocks noChangeShapeType="1"/>
            </p:cNvSpPr>
            <p:nvPr/>
          </p:nvSpPr>
          <p:spPr bwMode="auto">
            <a:xfrm>
              <a:off x="9953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5" name="Line 369"/>
            <p:cNvSpPr>
              <a:spLocks noChangeShapeType="1"/>
            </p:cNvSpPr>
            <p:nvPr/>
          </p:nvSpPr>
          <p:spPr bwMode="auto">
            <a:xfrm flipV="1">
              <a:off x="100965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6" name="Line 370"/>
            <p:cNvSpPr>
              <a:spLocks noChangeShapeType="1"/>
            </p:cNvSpPr>
            <p:nvPr/>
          </p:nvSpPr>
          <p:spPr bwMode="auto">
            <a:xfrm>
              <a:off x="100647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7" name="Line 371"/>
            <p:cNvSpPr>
              <a:spLocks noChangeShapeType="1"/>
            </p:cNvSpPr>
            <p:nvPr/>
          </p:nvSpPr>
          <p:spPr bwMode="auto">
            <a:xfrm flipV="1">
              <a:off x="10191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8" name="Line 372"/>
            <p:cNvSpPr>
              <a:spLocks noChangeShapeType="1"/>
            </p:cNvSpPr>
            <p:nvPr/>
          </p:nvSpPr>
          <p:spPr bwMode="auto">
            <a:xfrm>
              <a:off x="100965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9" name="Line 373"/>
            <p:cNvSpPr>
              <a:spLocks noChangeShapeType="1"/>
            </p:cNvSpPr>
            <p:nvPr/>
          </p:nvSpPr>
          <p:spPr bwMode="auto">
            <a:xfrm flipV="1">
              <a:off x="1030289"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0" name="Line 374"/>
            <p:cNvSpPr>
              <a:spLocks noChangeShapeType="1"/>
            </p:cNvSpPr>
            <p:nvPr/>
          </p:nvSpPr>
          <p:spPr bwMode="auto">
            <a:xfrm>
              <a:off x="10191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1" name="Line 375"/>
            <p:cNvSpPr>
              <a:spLocks noChangeShapeType="1"/>
            </p:cNvSpPr>
            <p:nvPr/>
          </p:nvSpPr>
          <p:spPr bwMode="auto">
            <a:xfrm flipV="1">
              <a:off x="1030289"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2" name="Line 376"/>
            <p:cNvSpPr>
              <a:spLocks noChangeShapeType="1"/>
            </p:cNvSpPr>
            <p:nvPr/>
          </p:nvSpPr>
          <p:spPr bwMode="auto">
            <a:xfrm>
              <a:off x="1030289"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3" name="Line 377"/>
            <p:cNvSpPr>
              <a:spLocks noChangeShapeType="1"/>
            </p:cNvSpPr>
            <p:nvPr/>
          </p:nvSpPr>
          <p:spPr bwMode="auto">
            <a:xfrm flipV="1">
              <a:off x="1030289"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4" name="Line 378"/>
            <p:cNvSpPr>
              <a:spLocks noChangeShapeType="1"/>
            </p:cNvSpPr>
            <p:nvPr/>
          </p:nvSpPr>
          <p:spPr bwMode="auto">
            <a:xfrm>
              <a:off x="1030289"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5" name="Line 379"/>
            <p:cNvSpPr>
              <a:spLocks noChangeShapeType="1"/>
            </p:cNvSpPr>
            <p:nvPr/>
          </p:nvSpPr>
          <p:spPr bwMode="auto">
            <a:xfrm flipV="1">
              <a:off x="10414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6" name="Line 380"/>
            <p:cNvSpPr>
              <a:spLocks noChangeShapeType="1"/>
            </p:cNvSpPr>
            <p:nvPr/>
          </p:nvSpPr>
          <p:spPr bwMode="auto">
            <a:xfrm>
              <a:off x="1030289"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7" name="Line 381"/>
            <p:cNvSpPr>
              <a:spLocks noChangeShapeType="1"/>
            </p:cNvSpPr>
            <p:nvPr/>
          </p:nvSpPr>
          <p:spPr bwMode="auto">
            <a:xfrm flipV="1">
              <a:off x="10541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8" name="Line 382"/>
            <p:cNvSpPr>
              <a:spLocks noChangeShapeType="1"/>
            </p:cNvSpPr>
            <p:nvPr/>
          </p:nvSpPr>
          <p:spPr bwMode="auto">
            <a:xfrm>
              <a:off x="10414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9" name="Line 383"/>
            <p:cNvSpPr>
              <a:spLocks noChangeShapeType="1"/>
            </p:cNvSpPr>
            <p:nvPr/>
          </p:nvSpPr>
          <p:spPr bwMode="auto">
            <a:xfrm flipV="1">
              <a:off x="10652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0" name="Line 384"/>
            <p:cNvSpPr>
              <a:spLocks noChangeShapeType="1"/>
            </p:cNvSpPr>
            <p:nvPr/>
          </p:nvSpPr>
          <p:spPr bwMode="auto">
            <a:xfrm>
              <a:off x="10541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1" name="Line 385"/>
            <p:cNvSpPr>
              <a:spLocks noChangeShapeType="1"/>
            </p:cNvSpPr>
            <p:nvPr/>
          </p:nvSpPr>
          <p:spPr bwMode="auto">
            <a:xfrm flipV="1">
              <a:off x="1065213"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2" name="Line 386"/>
            <p:cNvSpPr>
              <a:spLocks noChangeShapeType="1"/>
            </p:cNvSpPr>
            <p:nvPr/>
          </p:nvSpPr>
          <p:spPr bwMode="auto">
            <a:xfrm>
              <a:off x="10652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3" name="Line 387"/>
            <p:cNvSpPr>
              <a:spLocks noChangeShapeType="1"/>
            </p:cNvSpPr>
            <p:nvPr/>
          </p:nvSpPr>
          <p:spPr bwMode="auto">
            <a:xfrm flipV="1">
              <a:off x="10779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4" name="Line 388"/>
            <p:cNvSpPr>
              <a:spLocks noChangeShapeType="1"/>
            </p:cNvSpPr>
            <p:nvPr/>
          </p:nvSpPr>
          <p:spPr bwMode="auto">
            <a:xfrm>
              <a:off x="1065213"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5" name="Line 389"/>
            <p:cNvSpPr>
              <a:spLocks noChangeShapeType="1"/>
            </p:cNvSpPr>
            <p:nvPr/>
          </p:nvSpPr>
          <p:spPr bwMode="auto">
            <a:xfrm flipV="1">
              <a:off x="1077913"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6" name="Line 390"/>
            <p:cNvSpPr>
              <a:spLocks noChangeShapeType="1"/>
            </p:cNvSpPr>
            <p:nvPr/>
          </p:nvSpPr>
          <p:spPr bwMode="auto">
            <a:xfrm>
              <a:off x="10779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7" name="Line 391"/>
            <p:cNvSpPr>
              <a:spLocks noChangeShapeType="1"/>
            </p:cNvSpPr>
            <p:nvPr/>
          </p:nvSpPr>
          <p:spPr bwMode="auto">
            <a:xfrm flipV="1">
              <a:off x="10874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8" name="Line 392"/>
            <p:cNvSpPr>
              <a:spLocks noChangeShapeType="1"/>
            </p:cNvSpPr>
            <p:nvPr/>
          </p:nvSpPr>
          <p:spPr bwMode="auto">
            <a:xfrm>
              <a:off x="10779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9" name="Line 393"/>
            <p:cNvSpPr>
              <a:spLocks noChangeShapeType="1"/>
            </p:cNvSpPr>
            <p:nvPr/>
          </p:nvSpPr>
          <p:spPr bwMode="auto">
            <a:xfrm flipV="1">
              <a:off x="10985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30" name="Line 394"/>
            <p:cNvSpPr>
              <a:spLocks noChangeShapeType="1"/>
            </p:cNvSpPr>
            <p:nvPr/>
          </p:nvSpPr>
          <p:spPr bwMode="auto">
            <a:xfrm>
              <a:off x="10874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31" name="Line 395"/>
            <p:cNvSpPr>
              <a:spLocks noChangeShapeType="1"/>
            </p:cNvSpPr>
            <p:nvPr/>
          </p:nvSpPr>
          <p:spPr bwMode="auto">
            <a:xfrm flipV="1">
              <a:off x="11128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32" name="Line 396"/>
            <p:cNvSpPr>
              <a:spLocks noChangeShapeType="1"/>
            </p:cNvSpPr>
            <p:nvPr/>
          </p:nvSpPr>
          <p:spPr bwMode="auto">
            <a:xfrm>
              <a:off x="10985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33" name="Line 397"/>
            <p:cNvSpPr>
              <a:spLocks noChangeShapeType="1"/>
            </p:cNvSpPr>
            <p:nvPr/>
          </p:nvSpPr>
          <p:spPr bwMode="auto">
            <a:xfrm flipV="1">
              <a:off x="11223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34" name="Line 398"/>
            <p:cNvSpPr>
              <a:spLocks noChangeShapeType="1"/>
            </p:cNvSpPr>
            <p:nvPr/>
          </p:nvSpPr>
          <p:spPr bwMode="auto">
            <a:xfrm>
              <a:off x="11128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35" name="Line 399"/>
            <p:cNvSpPr>
              <a:spLocks noChangeShapeType="1"/>
            </p:cNvSpPr>
            <p:nvPr/>
          </p:nvSpPr>
          <p:spPr bwMode="auto">
            <a:xfrm flipV="1">
              <a:off x="1122363" y="6588152"/>
              <a:ext cx="1588" cy="6350"/>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36" name="Line 400"/>
            <p:cNvSpPr>
              <a:spLocks noChangeShapeType="1"/>
            </p:cNvSpPr>
            <p:nvPr/>
          </p:nvSpPr>
          <p:spPr bwMode="auto">
            <a:xfrm flipV="1">
              <a:off x="1123949"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37" name="Line 401"/>
            <p:cNvSpPr>
              <a:spLocks noChangeShapeType="1"/>
            </p:cNvSpPr>
            <p:nvPr/>
          </p:nvSpPr>
          <p:spPr bwMode="auto">
            <a:xfrm>
              <a:off x="11223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38" name="Line 402"/>
            <p:cNvSpPr>
              <a:spLocks noChangeShapeType="1"/>
            </p:cNvSpPr>
            <p:nvPr/>
          </p:nvSpPr>
          <p:spPr bwMode="auto">
            <a:xfrm flipV="1">
              <a:off x="1123949"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39" name="Line 403"/>
            <p:cNvSpPr>
              <a:spLocks noChangeShapeType="1"/>
            </p:cNvSpPr>
            <p:nvPr/>
          </p:nvSpPr>
          <p:spPr bwMode="auto">
            <a:xfrm>
              <a:off x="1123949"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40" name="Line 404"/>
            <p:cNvSpPr>
              <a:spLocks noChangeShapeType="1"/>
            </p:cNvSpPr>
            <p:nvPr/>
          </p:nvSpPr>
          <p:spPr bwMode="auto">
            <a:xfrm flipV="1">
              <a:off x="11350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41" name="Line 405"/>
            <p:cNvSpPr>
              <a:spLocks noChangeShapeType="1"/>
            </p:cNvSpPr>
            <p:nvPr/>
          </p:nvSpPr>
          <p:spPr bwMode="auto">
            <a:xfrm>
              <a:off x="1123949"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42" name="Line 406"/>
            <p:cNvSpPr>
              <a:spLocks noChangeShapeType="1"/>
            </p:cNvSpPr>
            <p:nvPr/>
          </p:nvSpPr>
          <p:spPr bwMode="auto">
            <a:xfrm flipV="1">
              <a:off x="11445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43" name="Line 408"/>
            <p:cNvSpPr>
              <a:spLocks noChangeShapeType="1"/>
            </p:cNvSpPr>
            <p:nvPr/>
          </p:nvSpPr>
          <p:spPr bwMode="auto">
            <a:xfrm>
              <a:off x="11350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44" name="Line 409"/>
            <p:cNvSpPr>
              <a:spLocks noChangeShapeType="1"/>
            </p:cNvSpPr>
            <p:nvPr/>
          </p:nvSpPr>
          <p:spPr bwMode="auto">
            <a:xfrm flipV="1">
              <a:off x="1158875"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45" name="Line 410"/>
            <p:cNvSpPr>
              <a:spLocks noChangeShapeType="1"/>
            </p:cNvSpPr>
            <p:nvPr/>
          </p:nvSpPr>
          <p:spPr bwMode="auto">
            <a:xfrm>
              <a:off x="11445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46" name="Line 411"/>
            <p:cNvSpPr>
              <a:spLocks noChangeShapeType="1"/>
            </p:cNvSpPr>
            <p:nvPr/>
          </p:nvSpPr>
          <p:spPr bwMode="auto">
            <a:xfrm>
              <a:off x="1158875" y="6588152"/>
              <a:ext cx="1588" cy="6350"/>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47" name="Line 412"/>
            <p:cNvSpPr>
              <a:spLocks noChangeShapeType="1"/>
            </p:cNvSpPr>
            <p:nvPr/>
          </p:nvSpPr>
          <p:spPr bwMode="auto">
            <a:xfrm flipV="1">
              <a:off x="1158875" y="6538938"/>
              <a:ext cx="1588" cy="555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48" name="Line 413"/>
            <p:cNvSpPr>
              <a:spLocks noChangeShapeType="1"/>
            </p:cNvSpPr>
            <p:nvPr/>
          </p:nvSpPr>
          <p:spPr bwMode="auto">
            <a:xfrm flipV="1">
              <a:off x="11668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49" name="Line 414"/>
            <p:cNvSpPr>
              <a:spLocks noChangeShapeType="1"/>
            </p:cNvSpPr>
            <p:nvPr/>
          </p:nvSpPr>
          <p:spPr bwMode="auto">
            <a:xfrm>
              <a:off x="11588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50" name="Line 415"/>
            <p:cNvSpPr>
              <a:spLocks noChangeShapeType="1"/>
            </p:cNvSpPr>
            <p:nvPr/>
          </p:nvSpPr>
          <p:spPr bwMode="auto">
            <a:xfrm flipV="1">
              <a:off x="11699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51" name="Line 416"/>
            <p:cNvSpPr>
              <a:spLocks noChangeShapeType="1"/>
            </p:cNvSpPr>
            <p:nvPr/>
          </p:nvSpPr>
          <p:spPr bwMode="auto">
            <a:xfrm>
              <a:off x="11668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52" name="Line 417"/>
            <p:cNvSpPr>
              <a:spLocks noChangeShapeType="1"/>
            </p:cNvSpPr>
            <p:nvPr/>
          </p:nvSpPr>
          <p:spPr bwMode="auto">
            <a:xfrm flipV="1">
              <a:off x="1169988"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53" name="Line 418"/>
            <p:cNvSpPr>
              <a:spLocks noChangeShapeType="1"/>
            </p:cNvSpPr>
            <p:nvPr/>
          </p:nvSpPr>
          <p:spPr bwMode="auto">
            <a:xfrm>
              <a:off x="11699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54" name="Line 419"/>
            <p:cNvSpPr>
              <a:spLocks noChangeShapeType="1"/>
            </p:cNvSpPr>
            <p:nvPr/>
          </p:nvSpPr>
          <p:spPr bwMode="auto">
            <a:xfrm flipV="1">
              <a:off x="11763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55" name="Line 420"/>
            <p:cNvSpPr>
              <a:spLocks noChangeShapeType="1"/>
            </p:cNvSpPr>
            <p:nvPr/>
          </p:nvSpPr>
          <p:spPr bwMode="auto">
            <a:xfrm>
              <a:off x="11699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56" name="Line 421"/>
            <p:cNvSpPr>
              <a:spLocks noChangeShapeType="1"/>
            </p:cNvSpPr>
            <p:nvPr/>
          </p:nvSpPr>
          <p:spPr bwMode="auto">
            <a:xfrm flipV="1">
              <a:off x="118110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57" name="Line 422"/>
            <p:cNvSpPr>
              <a:spLocks noChangeShapeType="1"/>
            </p:cNvSpPr>
            <p:nvPr/>
          </p:nvSpPr>
          <p:spPr bwMode="auto">
            <a:xfrm>
              <a:off x="11763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58" name="Line 423"/>
            <p:cNvSpPr>
              <a:spLocks noChangeShapeType="1"/>
            </p:cNvSpPr>
            <p:nvPr/>
          </p:nvSpPr>
          <p:spPr bwMode="auto">
            <a:xfrm flipV="1">
              <a:off x="11890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59" name="Line 424"/>
            <p:cNvSpPr>
              <a:spLocks noChangeShapeType="1"/>
            </p:cNvSpPr>
            <p:nvPr/>
          </p:nvSpPr>
          <p:spPr bwMode="auto">
            <a:xfrm>
              <a:off x="118110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60" name="Line 425"/>
            <p:cNvSpPr>
              <a:spLocks noChangeShapeType="1"/>
            </p:cNvSpPr>
            <p:nvPr/>
          </p:nvSpPr>
          <p:spPr bwMode="auto">
            <a:xfrm flipV="1">
              <a:off x="12049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61" name="Line 426"/>
            <p:cNvSpPr>
              <a:spLocks noChangeShapeType="1"/>
            </p:cNvSpPr>
            <p:nvPr/>
          </p:nvSpPr>
          <p:spPr bwMode="auto">
            <a:xfrm>
              <a:off x="11890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62" name="Line 427"/>
            <p:cNvSpPr>
              <a:spLocks noChangeShapeType="1"/>
            </p:cNvSpPr>
            <p:nvPr/>
          </p:nvSpPr>
          <p:spPr bwMode="auto">
            <a:xfrm flipV="1">
              <a:off x="12160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63" name="Line 428"/>
            <p:cNvSpPr>
              <a:spLocks noChangeShapeType="1"/>
            </p:cNvSpPr>
            <p:nvPr/>
          </p:nvSpPr>
          <p:spPr bwMode="auto">
            <a:xfrm>
              <a:off x="12049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64" name="Line 429"/>
            <p:cNvSpPr>
              <a:spLocks noChangeShapeType="1"/>
            </p:cNvSpPr>
            <p:nvPr/>
          </p:nvSpPr>
          <p:spPr bwMode="auto">
            <a:xfrm flipV="1">
              <a:off x="1217613"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65" name="Line 430"/>
            <p:cNvSpPr>
              <a:spLocks noChangeShapeType="1"/>
            </p:cNvSpPr>
            <p:nvPr/>
          </p:nvSpPr>
          <p:spPr bwMode="auto">
            <a:xfrm>
              <a:off x="12160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66" name="Line 431"/>
            <p:cNvSpPr>
              <a:spLocks noChangeShapeType="1"/>
            </p:cNvSpPr>
            <p:nvPr/>
          </p:nvSpPr>
          <p:spPr bwMode="auto">
            <a:xfrm flipV="1">
              <a:off x="12319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67" name="Line 432"/>
            <p:cNvSpPr>
              <a:spLocks noChangeShapeType="1"/>
            </p:cNvSpPr>
            <p:nvPr/>
          </p:nvSpPr>
          <p:spPr bwMode="auto">
            <a:xfrm>
              <a:off x="12176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68" name="Line 433"/>
            <p:cNvSpPr>
              <a:spLocks noChangeShapeType="1"/>
            </p:cNvSpPr>
            <p:nvPr/>
          </p:nvSpPr>
          <p:spPr bwMode="auto">
            <a:xfrm flipV="1">
              <a:off x="123825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69" name="Line 434"/>
            <p:cNvSpPr>
              <a:spLocks noChangeShapeType="1"/>
            </p:cNvSpPr>
            <p:nvPr/>
          </p:nvSpPr>
          <p:spPr bwMode="auto">
            <a:xfrm>
              <a:off x="12319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70" name="Line 435"/>
            <p:cNvSpPr>
              <a:spLocks noChangeShapeType="1"/>
            </p:cNvSpPr>
            <p:nvPr/>
          </p:nvSpPr>
          <p:spPr bwMode="auto">
            <a:xfrm flipV="1">
              <a:off x="125095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71" name="Line 436"/>
            <p:cNvSpPr>
              <a:spLocks noChangeShapeType="1"/>
            </p:cNvSpPr>
            <p:nvPr/>
          </p:nvSpPr>
          <p:spPr bwMode="auto">
            <a:xfrm>
              <a:off x="123825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72" name="Line 437"/>
            <p:cNvSpPr>
              <a:spLocks noChangeShapeType="1"/>
            </p:cNvSpPr>
            <p:nvPr/>
          </p:nvSpPr>
          <p:spPr bwMode="auto">
            <a:xfrm flipV="1">
              <a:off x="12525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73" name="Line 438"/>
            <p:cNvSpPr>
              <a:spLocks noChangeShapeType="1"/>
            </p:cNvSpPr>
            <p:nvPr/>
          </p:nvSpPr>
          <p:spPr bwMode="auto">
            <a:xfrm>
              <a:off x="125095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74" name="Line 439"/>
            <p:cNvSpPr>
              <a:spLocks noChangeShapeType="1"/>
            </p:cNvSpPr>
            <p:nvPr/>
          </p:nvSpPr>
          <p:spPr bwMode="auto">
            <a:xfrm flipV="1">
              <a:off x="1263651"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75" name="Line 440"/>
            <p:cNvSpPr>
              <a:spLocks noChangeShapeType="1"/>
            </p:cNvSpPr>
            <p:nvPr/>
          </p:nvSpPr>
          <p:spPr bwMode="auto">
            <a:xfrm>
              <a:off x="12525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76" name="Line 441"/>
            <p:cNvSpPr>
              <a:spLocks noChangeShapeType="1"/>
            </p:cNvSpPr>
            <p:nvPr/>
          </p:nvSpPr>
          <p:spPr bwMode="auto">
            <a:xfrm flipV="1">
              <a:off x="126365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77" name="Line 442"/>
            <p:cNvSpPr>
              <a:spLocks noChangeShapeType="1"/>
            </p:cNvSpPr>
            <p:nvPr/>
          </p:nvSpPr>
          <p:spPr bwMode="auto">
            <a:xfrm>
              <a:off x="1263651"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78" name="Line 443"/>
            <p:cNvSpPr>
              <a:spLocks noChangeShapeType="1"/>
            </p:cNvSpPr>
            <p:nvPr/>
          </p:nvSpPr>
          <p:spPr bwMode="auto">
            <a:xfrm flipV="1">
              <a:off x="12747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79" name="Line 444"/>
            <p:cNvSpPr>
              <a:spLocks noChangeShapeType="1"/>
            </p:cNvSpPr>
            <p:nvPr/>
          </p:nvSpPr>
          <p:spPr bwMode="auto">
            <a:xfrm>
              <a:off x="126365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80" name="Line 445"/>
            <p:cNvSpPr>
              <a:spLocks noChangeShapeType="1"/>
            </p:cNvSpPr>
            <p:nvPr/>
          </p:nvSpPr>
          <p:spPr bwMode="auto">
            <a:xfrm flipV="1">
              <a:off x="12858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81" name="Line 446"/>
            <p:cNvSpPr>
              <a:spLocks noChangeShapeType="1"/>
            </p:cNvSpPr>
            <p:nvPr/>
          </p:nvSpPr>
          <p:spPr bwMode="auto">
            <a:xfrm>
              <a:off x="12747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82" name="Line 447"/>
            <p:cNvSpPr>
              <a:spLocks noChangeShapeType="1"/>
            </p:cNvSpPr>
            <p:nvPr/>
          </p:nvSpPr>
          <p:spPr bwMode="auto">
            <a:xfrm flipV="1">
              <a:off x="12985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83" name="Line 448"/>
            <p:cNvSpPr>
              <a:spLocks noChangeShapeType="1"/>
            </p:cNvSpPr>
            <p:nvPr/>
          </p:nvSpPr>
          <p:spPr bwMode="auto">
            <a:xfrm>
              <a:off x="12858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84" name="Line 449"/>
            <p:cNvSpPr>
              <a:spLocks noChangeShapeType="1"/>
            </p:cNvSpPr>
            <p:nvPr/>
          </p:nvSpPr>
          <p:spPr bwMode="auto">
            <a:xfrm flipV="1">
              <a:off x="12985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85" name="Line 450"/>
            <p:cNvSpPr>
              <a:spLocks noChangeShapeType="1"/>
            </p:cNvSpPr>
            <p:nvPr/>
          </p:nvSpPr>
          <p:spPr bwMode="auto">
            <a:xfrm>
              <a:off x="12985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86" name="Line 451"/>
            <p:cNvSpPr>
              <a:spLocks noChangeShapeType="1"/>
            </p:cNvSpPr>
            <p:nvPr/>
          </p:nvSpPr>
          <p:spPr bwMode="auto">
            <a:xfrm flipV="1">
              <a:off x="13081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87" name="Line 452"/>
            <p:cNvSpPr>
              <a:spLocks noChangeShapeType="1"/>
            </p:cNvSpPr>
            <p:nvPr/>
          </p:nvSpPr>
          <p:spPr bwMode="auto">
            <a:xfrm>
              <a:off x="12985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88" name="Line 453"/>
            <p:cNvSpPr>
              <a:spLocks noChangeShapeType="1"/>
            </p:cNvSpPr>
            <p:nvPr/>
          </p:nvSpPr>
          <p:spPr bwMode="auto">
            <a:xfrm flipV="1">
              <a:off x="13081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89" name="Line 454"/>
            <p:cNvSpPr>
              <a:spLocks noChangeShapeType="1"/>
            </p:cNvSpPr>
            <p:nvPr/>
          </p:nvSpPr>
          <p:spPr bwMode="auto">
            <a:xfrm>
              <a:off x="13081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90" name="Line 455"/>
            <p:cNvSpPr>
              <a:spLocks noChangeShapeType="1"/>
            </p:cNvSpPr>
            <p:nvPr/>
          </p:nvSpPr>
          <p:spPr bwMode="auto">
            <a:xfrm flipV="1">
              <a:off x="132080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91" name="Line 456"/>
            <p:cNvSpPr>
              <a:spLocks noChangeShapeType="1"/>
            </p:cNvSpPr>
            <p:nvPr/>
          </p:nvSpPr>
          <p:spPr bwMode="auto">
            <a:xfrm>
              <a:off x="13081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92" name="Line 457"/>
            <p:cNvSpPr>
              <a:spLocks noChangeShapeType="1"/>
            </p:cNvSpPr>
            <p:nvPr/>
          </p:nvSpPr>
          <p:spPr bwMode="auto">
            <a:xfrm flipV="1">
              <a:off x="13303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93" name="Line 458"/>
            <p:cNvSpPr>
              <a:spLocks noChangeShapeType="1"/>
            </p:cNvSpPr>
            <p:nvPr/>
          </p:nvSpPr>
          <p:spPr bwMode="auto">
            <a:xfrm>
              <a:off x="132080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94" name="Line 459"/>
            <p:cNvSpPr>
              <a:spLocks noChangeShapeType="1"/>
            </p:cNvSpPr>
            <p:nvPr/>
          </p:nvSpPr>
          <p:spPr bwMode="auto">
            <a:xfrm flipV="1">
              <a:off x="1331913"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95" name="Line 460"/>
            <p:cNvSpPr>
              <a:spLocks noChangeShapeType="1"/>
            </p:cNvSpPr>
            <p:nvPr/>
          </p:nvSpPr>
          <p:spPr bwMode="auto">
            <a:xfrm>
              <a:off x="13303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96" name="Line 461"/>
            <p:cNvSpPr>
              <a:spLocks noChangeShapeType="1"/>
            </p:cNvSpPr>
            <p:nvPr/>
          </p:nvSpPr>
          <p:spPr bwMode="auto">
            <a:xfrm flipV="1">
              <a:off x="13446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97" name="Line 462"/>
            <p:cNvSpPr>
              <a:spLocks noChangeShapeType="1"/>
            </p:cNvSpPr>
            <p:nvPr/>
          </p:nvSpPr>
          <p:spPr bwMode="auto">
            <a:xfrm>
              <a:off x="13319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98" name="Line 463"/>
            <p:cNvSpPr>
              <a:spLocks noChangeShapeType="1"/>
            </p:cNvSpPr>
            <p:nvPr/>
          </p:nvSpPr>
          <p:spPr bwMode="auto">
            <a:xfrm flipV="1">
              <a:off x="13557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99" name="Line 464"/>
            <p:cNvSpPr>
              <a:spLocks noChangeShapeType="1"/>
            </p:cNvSpPr>
            <p:nvPr/>
          </p:nvSpPr>
          <p:spPr bwMode="auto">
            <a:xfrm>
              <a:off x="13446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00" name="Line 465"/>
            <p:cNvSpPr>
              <a:spLocks noChangeShapeType="1"/>
            </p:cNvSpPr>
            <p:nvPr/>
          </p:nvSpPr>
          <p:spPr bwMode="auto">
            <a:xfrm flipV="1">
              <a:off x="13604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01" name="Line 466"/>
            <p:cNvSpPr>
              <a:spLocks noChangeShapeType="1"/>
            </p:cNvSpPr>
            <p:nvPr/>
          </p:nvSpPr>
          <p:spPr bwMode="auto">
            <a:xfrm>
              <a:off x="13557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02" name="Line 467"/>
            <p:cNvSpPr>
              <a:spLocks noChangeShapeType="1"/>
            </p:cNvSpPr>
            <p:nvPr/>
          </p:nvSpPr>
          <p:spPr bwMode="auto">
            <a:xfrm flipV="1">
              <a:off x="1360488" y="6527826"/>
              <a:ext cx="1588" cy="71439"/>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03" name="Line 468"/>
            <p:cNvSpPr>
              <a:spLocks noChangeShapeType="1"/>
            </p:cNvSpPr>
            <p:nvPr/>
          </p:nvSpPr>
          <p:spPr bwMode="auto">
            <a:xfrm>
              <a:off x="13604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04" name="Line 469"/>
            <p:cNvSpPr>
              <a:spLocks noChangeShapeType="1"/>
            </p:cNvSpPr>
            <p:nvPr/>
          </p:nvSpPr>
          <p:spPr bwMode="auto">
            <a:xfrm flipV="1">
              <a:off x="136525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05" name="Line 470"/>
            <p:cNvSpPr>
              <a:spLocks noChangeShapeType="1"/>
            </p:cNvSpPr>
            <p:nvPr/>
          </p:nvSpPr>
          <p:spPr bwMode="auto">
            <a:xfrm>
              <a:off x="13604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06" name="Line 471"/>
            <p:cNvSpPr>
              <a:spLocks noChangeShapeType="1"/>
            </p:cNvSpPr>
            <p:nvPr/>
          </p:nvSpPr>
          <p:spPr bwMode="auto">
            <a:xfrm flipV="1">
              <a:off x="1368426" y="1550995"/>
              <a:ext cx="1588" cy="5048268"/>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07" name="Line 472"/>
            <p:cNvSpPr>
              <a:spLocks noChangeShapeType="1"/>
            </p:cNvSpPr>
            <p:nvPr/>
          </p:nvSpPr>
          <p:spPr bwMode="auto">
            <a:xfrm>
              <a:off x="136525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08" name="Line 473"/>
            <p:cNvSpPr>
              <a:spLocks noChangeShapeType="1"/>
            </p:cNvSpPr>
            <p:nvPr/>
          </p:nvSpPr>
          <p:spPr bwMode="auto">
            <a:xfrm flipV="1">
              <a:off x="13700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09" name="Line 474"/>
            <p:cNvSpPr>
              <a:spLocks noChangeShapeType="1"/>
            </p:cNvSpPr>
            <p:nvPr/>
          </p:nvSpPr>
          <p:spPr bwMode="auto">
            <a:xfrm>
              <a:off x="13684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10" name="Line 475"/>
            <p:cNvSpPr>
              <a:spLocks noChangeShapeType="1"/>
            </p:cNvSpPr>
            <p:nvPr/>
          </p:nvSpPr>
          <p:spPr bwMode="auto">
            <a:xfrm flipV="1">
              <a:off x="1370013"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11" name="Line 476"/>
            <p:cNvSpPr>
              <a:spLocks noChangeShapeType="1"/>
            </p:cNvSpPr>
            <p:nvPr/>
          </p:nvSpPr>
          <p:spPr bwMode="auto">
            <a:xfrm>
              <a:off x="13700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12" name="Line 477"/>
            <p:cNvSpPr>
              <a:spLocks noChangeShapeType="1"/>
            </p:cNvSpPr>
            <p:nvPr/>
          </p:nvSpPr>
          <p:spPr bwMode="auto">
            <a:xfrm flipV="1">
              <a:off x="137477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13" name="Line 478"/>
            <p:cNvSpPr>
              <a:spLocks noChangeShapeType="1"/>
            </p:cNvSpPr>
            <p:nvPr/>
          </p:nvSpPr>
          <p:spPr bwMode="auto">
            <a:xfrm>
              <a:off x="13700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14" name="Line 479"/>
            <p:cNvSpPr>
              <a:spLocks noChangeShapeType="1"/>
            </p:cNvSpPr>
            <p:nvPr/>
          </p:nvSpPr>
          <p:spPr bwMode="auto">
            <a:xfrm flipV="1">
              <a:off x="1379538" y="6308751"/>
              <a:ext cx="1588" cy="290514"/>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15" name="Line 480"/>
            <p:cNvSpPr>
              <a:spLocks noChangeShapeType="1"/>
            </p:cNvSpPr>
            <p:nvPr/>
          </p:nvSpPr>
          <p:spPr bwMode="auto">
            <a:xfrm>
              <a:off x="137477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16" name="Line 481"/>
            <p:cNvSpPr>
              <a:spLocks noChangeShapeType="1"/>
            </p:cNvSpPr>
            <p:nvPr/>
          </p:nvSpPr>
          <p:spPr bwMode="auto">
            <a:xfrm flipV="1">
              <a:off x="1381126"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17" name="Line 482"/>
            <p:cNvSpPr>
              <a:spLocks noChangeShapeType="1"/>
            </p:cNvSpPr>
            <p:nvPr/>
          </p:nvSpPr>
          <p:spPr bwMode="auto">
            <a:xfrm>
              <a:off x="13795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18" name="Line 483"/>
            <p:cNvSpPr>
              <a:spLocks noChangeShapeType="1"/>
            </p:cNvSpPr>
            <p:nvPr/>
          </p:nvSpPr>
          <p:spPr bwMode="auto">
            <a:xfrm>
              <a:off x="1381126" y="6588152"/>
              <a:ext cx="1588" cy="6350"/>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19" name="Line 484"/>
            <p:cNvSpPr>
              <a:spLocks noChangeShapeType="1"/>
            </p:cNvSpPr>
            <p:nvPr/>
          </p:nvSpPr>
          <p:spPr bwMode="auto">
            <a:xfrm flipV="1">
              <a:off x="13858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20" name="Line 485"/>
            <p:cNvSpPr>
              <a:spLocks noChangeShapeType="1"/>
            </p:cNvSpPr>
            <p:nvPr/>
          </p:nvSpPr>
          <p:spPr bwMode="auto">
            <a:xfrm>
              <a:off x="13811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21" name="Line 486"/>
            <p:cNvSpPr>
              <a:spLocks noChangeShapeType="1"/>
            </p:cNvSpPr>
            <p:nvPr/>
          </p:nvSpPr>
          <p:spPr bwMode="auto">
            <a:xfrm flipV="1">
              <a:off x="139065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22" name="Line 487"/>
            <p:cNvSpPr>
              <a:spLocks noChangeShapeType="1"/>
            </p:cNvSpPr>
            <p:nvPr/>
          </p:nvSpPr>
          <p:spPr bwMode="auto">
            <a:xfrm>
              <a:off x="13858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23" name="Line 488"/>
            <p:cNvSpPr>
              <a:spLocks noChangeShapeType="1"/>
            </p:cNvSpPr>
            <p:nvPr/>
          </p:nvSpPr>
          <p:spPr bwMode="auto">
            <a:xfrm flipV="1">
              <a:off x="1390651" y="6538938"/>
              <a:ext cx="1588" cy="60326"/>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24" name="Line 489"/>
            <p:cNvSpPr>
              <a:spLocks noChangeShapeType="1"/>
            </p:cNvSpPr>
            <p:nvPr/>
          </p:nvSpPr>
          <p:spPr bwMode="auto">
            <a:xfrm>
              <a:off x="139065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25" name="Line 490"/>
            <p:cNvSpPr>
              <a:spLocks noChangeShapeType="1"/>
            </p:cNvSpPr>
            <p:nvPr/>
          </p:nvSpPr>
          <p:spPr bwMode="auto">
            <a:xfrm flipV="1">
              <a:off x="13954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26" name="Line 491"/>
            <p:cNvSpPr>
              <a:spLocks noChangeShapeType="1"/>
            </p:cNvSpPr>
            <p:nvPr/>
          </p:nvSpPr>
          <p:spPr bwMode="auto">
            <a:xfrm>
              <a:off x="139065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27" name="Line 492"/>
            <p:cNvSpPr>
              <a:spLocks noChangeShapeType="1"/>
            </p:cNvSpPr>
            <p:nvPr/>
          </p:nvSpPr>
          <p:spPr bwMode="auto">
            <a:xfrm flipV="1">
              <a:off x="1398587"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28" name="Line 493"/>
            <p:cNvSpPr>
              <a:spLocks noChangeShapeType="1"/>
            </p:cNvSpPr>
            <p:nvPr/>
          </p:nvSpPr>
          <p:spPr bwMode="auto">
            <a:xfrm>
              <a:off x="13954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29" name="Line 494"/>
            <p:cNvSpPr>
              <a:spLocks noChangeShapeType="1"/>
            </p:cNvSpPr>
            <p:nvPr/>
          </p:nvSpPr>
          <p:spPr bwMode="auto">
            <a:xfrm flipV="1">
              <a:off x="14017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30" name="Line 495"/>
            <p:cNvSpPr>
              <a:spLocks noChangeShapeType="1"/>
            </p:cNvSpPr>
            <p:nvPr/>
          </p:nvSpPr>
          <p:spPr bwMode="auto">
            <a:xfrm>
              <a:off x="1398587"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31" name="Line 496"/>
            <p:cNvSpPr>
              <a:spLocks noChangeShapeType="1"/>
            </p:cNvSpPr>
            <p:nvPr/>
          </p:nvSpPr>
          <p:spPr bwMode="auto">
            <a:xfrm flipV="1">
              <a:off x="1403351" y="6581802"/>
              <a:ext cx="1588" cy="174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32" name="Line 497"/>
            <p:cNvSpPr>
              <a:spLocks noChangeShapeType="1"/>
            </p:cNvSpPr>
            <p:nvPr/>
          </p:nvSpPr>
          <p:spPr bwMode="auto">
            <a:xfrm>
              <a:off x="14017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33" name="Line 498"/>
            <p:cNvSpPr>
              <a:spLocks noChangeShapeType="1"/>
            </p:cNvSpPr>
            <p:nvPr/>
          </p:nvSpPr>
          <p:spPr bwMode="auto">
            <a:xfrm flipV="1">
              <a:off x="14081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34" name="Line 499"/>
            <p:cNvSpPr>
              <a:spLocks noChangeShapeType="1"/>
            </p:cNvSpPr>
            <p:nvPr/>
          </p:nvSpPr>
          <p:spPr bwMode="auto">
            <a:xfrm>
              <a:off x="140335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35" name="Line 500"/>
            <p:cNvSpPr>
              <a:spLocks noChangeShapeType="1"/>
            </p:cNvSpPr>
            <p:nvPr/>
          </p:nvSpPr>
          <p:spPr bwMode="auto">
            <a:xfrm flipV="1">
              <a:off x="14112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36" name="Line 501"/>
            <p:cNvSpPr>
              <a:spLocks noChangeShapeType="1"/>
            </p:cNvSpPr>
            <p:nvPr/>
          </p:nvSpPr>
          <p:spPr bwMode="auto">
            <a:xfrm>
              <a:off x="14081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37" name="Line 502"/>
            <p:cNvSpPr>
              <a:spLocks noChangeShapeType="1"/>
            </p:cNvSpPr>
            <p:nvPr/>
          </p:nvSpPr>
          <p:spPr bwMode="auto">
            <a:xfrm flipV="1">
              <a:off x="1414462"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38" name="Line 503"/>
            <p:cNvSpPr>
              <a:spLocks noChangeShapeType="1"/>
            </p:cNvSpPr>
            <p:nvPr/>
          </p:nvSpPr>
          <p:spPr bwMode="auto">
            <a:xfrm>
              <a:off x="14112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39" name="Line 504"/>
            <p:cNvSpPr>
              <a:spLocks noChangeShapeType="1"/>
            </p:cNvSpPr>
            <p:nvPr/>
          </p:nvSpPr>
          <p:spPr bwMode="auto">
            <a:xfrm flipV="1">
              <a:off x="14176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40" name="Line 505"/>
            <p:cNvSpPr>
              <a:spLocks noChangeShapeType="1"/>
            </p:cNvSpPr>
            <p:nvPr/>
          </p:nvSpPr>
          <p:spPr bwMode="auto">
            <a:xfrm>
              <a:off x="1414462"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41" name="Line 506"/>
            <p:cNvSpPr>
              <a:spLocks noChangeShapeType="1"/>
            </p:cNvSpPr>
            <p:nvPr/>
          </p:nvSpPr>
          <p:spPr bwMode="auto">
            <a:xfrm flipV="1">
              <a:off x="14224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42" name="Line 507"/>
            <p:cNvSpPr>
              <a:spLocks noChangeShapeType="1"/>
            </p:cNvSpPr>
            <p:nvPr/>
          </p:nvSpPr>
          <p:spPr bwMode="auto">
            <a:xfrm>
              <a:off x="14176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43" name="Line 508"/>
            <p:cNvSpPr>
              <a:spLocks noChangeShapeType="1"/>
            </p:cNvSpPr>
            <p:nvPr/>
          </p:nvSpPr>
          <p:spPr bwMode="auto">
            <a:xfrm flipV="1">
              <a:off x="1427164"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44" name="Line 509"/>
            <p:cNvSpPr>
              <a:spLocks noChangeShapeType="1"/>
            </p:cNvSpPr>
            <p:nvPr/>
          </p:nvSpPr>
          <p:spPr bwMode="auto">
            <a:xfrm>
              <a:off x="14224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45" name="Line 510"/>
            <p:cNvSpPr>
              <a:spLocks noChangeShapeType="1"/>
            </p:cNvSpPr>
            <p:nvPr/>
          </p:nvSpPr>
          <p:spPr bwMode="auto">
            <a:xfrm flipV="1">
              <a:off x="1433514"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46" name="Line 511"/>
            <p:cNvSpPr>
              <a:spLocks noChangeShapeType="1"/>
            </p:cNvSpPr>
            <p:nvPr/>
          </p:nvSpPr>
          <p:spPr bwMode="auto">
            <a:xfrm>
              <a:off x="1427164"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47" name="Line 512"/>
            <p:cNvSpPr>
              <a:spLocks noChangeShapeType="1"/>
            </p:cNvSpPr>
            <p:nvPr/>
          </p:nvSpPr>
          <p:spPr bwMode="auto">
            <a:xfrm flipV="1">
              <a:off x="1436689"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48" name="Line 513"/>
            <p:cNvSpPr>
              <a:spLocks noChangeShapeType="1"/>
            </p:cNvSpPr>
            <p:nvPr/>
          </p:nvSpPr>
          <p:spPr bwMode="auto">
            <a:xfrm>
              <a:off x="1433514"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49" name="Line 514"/>
            <p:cNvSpPr>
              <a:spLocks noChangeShapeType="1"/>
            </p:cNvSpPr>
            <p:nvPr/>
          </p:nvSpPr>
          <p:spPr bwMode="auto">
            <a:xfrm flipV="1">
              <a:off x="14446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50" name="Line 515"/>
            <p:cNvSpPr>
              <a:spLocks noChangeShapeType="1"/>
            </p:cNvSpPr>
            <p:nvPr/>
          </p:nvSpPr>
          <p:spPr bwMode="auto">
            <a:xfrm>
              <a:off x="1436689"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51" name="Line 516"/>
            <p:cNvSpPr>
              <a:spLocks noChangeShapeType="1"/>
            </p:cNvSpPr>
            <p:nvPr/>
          </p:nvSpPr>
          <p:spPr bwMode="auto">
            <a:xfrm flipV="1">
              <a:off x="14493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52" name="Line 517"/>
            <p:cNvSpPr>
              <a:spLocks noChangeShapeType="1"/>
            </p:cNvSpPr>
            <p:nvPr/>
          </p:nvSpPr>
          <p:spPr bwMode="auto">
            <a:xfrm>
              <a:off x="14446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53" name="Line 518"/>
            <p:cNvSpPr>
              <a:spLocks noChangeShapeType="1"/>
            </p:cNvSpPr>
            <p:nvPr/>
          </p:nvSpPr>
          <p:spPr bwMode="auto">
            <a:xfrm flipV="1">
              <a:off x="1449388"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54" name="Line 519"/>
            <p:cNvSpPr>
              <a:spLocks noChangeShapeType="1"/>
            </p:cNvSpPr>
            <p:nvPr/>
          </p:nvSpPr>
          <p:spPr bwMode="auto">
            <a:xfrm>
              <a:off x="14493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55" name="Line 520"/>
            <p:cNvSpPr>
              <a:spLocks noChangeShapeType="1"/>
            </p:cNvSpPr>
            <p:nvPr/>
          </p:nvSpPr>
          <p:spPr bwMode="auto">
            <a:xfrm flipV="1">
              <a:off x="14525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56" name="Line 521"/>
            <p:cNvSpPr>
              <a:spLocks noChangeShapeType="1"/>
            </p:cNvSpPr>
            <p:nvPr/>
          </p:nvSpPr>
          <p:spPr bwMode="auto">
            <a:xfrm>
              <a:off x="14493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57" name="Line 522"/>
            <p:cNvSpPr>
              <a:spLocks noChangeShapeType="1"/>
            </p:cNvSpPr>
            <p:nvPr/>
          </p:nvSpPr>
          <p:spPr bwMode="auto">
            <a:xfrm flipV="1">
              <a:off x="14605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58" name="Line 523"/>
            <p:cNvSpPr>
              <a:spLocks noChangeShapeType="1"/>
            </p:cNvSpPr>
            <p:nvPr/>
          </p:nvSpPr>
          <p:spPr bwMode="auto">
            <a:xfrm>
              <a:off x="14525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59" name="Line 524"/>
            <p:cNvSpPr>
              <a:spLocks noChangeShapeType="1"/>
            </p:cNvSpPr>
            <p:nvPr/>
          </p:nvSpPr>
          <p:spPr bwMode="auto">
            <a:xfrm flipV="1">
              <a:off x="146367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60" name="Line 525"/>
            <p:cNvSpPr>
              <a:spLocks noChangeShapeType="1"/>
            </p:cNvSpPr>
            <p:nvPr/>
          </p:nvSpPr>
          <p:spPr bwMode="auto">
            <a:xfrm>
              <a:off x="14605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61" name="Line 526"/>
            <p:cNvSpPr>
              <a:spLocks noChangeShapeType="1"/>
            </p:cNvSpPr>
            <p:nvPr/>
          </p:nvSpPr>
          <p:spPr bwMode="auto">
            <a:xfrm flipV="1">
              <a:off x="14684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62" name="Line 527"/>
            <p:cNvSpPr>
              <a:spLocks noChangeShapeType="1"/>
            </p:cNvSpPr>
            <p:nvPr/>
          </p:nvSpPr>
          <p:spPr bwMode="auto">
            <a:xfrm>
              <a:off x="146367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63" name="Line 528"/>
            <p:cNvSpPr>
              <a:spLocks noChangeShapeType="1"/>
            </p:cNvSpPr>
            <p:nvPr/>
          </p:nvSpPr>
          <p:spPr bwMode="auto">
            <a:xfrm flipV="1">
              <a:off x="1473201"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64" name="Line 529"/>
            <p:cNvSpPr>
              <a:spLocks noChangeShapeType="1"/>
            </p:cNvSpPr>
            <p:nvPr/>
          </p:nvSpPr>
          <p:spPr bwMode="auto">
            <a:xfrm>
              <a:off x="14684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65" name="Line 530"/>
            <p:cNvSpPr>
              <a:spLocks noChangeShapeType="1"/>
            </p:cNvSpPr>
            <p:nvPr/>
          </p:nvSpPr>
          <p:spPr bwMode="auto">
            <a:xfrm flipV="1">
              <a:off x="14732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66" name="Line 531"/>
            <p:cNvSpPr>
              <a:spLocks noChangeShapeType="1"/>
            </p:cNvSpPr>
            <p:nvPr/>
          </p:nvSpPr>
          <p:spPr bwMode="auto">
            <a:xfrm>
              <a:off x="1473201"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67" name="Line 532"/>
            <p:cNvSpPr>
              <a:spLocks noChangeShapeType="1"/>
            </p:cNvSpPr>
            <p:nvPr/>
          </p:nvSpPr>
          <p:spPr bwMode="auto">
            <a:xfrm flipV="1">
              <a:off x="14843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68" name="Line 533"/>
            <p:cNvSpPr>
              <a:spLocks noChangeShapeType="1"/>
            </p:cNvSpPr>
            <p:nvPr/>
          </p:nvSpPr>
          <p:spPr bwMode="auto">
            <a:xfrm>
              <a:off x="14732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69" name="Line 534"/>
            <p:cNvSpPr>
              <a:spLocks noChangeShapeType="1"/>
            </p:cNvSpPr>
            <p:nvPr/>
          </p:nvSpPr>
          <p:spPr bwMode="auto">
            <a:xfrm flipV="1">
              <a:off x="148907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70" name="Line 535"/>
            <p:cNvSpPr>
              <a:spLocks noChangeShapeType="1"/>
            </p:cNvSpPr>
            <p:nvPr/>
          </p:nvSpPr>
          <p:spPr bwMode="auto">
            <a:xfrm>
              <a:off x="14843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71" name="Line 536"/>
            <p:cNvSpPr>
              <a:spLocks noChangeShapeType="1"/>
            </p:cNvSpPr>
            <p:nvPr/>
          </p:nvSpPr>
          <p:spPr bwMode="auto">
            <a:xfrm flipV="1">
              <a:off x="14954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72" name="Line 537"/>
            <p:cNvSpPr>
              <a:spLocks noChangeShapeType="1"/>
            </p:cNvSpPr>
            <p:nvPr/>
          </p:nvSpPr>
          <p:spPr bwMode="auto">
            <a:xfrm>
              <a:off x="148907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73" name="Line 538"/>
            <p:cNvSpPr>
              <a:spLocks noChangeShapeType="1"/>
            </p:cNvSpPr>
            <p:nvPr/>
          </p:nvSpPr>
          <p:spPr bwMode="auto">
            <a:xfrm flipV="1">
              <a:off x="14986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74" name="Line 539"/>
            <p:cNvSpPr>
              <a:spLocks noChangeShapeType="1"/>
            </p:cNvSpPr>
            <p:nvPr/>
          </p:nvSpPr>
          <p:spPr bwMode="auto">
            <a:xfrm>
              <a:off x="14954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75" name="Line 540"/>
            <p:cNvSpPr>
              <a:spLocks noChangeShapeType="1"/>
            </p:cNvSpPr>
            <p:nvPr/>
          </p:nvSpPr>
          <p:spPr bwMode="auto">
            <a:xfrm flipV="1">
              <a:off x="15065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76" name="Line 541"/>
            <p:cNvSpPr>
              <a:spLocks noChangeShapeType="1"/>
            </p:cNvSpPr>
            <p:nvPr/>
          </p:nvSpPr>
          <p:spPr bwMode="auto">
            <a:xfrm>
              <a:off x="14986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77" name="Line 542"/>
            <p:cNvSpPr>
              <a:spLocks noChangeShapeType="1"/>
            </p:cNvSpPr>
            <p:nvPr/>
          </p:nvSpPr>
          <p:spPr bwMode="auto">
            <a:xfrm flipV="1">
              <a:off x="15113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78" name="Line 543"/>
            <p:cNvSpPr>
              <a:spLocks noChangeShapeType="1"/>
            </p:cNvSpPr>
            <p:nvPr/>
          </p:nvSpPr>
          <p:spPr bwMode="auto">
            <a:xfrm>
              <a:off x="15065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79" name="Line 544"/>
            <p:cNvSpPr>
              <a:spLocks noChangeShapeType="1"/>
            </p:cNvSpPr>
            <p:nvPr/>
          </p:nvSpPr>
          <p:spPr bwMode="auto">
            <a:xfrm flipV="1">
              <a:off x="15160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80" name="Line 545"/>
            <p:cNvSpPr>
              <a:spLocks noChangeShapeType="1"/>
            </p:cNvSpPr>
            <p:nvPr/>
          </p:nvSpPr>
          <p:spPr bwMode="auto">
            <a:xfrm>
              <a:off x="15113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81" name="Line 546"/>
            <p:cNvSpPr>
              <a:spLocks noChangeShapeType="1"/>
            </p:cNvSpPr>
            <p:nvPr/>
          </p:nvSpPr>
          <p:spPr bwMode="auto">
            <a:xfrm flipV="1">
              <a:off x="15192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82" name="Line 547"/>
            <p:cNvSpPr>
              <a:spLocks noChangeShapeType="1"/>
            </p:cNvSpPr>
            <p:nvPr/>
          </p:nvSpPr>
          <p:spPr bwMode="auto">
            <a:xfrm>
              <a:off x="15160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83" name="Line 548"/>
            <p:cNvSpPr>
              <a:spLocks noChangeShapeType="1"/>
            </p:cNvSpPr>
            <p:nvPr/>
          </p:nvSpPr>
          <p:spPr bwMode="auto">
            <a:xfrm flipV="1">
              <a:off x="1519238"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84" name="Line 549"/>
            <p:cNvSpPr>
              <a:spLocks noChangeShapeType="1"/>
            </p:cNvSpPr>
            <p:nvPr/>
          </p:nvSpPr>
          <p:spPr bwMode="auto">
            <a:xfrm>
              <a:off x="15192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85" name="Line 550"/>
            <p:cNvSpPr>
              <a:spLocks noChangeShapeType="1"/>
            </p:cNvSpPr>
            <p:nvPr/>
          </p:nvSpPr>
          <p:spPr bwMode="auto">
            <a:xfrm flipV="1">
              <a:off x="153035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86" name="Line 551"/>
            <p:cNvSpPr>
              <a:spLocks noChangeShapeType="1"/>
            </p:cNvSpPr>
            <p:nvPr/>
          </p:nvSpPr>
          <p:spPr bwMode="auto">
            <a:xfrm>
              <a:off x="1519238"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87" name="Line 552"/>
            <p:cNvSpPr>
              <a:spLocks noChangeShapeType="1"/>
            </p:cNvSpPr>
            <p:nvPr/>
          </p:nvSpPr>
          <p:spPr bwMode="auto">
            <a:xfrm flipV="1">
              <a:off x="153987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88" name="Line 553"/>
            <p:cNvSpPr>
              <a:spLocks noChangeShapeType="1"/>
            </p:cNvSpPr>
            <p:nvPr/>
          </p:nvSpPr>
          <p:spPr bwMode="auto">
            <a:xfrm>
              <a:off x="153035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89" name="Line 554"/>
            <p:cNvSpPr>
              <a:spLocks noChangeShapeType="1"/>
            </p:cNvSpPr>
            <p:nvPr/>
          </p:nvSpPr>
          <p:spPr bwMode="auto">
            <a:xfrm flipV="1">
              <a:off x="15525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90" name="Line 555"/>
            <p:cNvSpPr>
              <a:spLocks noChangeShapeType="1"/>
            </p:cNvSpPr>
            <p:nvPr/>
          </p:nvSpPr>
          <p:spPr bwMode="auto">
            <a:xfrm>
              <a:off x="153987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91" name="Line 556"/>
            <p:cNvSpPr>
              <a:spLocks noChangeShapeType="1"/>
            </p:cNvSpPr>
            <p:nvPr/>
          </p:nvSpPr>
          <p:spPr bwMode="auto">
            <a:xfrm flipV="1">
              <a:off x="1554162"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92" name="Line 557"/>
            <p:cNvSpPr>
              <a:spLocks noChangeShapeType="1"/>
            </p:cNvSpPr>
            <p:nvPr/>
          </p:nvSpPr>
          <p:spPr bwMode="auto">
            <a:xfrm>
              <a:off x="15525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93" name="Line 558"/>
            <p:cNvSpPr>
              <a:spLocks noChangeShapeType="1"/>
            </p:cNvSpPr>
            <p:nvPr/>
          </p:nvSpPr>
          <p:spPr bwMode="auto">
            <a:xfrm flipV="1">
              <a:off x="15573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94" name="Line 559"/>
            <p:cNvSpPr>
              <a:spLocks noChangeShapeType="1"/>
            </p:cNvSpPr>
            <p:nvPr/>
          </p:nvSpPr>
          <p:spPr bwMode="auto">
            <a:xfrm>
              <a:off x="1554162"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95" name="Line 560"/>
            <p:cNvSpPr>
              <a:spLocks noChangeShapeType="1"/>
            </p:cNvSpPr>
            <p:nvPr/>
          </p:nvSpPr>
          <p:spPr bwMode="auto">
            <a:xfrm flipV="1">
              <a:off x="15621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96" name="Line 561"/>
            <p:cNvSpPr>
              <a:spLocks noChangeShapeType="1"/>
            </p:cNvSpPr>
            <p:nvPr/>
          </p:nvSpPr>
          <p:spPr bwMode="auto">
            <a:xfrm>
              <a:off x="15573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97" name="Line 562"/>
            <p:cNvSpPr>
              <a:spLocks noChangeShapeType="1"/>
            </p:cNvSpPr>
            <p:nvPr/>
          </p:nvSpPr>
          <p:spPr bwMode="auto">
            <a:xfrm flipV="1">
              <a:off x="15652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98" name="Line 563"/>
            <p:cNvSpPr>
              <a:spLocks noChangeShapeType="1"/>
            </p:cNvSpPr>
            <p:nvPr/>
          </p:nvSpPr>
          <p:spPr bwMode="auto">
            <a:xfrm>
              <a:off x="15621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499" name="Line 564"/>
            <p:cNvSpPr>
              <a:spLocks noChangeShapeType="1"/>
            </p:cNvSpPr>
            <p:nvPr/>
          </p:nvSpPr>
          <p:spPr bwMode="auto">
            <a:xfrm flipV="1">
              <a:off x="15890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00" name="Line 565"/>
            <p:cNvSpPr>
              <a:spLocks noChangeShapeType="1"/>
            </p:cNvSpPr>
            <p:nvPr/>
          </p:nvSpPr>
          <p:spPr bwMode="auto">
            <a:xfrm>
              <a:off x="15652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01" name="Line 566"/>
            <p:cNvSpPr>
              <a:spLocks noChangeShapeType="1"/>
            </p:cNvSpPr>
            <p:nvPr/>
          </p:nvSpPr>
          <p:spPr bwMode="auto">
            <a:xfrm flipV="1">
              <a:off x="16002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02" name="Line 567"/>
            <p:cNvSpPr>
              <a:spLocks noChangeShapeType="1"/>
            </p:cNvSpPr>
            <p:nvPr/>
          </p:nvSpPr>
          <p:spPr bwMode="auto">
            <a:xfrm>
              <a:off x="15890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03" name="Line 568"/>
            <p:cNvSpPr>
              <a:spLocks noChangeShapeType="1"/>
            </p:cNvSpPr>
            <p:nvPr/>
          </p:nvSpPr>
          <p:spPr bwMode="auto">
            <a:xfrm flipV="1">
              <a:off x="16017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04" name="Line 569"/>
            <p:cNvSpPr>
              <a:spLocks noChangeShapeType="1"/>
            </p:cNvSpPr>
            <p:nvPr/>
          </p:nvSpPr>
          <p:spPr bwMode="auto">
            <a:xfrm>
              <a:off x="16002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05" name="Line 570"/>
            <p:cNvSpPr>
              <a:spLocks noChangeShapeType="1"/>
            </p:cNvSpPr>
            <p:nvPr/>
          </p:nvSpPr>
          <p:spPr bwMode="auto">
            <a:xfrm flipV="1">
              <a:off x="16097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06" name="Line 571"/>
            <p:cNvSpPr>
              <a:spLocks noChangeShapeType="1"/>
            </p:cNvSpPr>
            <p:nvPr/>
          </p:nvSpPr>
          <p:spPr bwMode="auto">
            <a:xfrm>
              <a:off x="16017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07" name="Line 572"/>
            <p:cNvSpPr>
              <a:spLocks noChangeShapeType="1"/>
            </p:cNvSpPr>
            <p:nvPr/>
          </p:nvSpPr>
          <p:spPr bwMode="auto">
            <a:xfrm flipV="1">
              <a:off x="16113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08" name="Line 573"/>
            <p:cNvSpPr>
              <a:spLocks noChangeShapeType="1"/>
            </p:cNvSpPr>
            <p:nvPr/>
          </p:nvSpPr>
          <p:spPr bwMode="auto">
            <a:xfrm>
              <a:off x="16097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09" name="Line 574"/>
            <p:cNvSpPr>
              <a:spLocks noChangeShapeType="1"/>
            </p:cNvSpPr>
            <p:nvPr/>
          </p:nvSpPr>
          <p:spPr bwMode="auto">
            <a:xfrm flipV="1">
              <a:off x="16176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10" name="Line 575"/>
            <p:cNvSpPr>
              <a:spLocks noChangeShapeType="1"/>
            </p:cNvSpPr>
            <p:nvPr/>
          </p:nvSpPr>
          <p:spPr bwMode="auto">
            <a:xfrm>
              <a:off x="16113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11" name="Line 576"/>
            <p:cNvSpPr>
              <a:spLocks noChangeShapeType="1"/>
            </p:cNvSpPr>
            <p:nvPr/>
          </p:nvSpPr>
          <p:spPr bwMode="auto">
            <a:xfrm flipV="1">
              <a:off x="16224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12" name="Line 577"/>
            <p:cNvSpPr>
              <a:spLocks noChangeShapeType="1"/>
            </p:cNvSpPr>
            <p:nvPr/>
          </p:nvSpPr>
          <p:spPr bwMode="auto">
            <a:xfrm>
              <a:off x="16176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13" name="Line 578"/>
            <p:cNvSpPr>
              <a:spLocks noChangeShapeType="1"/>
            </p:cNvSpPr>
            <p:nvPr/>
          </p:nvSpPr>
          <p:spPr bwMode="auto">
            <a:xfrm flipV="1">
              <a:off x="16335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14" name="Line 579"/>
            <p:cNvSpPr>
              <a:spLocks noChangeShapeType="1"/>
            </p:cNvSpPr>
            <p:nvPr/>
          </p:nvSpPr>
          <p:spPr bwMode="auto">
            <a:xfrm>
              <a:off x="16224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15" name="Line 580"/>
            <p:cNvSpPr>
              <a:spLocks noChangeShapeType="1"/>
            </p:cNvSpPr>
            <p:nvPr/>
          </p:nvSpPr>
          <p:spPr bwMode="auto">
            <a:xfrm flipV="1">
              <a:off x="1635126"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16" name="Line 581"/>
            <p:cNvSpPr>
              <a:spLocks noChangeShapeType="1"/>
            </p:cNvSpPr>
            <p:nvPr/>
          </p:nvSpPr>
          <p:spPr bwMode="auto">
            <a:xfrm>
              <a:off x="16335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17" name="Line 582"/>
            <p:cNvSpPr>
              <a:spLocks noChangeShapeType="1"/>
            </p:cNvSpPr>
            <p:nvPr/>
          </p:nvSpPr>
          <p:spPr bwMode="auto">
            <a:xfrm flipV="1">
              <a:off x="16478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18" name="Line 583"/>
            <p:cNvSpPr>
              <a:spLocks noChangeShapeType="1"/>
            </p:cNvSpPr>
            <p:nvPr/>
          </p:nvSpPr>
          <p:spPr bwMode="auto">
            <a:xfrm>
              <a:off x="16351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19" name="Line 584"/>
            <p:cNvSpPr>
              <a:spLocks noChangeShapeType="1"/>
            </p:cNvSpPr>
            <p:nvPr/>
          </p:nvSpPr>
          <p:spPr bwMode="auto">
            <a:xfrm flipV="1">
              <a:off x="165735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20" name="Line 585"/>
            <p:cNvSpPr>
              <a:spLocks noChangeShapeType="1"/>
            </p:cNvSpPr>
            <p:nvPr/>
          </p:nvSpPr>
          <p:spPr bwMode="auto">
            <a:xfrm>
              <a:off x="16478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21" name="Line 586"/>
            <p:cNvSpPr>
              <a:spLocks noChangeShapeType="1"/>
            </p:cNvSpPr>
            <p:nvPr/>
          </p:nvSpPr>
          <p:spPr bwMode="auto">
            <a:xfrm flipV="1">
              <a:off x="165735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22" name="Line 587"/>
            <p:cNvSpPr>
              <a:spLocks noChangeShapeType="1"/>
            </p:cNvSpPr>
            <p:nvPr/>
          </p:nvSpPr>
          <p:spPr bwMode="auto">
            <a:xfrm>
              <a:off x="165735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23" name="Line 588"/>
            <p:cNvSpPr>
              <a:spLocks noChangeShapeType="1"/>
            </p:cNvSpPr>
            <p:nvPr/>
          </p:nvSpPr>
          <p:spPr bwMode="auto">
            <a:xfrm flipV="1">
              <a:off x="16684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24" name="Line 589"/>
            <p:cNvSpPr>
              <a:spLocks noChangeShapeType="1"/>
            </p:cNvSpPr>
            <p:nvPr/>
          </p:nvSpPr>
          <p:spPr bwMode="auto">
            <a:xfrm>
              <a:off x="165735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25" name="Line 590"/>
            <p:cNvSpPr>
              <a:spLocks noChangeShapeType="1"/>
            </p:cNvSpPr>
            <p:nvPr/>
          </p:nvSpPr>
          <p:spPr bwMode="auto">
            <a:xfrm flipV="1">
              <a:off x="167957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26" name="Line 591"/>
            <p:cNvSpPr>
              <a:spLocks noChangeShapeType="1"/>
            </p:cNvSpPr>
            <p:nvPr/>
          </p:nvSpPr>
          <p:spPr bwMode="auto">
            <a:xfrm>
              <a:off x="16684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27" name="Line 592"/>
            <p:cNvSpPr>
              <a:spLocks noChangeShapeType="1"/>
            </p:cNvSpPr>
            <p:nvPr/>
          </p:nvSpPr>
          <p:spPr bwMode="auto">
            <a:xfrm flipV="1">
              <a:off x="16859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28" name="Line 593"/>
            <p:cNvSpPr>
              <a:spLocks noChangeShapeType="1"/>
            </p:cNvSpPr>
            <p:nvPr/>
          </p:nvSpPr>
          <p:spPr bwMode="auto">
            <a:xfrm>
              <a:off x="167957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29" name="Line 594"/>
            <p:cNvSpPr>
              <a:spLocks noChangeShapeType="1"/>
            </p:cNvSpPr>
            <p:nvPr/>
          </p:nvSpPr>
          <p:spPr bwMode="auto">
            <a:xfrm flipV="1">
              <a:off x="16922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30" name="Line 595"/>
            <p:cNvSpPr>
              <a:spLocks noChangeShapeType="1"/>
            </p:cNvSpPr>
            <p:nvPr/>
          </p:nvSpPr>
          <p:spPr bwMode="auto">
            <a:xfrm>
              <a:off x="16859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31" name="Line 596"/>
            <p:cNvSpPr>
              <a:spLocks noChangeShapeType="1"/>
            </p:cNvSpPr>
            <p:nvPr/>
          </p:nvSpPr>
          <p:spPr bwMode="auto">
            <a:xfrm flipV="1">
              <a:off x="16986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32" name="Line 597"/>
            <p:cNvSpPr>
              <a:spLocks noChangeShapeType="1"/>
            </p:cNvSpPr>
            <p:nvPr/>
          </p:nvSpPr>
          <p:spPr bwMode="auto">
            <a:xfrm>
              <a:off x="16922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33" name="Line 598"/>
            <p:cNvSpPr>
              <a:spLocks noChangeShapeType="1"/>
            </p:cNvSpPr>
            <p:nvPr/>
          </p:nvSpPr>
          <p:spPr bwMode="auto">
            <a:xfrm flipV="1">
              <a:off x="1703389"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34" name="Line 599"/>
            <p:cNvSpPr>
              <a:spLocks noChangeShapeType="1"/>
            </p:cNvSpPr>
            <p:nvPr/>
          </p:nvSpPr>
          <p:spPr bwMode="auto">
            <a:xfrm>
              <a:off x="16986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35" name="Line 600"/>
            <p:cNvSpPr>
              <a:spLocks noChangeShapeType="1"/>
            </p:cNvSpPr>
            <p:nvPr/>
          </p:nvSpPr>
          <p:spPr bwMode="auto">
            <a:xfrm flipV="1">
              <a:off x="17049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36" name="Line 601"/>
            <p:cNvSpPr>
              <a:spLocks noChangeShapeType="1"/>
            </p:cNvSpPr>
            <p:nvPr/>
          </p:nvSpPr>
          <p:spPr bwMode="auto">
            <a:xfrm>
              <a:off x="1703389"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37" name="Line 602"/>
            <p:cNvSpPr>
              <a:spLocks noChangeShapeType="1"/>
            </p:cNvSpPr>
            <p:nvPr/>
          </p:nvSpPr>
          <p:spPr bwMode="auto">
            <a:xfrm flipV="1">
              <a:off x="17145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38" name="Line 603"/>
            <p:cNvSpPr>
              <a:spLocks noChangeShapeType="1"/>
            </p:cNvSpPr>
            <p:nvPr/>
          </p:nvSpPr>
          <p:spPr bwMode="auto">
            <a:xfrm>
              <a:off x="17049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39" name="Line 604"/>
            <p:cNvSpPr>
              <a:spLocks noChangeShapeType="1"/>
            </p:cNvSpPr>
            <p:nvPr/>
          </p:nvSpPr>
          <p:spPr bwMode="auto">
            <a:xfrm flipV="1">
              <a:off x="17208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40" name="Line 605"/>
            <p:cNvSpPr>
              <a:spLocks noChangeShapeType="1"/>
            </p:cNvSpPr>
            <p:nvPr/>
          </p:nvSpPr>
          <p:spPr bwMode="auto">
            <a:xfrm>
              <a:off x="17145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41" name="Line 606"/>
            <p:cNvSpPr>
              <a:spLocks noChangeShapeType="1"/>
            </p:cNvSpPr>
            <p:nvPr/>
          </p:nvSpPr>
          <p:spPr bwMode="auto">
            <a:xfrm flipV="1">
              <a:off x="172720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42" name="Line 607"/>
            <p:cNvSpPr>
              <a:spLocks noChangeShapeType="1"/>
            </p:cNvSpPr>
            <p:nvPr/>
          </p:nvSpPr>
          <p:spPr bwMode="auto">
            <a:xfrm>
              <a:off x="17208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43" name="Line 609"/>
            <p:cNvSpPr>
              <a:spLocks noChangeShapeType="1"/>
            </p:cNvSpPr>
            <p:nvPr/>
          </p:nvSpPr>
          <p:spPr bwMode="auto">
            <a:xfrm flipV="1">
              <a:off x="173831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44" name="Line 610"/>
            <p:cNvSpPr>
              <a:spLocks noChangeShapeType="1"/>
            </p:cNvSpPr>
            <p:nvPr/>
          </p:nvSpPr>
          <p:spPr bwMode="auto">
            <a:xfrm>
              <a:off x="17272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45" name="Line 611"/>
            <p:cNvSpPr>
              <a:spLocks noChangeShapeType="1"/>
            </p:cNvSpPr>
            <p:nvPr/>
          </p:nvSpPr>
          <p:spPr bwMode="auto">
            <a:xfrm flipV="1">
              <a:off x="17399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46" name="Line 612"/>
            <p:cNvSpPr>
              <a:spLocks noChangeShapeType="1"/>
            </p:cNvSpPr>
            <p:nvPr/>
          </p:nvSpPr>
          <p:spPr bwMode="auto">
            <a:xfrm>
              <a:off x="173831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47" name="Line 613"/>
            <p:cNvSpPr>
              <a:spLocks noChangeShapeType="1"/>
            </p:cNvSpPr>
            <p:nvPr/>
          </p:nvSpPr>
          <p:spPr bwMode="auto">
            <a:xfrm flipV="1">
              <a:off x="17494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48" name="Line 614"/>
            <p:cNvSpPr>
              <a:spLocks noChangeShapeType="1"/>
            </p:cNvSpPr>
            <p:nvPr/>
          </p:nvSpPr>
          <p:spPr bwMode="auto">
            <a:xfrm>
              <a:off x="17399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49" name="Line 615"/>
            <p:cNvSpPr>
              <a:spLocks noChangeShapeType="1"/>
            </p:cNvSpPr>
            <p:nvPr/>
          </p:nvSpPr>
          <p:spPr bwMode="auto">
            <a:xfrm flipV="1">
              <a:off x="175101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50" name="Line 616"/>
            <p:cNvSpPr>
              <a:spLocks noChangeShapeType="1"/>
            </p:cNvSpPr>
            <p:nvPr/>
          </p:nvSpPr>
          <p:spPr bwMode="auto">
            <a:xfrm>
              <a:off x="17494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51" name="Line 617"/>
            <p:cNvSpPr>
              <a:spLocks noChangeShapeType="1"/>
            </p:cNvSpPr>
            <p:nvPr/>
          </p:nvSpPr>
          <p:spPr bwMode="auto">
            <a:xfrm flipV="1">
              <a:off x="17653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52" name="Line 618"/>
            <p:cNvSpPr>
              <a:spLocks noChangeShapeType="1"/>
            </p:cNvSpPr>
            <p:nvPr/>
          </p:nvSpPr>
          <p:spPr bwMode="auto">
            <a:xfrm>
              <a:off x="175101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53" name="Line 619"/>
            <p:cNvSpPr>
              <a:spLocks noChangeShapeType="1"/>
            </p:cNvSpPr>
            <p:nvPr/>
          </p:nvSpPr>
          <p:spPr bwMode="auto">
            <a:xfrm flipV="1">
              <a:off x="17732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54" name="Line 620"/>
            <p:cNvSpPr>
              <a:spLocks noChangeShapeType="1"/>
            </p:cNvSpPr>
            <p:nvPr/>
          </p:nvSpPr>
          <p:spPr bwMode="auto">
            <a:xfrm>
              <a:off x="17653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55" name="Line 621"/>
            <p:cNvSpPr>
              <a:spLocks noChangeShapeType="1"/>
            </p:cNvSpPr>
            <p:nvPr/>
          </p:nvSpPr>
          <p:spPr bwMode="auto">
            <a:xfrm flipV="1">
              <a:off x="178752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56" name="Line 622"/>
            <p:cNvSpPr>
              <a:spLocks noChangeShapeType="1"/>
            </p:cNvSpPr>
            <p:nvPr/>
          </p:nvSpPr>
          <p:spPr bwMode="auto">
            <a:xfrm>
              <a:off x="17732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57" name="Line 623"/>
            <p:cNvSpPr>
              <a:spLocks noChangeShapeType="1"/>
            </p:cNvSpPr>
            <p:nvPr/>
          </p:nvSpPr>
          <p:spPr bwMode="auto">
            <a:xfrm flipV="1">
              <a:off x="179704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58" name="Line 624"/>
            <p:cNvSpPr>
              <a:spLocks noChangeShapeType="1"/>
            </p:cNvSpPr>
            <p:nvPr/>
          </p:nvSpPr>
          <p:spPr bwMode="auto">
            <a:xfrm>
              <a:off x="178752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59" name="Line 625"/>
            <p:cNvSpPr>
              <a:spLocks noChangeShapeType="1"/>
            </p:cNvSpPr>
            <p:nvPr/>
          </p:nvSpPr>
          <p:spPr bwMode="auto">
            <a:xfrm flipV="1">
              <a:off x="18049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60" name="Line 626"/>
            <p:cNvSpPr>
              <a:spLocks noChangeShapeType="1"/>
            </p:cNvSpPr>
            <p:nvPr/>
          </p:nvSpPr>
          <p:spPr bwMode="auto">
            <a:xfrm>
              <a:off x="179704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61" name="Line 627"/>
            <p:cNvSpPr>
              <a:spLocks noChangeShapeType="1"/>
            </p:cNvSpPr>
            <p:nvPr/>
          </p:nvSpPr>
          <p:spPr bwMode="auto">
            <a:xfrm flipV="1">
              <a:off x="180974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62" name="Line 628"/>
            <p:cNvSpPr>
              <a:spLocks noChangeShapeType="1"/>
            </p:cNvSpPr>
            <p:nvPr/>
          </p:nvSpPr>
          <p:spPr bwMode="auto">
            <a:xfrm>
              <a:off x="18049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63" name="Line 629"/>
            <p:cNvSpPr>
              <a:spLocks noChangeShapeType="1"/>
            </p:cNvSpPr>
            <p:nvPr/>
          </p:nvSpPr>
          <p:spPr bwMode="auto">
            <a:xfrm flipV="1">
              <a:off x="18208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64" name="Line 630"/>
            <p:cNvSpPr>
              <a:spLocks noChangeShapeType="1"/>
            </p:cNvSpPr>
            <p:nvPr/>
          </p:nvSpPr>
          <p:spPr bwMode="auto">
            <a:xfrm>
              <a:off x="180974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65" name="Line 631"/>
            <p:cNvSpPr>
              <a:spLocks noChangeShapeType="1"/>
            </p:cNvSpPr>
            <p:nvPr/>
          </p:nvSpPr>
          <p:spPr bwMode="auto">
            <a:xfrm flipV="1">
              <a:off x="18303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66" name="Line 632"/>
            <p:cNvSpPr>
              <a:spLocks noChangeShapeType="1"/>
            </p:cNvSpPr>
            <p:nvPr/>
          </p:nvSpPr>
          <p:spPr bwMode="auto">
            <a:xfrm>
              <a:off x="18208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67" name="Line 633"/>
            <p:cNvSpPr>
              <a:spLocks noChangeShapeType="1"/>
            </p:cNvSpPr>
            <p:nvPr/>
          </p:nvSpPr>
          <p:spPr bwMode="auto">
            <a:xfrm flipV="1">
              <a:off x="18319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68" name="Line 634"/>
            <p:cNvSpPr>
              <a:spLocks noChangeShapeType="1"/>
            </p:cNvSpPr>
            <p:nvPr/>
          </p:nvSpPr>
          <p:spPr bwMode="auto">
            <a:xfrm>
              <a:off x="18303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69" name="Line 635"/>
            <p:cNvSpPr>
              <a:spLocks noChangeShapeType="1"/>
            </p:cNvSpPr>
            <p:nvPr/>
          </p:nvSpPr>
          <p:spPr bwMode="auto">
            <a:xfrm flipV="1">
              <a:off x="18446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70" name="Line 636"/>
            <p:cNvSpPr>
              <a:spLocks noChangeShapeType="1"/>
            </p:cNvSpPr>
            <p:nvPr/>
          </p:nvSpPr>
          <p:spPr bwMode="auto">
            <a:xfrm>
              <a:off x="18319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71" name="Line 637"/>
            <p:cNvSpPr>
              <a:spLocks noChangeShapeType="1"/>
            </p:cNvSpPr>
            <p:nvPr/>
          </p:nvSpPr>
          <p:spPr bwMode="auto">
            <a:xfrm flipV="1">
              <a:off x="18494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72" name="Line 638"/>
            <p:cNvSpPr>
              <a:spLocks noChangeShapeType="1"/>
            </p:cNvSpPr>
            <p:nvPr/>
          </p:nvSpPr>
          <p:spPr bwMode="auto">
            <a:xfrm>
              <a:off x="18446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73" name="Line 639"/>
            <p:cNvSpPr>
              <a:spLocks noChangeShapeType="1"/>
            </p:cNvSpPr>
            <p:nvPr/>
          </p:nvSpPr>
          <p:spPr bwMode="auto">
            <a:xfrm flipV="1">
              <a:off x="18542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74" name="Line 640"/>
            <p:cNvSpPr>
              <a:spLocks noChangeShapeType="1"/>
            </p:cNvSpPr>
            <p:nvPr/>
          </p:nvSpPr>
          <p:spPr bwMode="auto">
            <a:xfrm>
              <a:off x="18494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75" name="Line 641"/>
            <p:cNvSpPr>
              <a:spLocks noChangeShapeType="1"/>
            </p:cNvSpPr>
            <p:nvPr/>
          </p:nvSpPr>
          <p:spPr bwMode="auto">
            <a:xfrm flipV="1">
              <a:off x="18669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76" name="Line 642"/>
            <p:cNvSpPr>
              <a:spLocks noChangeShapeType="1"/>
            </p:cNvSpPr>
            <p:nvPr/>
          </p:nvSpPr>
          <p:spPr bwMode="auto">
            <a:xfrm>
              <a:off x="18542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77" name="Line 643"/>
            <p:cNvSpPr>
              <a:spLocks noChangeShapeType="1"/>
            </p:cNvSpPr>
            <p:nvPr/>
          </p:nvSpPr>
          <p:spPr bwMode="auto">
            <a:xfrm flipV="1">
              <a:off x="18684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78" name="Line 644"/>
            <p:cNvSpPr>
              <a:spLocks noChangeShapeType="1"/>
            </p:cNvSpPr>
            <p:nvPr/>
          </p:nvSpPr>
          <p:spPr bwMode="auto">
            <a:xfrm>
              <a:off x="18669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79" name="Line 645"/>
            <p:cNvSpPr>
              <a:spLocks noChangeShapeType="1"/>
            </p:cNvSpPr>
            <p:nvPr/>
          </p:nvSpPr>
          <p:spPr bwMode="auto">
            <a:xfrm flipV="1">
              <a:off x="187801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80" name="Line 646"/>
            <p:cNvSpPr>
              <a:spLocks noChangeShapeType="1"/>
            </p:cNvSpPr>
            <p:nvPr/>
          </p:nvSpPr>
          <p:spPr bwMode="auto">
            <a:xfrm>
              <a:off x="18684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81" name="Line 647"/>
            <p:cNvSpPr>
              <a:spLocks noChangeShapeType="1"/>
            </p:cNvSpPr>
            <p:nvPr/>
          </p:nvSpPr>
          <p:spPr bwMode="auto">
            <a:xfrm flipV="1">
              <a:off x="18827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82" name="Line 648"/>
            <p:cNvSpPr>
              <a:spLocks noChangeShapeType="1"/>
            </p:cNvSpPr>
            <p:nvPr/>
          </p:nvSpPr>
          <p:spPr bwMode="auto">
            <a:xfrm>
              <a:off x="187801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83" name="Line 649"/>
            <p:cNvSpPr>
              <a:spLocks noChangeShapeType="1"/>
            </p:cNvSpPr>
            <p:nvPr/>
          </p:nvSpPr>
          <p:spPr bwMode="auto">
            <a:xfrm flipV="1">
              <a:off x="18891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84" name="Line 650"/>
            <p:cNvSpPr>
              <a:spLocks noChangeShapeType="1"/>
            </p:cNvSpPr>
            <p:nvPr/>
          </p:nvSpPr>
          <p:spPr bwMode="auto">
            <a:xfrm>
              <a:off x="18827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85" name="Line 651"/>
            <p:cNvSpPr>
              <a:spLocks noChangeShapeType="1"/>
            </p:cNvSpPr>
            <p:nvPr/>
          </p:nvSpPr>
          <p:spPr bwMode="auto">
            <a:xfrm flipV="1">
              <a:off x="19018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86" name="Line 652"/>
            <p:cNvSpPr>
              <a:spLocks noChangeShapeType="1"/>
            </p:cNvSpPr>
            <p:nvPr/>
          </p:nvSpPr>
          <p:spPr bwMode="auto">
            <a:xfrm>
              <a:off x="18891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87" name="Line 653"/>
            <p:cNvSpPr>
              <a:spLocks noChangeShapeType="1"/>
            </p:cNvSpPr>
            <p:nvPr/>
          </p:nvSpPr>
          <p:spPr bwMode="auto">
            <a:xfrm flipV="1">
              <a:off x="19050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88" name="Line 654"/>
            <p:cNvSpPr>
              <a:spLocks noChangeShapeType="1"/>
            </p:cNvSpPr>
            <p:nvPr/>
          </p:nvSpPr>
          <p:spPr bwMode="auto">
            <a:xfrm>
              <a:off x="19018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89" name="Line 655"/>
            <p:cNvSpPr>
              <a:spLocks noChangeShapeType="1"/>
            </p:cNvSpPr>
            <p:nvPr/>
          </p:nvSpPr>
          <p:spPr bwMode="auto">
            <a:xfrm flipV="1">
              <a:off x="19129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90" name="Line 656"/>
            <p:cNvSpPr>
              <a:spLocks noChangeShapeType="1"/>
            </p:cNvSpPr>
            <p:nvPr/>
          </p:nvSpPr>
          <p:spPr bwMode="auto">
            <a:xfrm>
              <a:off x="19050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91" name="Line 657"/>
            <p:cNvSpPr>
              <a:spLocks noChangeShapeType="1"/>
            </p:cNvSpPr>
            <p:nvPr/>
          </p:nvSpPr>
          <p:spPr bwMode="auto">
            <a:xfrm flipV="1">
              <a:off x="1914524"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92" name="Line 658"/>
            <p:cNvSpPr>
              <a:spLocks noChangeShapeType="1"/>
            </p:cNvSpPr>
            <p:nvPr/>
          </p:nvSpPr>
          <p:spPr bwMode="auto">
            <a:xfrm>
              <a:off x="19129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93" name="Line 659"/>
            <p:cNvSpPr>
              <a:spLocks noChangeShapeType="1"/>
            </p:cNvSpPr>
            <p:nvPr/>
          </p:nvSpPr>
          <p:spPr bwMode="auto">
            <a:xfrm flipV="1">
              <a:off x="191611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94" name="Line 660"/>
            <p:cNvSpPr>
              <a:spLocks noChangeShapeType="1"/>
            </p:cNvSpPr>
            <p:nvPr/>
          </p:nvSpPr>
          <p:spPr bwMode="auto">
            <a:xfrm>
              <a:off x="1914524"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95" name="Line 661"/>
            <p:cNvSpPr>
              <a:spLocks noChangeShapeType="1"/>
            </p:cNvSpPr>
            <p:nvPr/>
          </p:nvSpPr>
          <p:spPr bwMode="auto">
            <a:xfrm flipV="1">
              <a:off x="19256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96" name="Line 662"/>
            <p:cNvSpPr>
              <a:spLocks noChangeShapeType="1"/>
            </p:cNvSpPr>
            <p:nvPr/>
          </p:nvSpPr>
          <p:spPr bwMode="auto">
            <a:xfrm>
              <a:off x="191611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97" name="Line 663"/>
            <p:cNvSpPr>
              <a:spLocks noChangeShapeType="1"/>
            </p:cNvSpPr>
            <p:nvPr/>
          </p:nvSpPr>
          <p:spPr bwMode="auto">
            <a:xfrm flipV="1">
              <a:off x="193674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98" name="Line 664"/>
            <p:cNvSpPr>
              <a:spLocks noChangeShapeType="1"/>
            </p:cNvSpPr>
            <p:nvPr/>
          </p:nvSpPr>
          <p:spPr bwMode="auto">
            <a:xfrm>
              <a:off x="19256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599" name="Line 665"/>
            <p:cNvSpPr>
              <a:spLocks noChangeShapeType="1"/>
            </p:cNvSpPr>
            <p:nvPr/>
          </p:nvSpPr>
          <p:spPr bwMode="auto">
            <a:xfrm flipV="1">
              <a:off x="194944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00" name="Line 666"/>
            <p:cNvSpPr>
              <a:spLocks noChangeShapeType="1"/>
            </p:cNvSpPr>
            <p:nvPr/>
          </p:nvSpPr>
          <p:spPr bwMode="auto">
            <a:xfrm>
              <a:off x="193674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01" name="Line 667"/>
            <p:cNvSpPr>
              <a:spLocks noChangeShapeType="1"/>
            </p:cNvSpPr>
            <p:nvPr/>
          </p:nvSpPr>
          <p:spPr bwMode="auto">
            <a:xfrm flipV="1">
              <a:off x="19605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02" name="Line 668"/>
            <p:cNvSpPr>
              <a:spLocks noChangeShapeType="1"/>
            </p:cNvSpPr>
            <p:nvPr/>
          </p:nvSpPr>
          <p:spPr bwMode="auto">
            <a:xfrm>
              <a:off x="194944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03" name="Line 669"/>
            <p:cNvSpPr>
              <a:spLocks noChangeShapeType="1"/>
            </p:cNvSpPr>
            <p:nvPr/>
          </p:nvSpPr>
          <p:spPr bwMode="auto">
            <a:xfrm flipV="1">
              <a:off x="197326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04" name="Line 670"/>
            <p:cNvSpPr>
              <a:spLocks noChangeShapeType="1"/>
            </p:cNvSpPr>
            <p:nvPr/>
          </p:nvSpPr>
          <p:spPr bwMode="auto">
            <a:xfrm>
              <a:off x="19605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05" name="Line 671"/>
            <p:cNvSpPr>
              <a:spLocks noChangeShapeType="1"/>
            </p:cNvSpPr>
            <p:nvPr/>
          </p:nvSpPr>
          <p:spPr bwMode="auto">
            <a:xfrm flipV="1">
              <a:off x="19827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06" name="Line 672"/>
            <p:cNvSpPr>
              <a:spLocks noChangeShapeType="1"/>
            </p:cNvSpPr>
            <p:nvPr/>
          </p:nvSpPr>
          <p:spPr bwMode="auto">
            <a:xfrm>
              <a:off x="197326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07" name="Line 673"/>
            <p:cNvSpPr>
              <a:spLocks noChangeShapeType="1"/>
            </p:cNvSpPr>
            <p:nvPr/>
          </p:nvSpPr>
          <p:spPr bwMode="auto">
            <a:xfrm flipV="1">
              <a:off x="19939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08" name="Line 674"/>
            <p:cNvSpPr>
              <a:spLocks noChangeShapeType="1"/>
            </p:cNvSpPr>
            <p:nvPr/>
          </p:nvSpPr>
          <p:spPr bwMode="auto">
            <a:xfrm>
              <a:off x="19827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09" name="Line 675"/>
            <p:cNvSpPr>
              <a:spLocks noChangeShapeType="1"/>
            </p:cNvSpPr>
            <p:nvPr/>
          </p:nvSpPr>
          <p:spPr bwMode="auto">
            <a:xfrm flipV="1">
              <a:off x="20034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10" name="Line 676"/>
            <p:cNvSpPr>
              <a:spLocks noChangeShapeType="1"/>
            </p:cNvSpPr>
            <p:nvPr/>
          </p:nvSpPr>
          <p:spPr bwMode="auto">
            <a:xfrm>
              <a:off x="19939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11" name="Line 677"/>
            <p:cNvSpPr>
              <a:spLocks noChangeShapeType="1"/>
            </p:cNvSpPr>
            <p:nvPr/>
          </p:nvSpPr>
          <p:spPr bwMode="auto">
            <a:xfrm flipV="1">
              <a:off x="20081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12" name="Line 678"/>
            <p:cNvSpPr>
              <a:spLocks noChangeShapeType="1"/>
            </p:cNvSpPr>
            <p:nvPr/>
          </p:nvSpPr>
          <p:spPr bwMode="auto">
            <a:xfrm>
              <a:off x="20034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13" name="Line 679"/>
            <p:cNvSpPr>
              <a:spLocks noChangeShapeType="1"/>
            </p:cNvSpPr>
            <p:nvPr/>
          </p:nvSpPr>
          <p:spPr bwMode="auto">
            <a:xfrm flipV="1">
              <a:off x="2008188"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14" name="Line 680"/>
            <p:cNvSpPr>
              <a:spLocks noChangeShapeType="1"/>
            </p:cNvSpPr>
            <p:nvPr/>
          </p:nvSpPr>
          <p:spPr bwMode="auto">
            <a:xfrm>
              <a:off x="20081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15" name="Line 681"/>
            <p:cNvSpPr>
              <a:spLocks noChangeShapeType="1"/>
            </p:cNvSpPr>
            <p:nvPr/>
          </p:nvSpPr>
          <p:spPr bwMode="auto">
            <a:xfrm flipV="1">
              <a:off x="20193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16" name="Line 682"/>
            <p:cNvSpPr>
              <a:spLocks noChangeShapeType="1"/>
            </p:cNvSpPr>
            <p:nvPr/>
          </p:nvSpPr>
          <p:spPr bwMode="auto">
            <a:xfrm>
              <a:off x="2008188"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17" name="Line 683"/>
            <p:cNvSpPr>
              <a:spLocks noChangeShapeType="1"/>
            </p:cNvSpPr>
            <p:nvPr/>
          </p:nvSpPr>
          <p:spPr bwMode="auto">
            <a:xfrm flipV="1">
              <a:off x="20288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18" name="Line 684"/>
            <p:cNvSpPr>
              <a:spLocks noChangeShapeType="1"/>
            </p:cNvSpPr>
            <p:nvPr/>
          </p:nvSpPr>
          <p:spPr bwMode="auto">
            <a:xfrm>
              <a:off x="20193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19" name="Line 685"/>
            <p:cNvSpPr>
              <a:spLocks noChangeShapeType="1"/>
            </p:cNvSpPr>
            <p:nvPr/>
          </p:nvSpPr>
          <p:spPr bwMode="auto">
            <a:xfrm flipV="1">
              <a:off x="2044700"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20" name="Line 686"/>
            <p:cNvSpPr>
              <a:spLocks noChangeShapeType="1"/>
            </p:cNvSpPr>
            <p:nvPr/>
          </p:nvSpPr>
          <p:spPr bwMode="auto">
            <a:xfrm>
              <a:off x="20288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21" name="Line 687"/>
            <p:cNvSpPr>
              <a:spLocks noChangeShapeType="1"/>
            </p:cNvSpPr>
            <p:nvPr/>
          </p:nvSpPr>
          <p:spPr bwMode="auto">
            <a:xfrm flipV="1">
              <a:off x="20526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22" name="Line 688"/>
            <p:cNvSpPr>
              <a:spLocks noChangeShapeType="1"/>
            </p:cNvSpPr>
            <p:nvPr/>
          </p:nvSpPr>
          <p:spPr bwMode="auto">
            <a:xfrm>
              <a:off x="2044700"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23" name="Line 689"/>
            <p:cNvSpPr>
              <a:spLocks noChangeShapeType="1"/>
            </p:cNvSpPr>
            <p:nvPr/>
          </p:nvSpPr>
          <p:spPr bwMode="auto">
            <a:xfrm flipV="1">
              <a:off x="206216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24" name="Line 690"/>
            <p:cNvSpPr>
              <a:spLocks noChangeShapeType="1"/>
            </p:cNvSpPr>
            <p:nvPr/>
          </p:nvSpPr>
          <p:spPr bwMode="auto">
            <a:xfrm>
              <a:off x="20526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25" name="Line 691"/>
            <p:cNvSpPr>
              <a:spLocks noChangeShapeType="1"/>
            </p:cNvSpPr>
            <p:nvPr/>
          </p:nvSpPr>
          <p:spPr bwMode="auto">
            <a:xfrm flipV="1">
              <a:off x="20653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26" name="Line 692"/>
            <p:cNvSpPr>
              <a:spLocks noChangeShapeType="1"/>
            </p:cNvSpPr>
            <p:nvPr/>
          </p:nvSpPr>
          <p:spPr bwMode="auto">
            <a:xfrm>
              <a:off x="206216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27" name="Line 693"/>
            <p:cNvSpPr>
              <a:spLocks noChangeShapeType="1"/>
            </p:cNvSpPr>
            <p:nvPr/>
          </p:nvSpPr>
          <p:spPr bwMode="auto">
            <a:xfrm flipV="1">
              <a:off x="20748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28" name="Line 694"/>
            <p:cNvSpPr>
              <a:spLocks noChangeShapeType="1"/>
            </p:cNvSpPr>
            <p:nvPr/>
          </p:nvSpPr>
          <p:spPr bwMode="auto">
            <a:xfrm>
              <a:off x="20653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29" name="Line 695"/>
            <p:cNvSpPr>
              <a:spLocks noChangeShapeType="1"/>
            </p:cNvSpPr>
            <p:nvPr/>
          </p:nvSpPr>
          <p:spPr bwMode="auto">
            <a:xfrm flipV="1">
              <a:off x="20875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30" name="Line 696"/>
            <p:cNvSpPr>
              <a:spLocks noChangeShapeType="1"/>
            </p:cNvSpPr>
            <p:nvPr/>
          </p:nvSpPr>
          <p:spPr bwMode="auto">
            <a:xfrm>
              <a:off x="20748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31" name="Line 697"/>
            <p:cNvSpPr>
              <a:spLocks noChangeShapeType="1"/>
            </p:cNvSpPr>
            <p:nvPr/>
          </p:nvSpPr>
          <p:spPr bwMode="auto">
            <a:xfrm flipV="1">
              <a:off x="20907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32" name="Line 698"/>
            <p:cNvSpPr>
              <a:spLocks noChangeShapeType="1"/>
            </p:cNvSpPr>
            <p:nvPr/>
          </p:nvSpPr>
          <p:spPr bwMode="auto">
            <a:xfrm>
              <a:off x="20875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33" name="Line 699"/>
            <p:cNvSpPr>
              <a:spLocks noChangeShapeType="1"/>
            </p:cNvSpPr>
            <p:nvPr/>
          </p:nvSpPr>
          <p:spPr bwMode="auto">
            <a:xfrm flipV="1">
              <a:off x="20970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34" name="Line 700"/>
            <p:cNvSpPr>
              <a:spLocks noChangeShapeType="1"/>
            </p:cNvSpPr>
            <p:nvPr/>
          </p:nvSpPr>
          <p:spPr bwMode="auto">
            <a:xfrm>
              <a:off x="20907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35" name="Line 701"/>
            <p:cNvSpPr>
              <a:spLocks noChangeShapeType="1"/>
            </p:cNvSpPr>
            <p:nvPr/>
          </p:nvSpPr>
          <p:spPr bwMode="auto">
            <a:xfrm flipV="1">
              <a:off x="21002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36" name="Line 702"/>
            <p:cNvSpPr>
              <a:spLocks noChangeShapeType="1"/>
            </p:cNvSpPr>
            <p:nvPr/>
          </p:nvSpPr>
          <p:spPr bwMode="auto">
            <a:xfrm>
              <a:off x="20970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37" name="Line 703"/>
            <p:cNvSpPr>
              <a:spLocks noChangeShapeType="1"/>
            </p:cNvSpPr>
            <p:nvPr/>
          </p:nvSpPr>
          <p:spPr bwMode="auto">
            <a:xfrm flipV="1">
              <a:off x="2101850"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38" name="Line 704"/>
            <p:cNvSpPr>
              <a:spLocks noChangeShapeType="1"/>
            </p:cNvSpPr>
            <p:nvPr/>
          </p:nvSpPr>
          <p:spPr bwMode="auto">
            <a:xfrm>
              <a:off x="21002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39" name="Line 705"/>
            <p:cNvSpPr>
              <a:spLocks noChangeShapeType="1"/>
            </p:cNvSpPr>
            <p:nvPr/>
          </p:nvSpPr>
          <p:spPr bwMode="auto">
            <a:xfrm flipV="1">
              <a:off x="211296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40" name="Line 706"/>
            <p:cNvSpPr>
              <a:spLocks noChangeShapeType="1"/>
            </p:cNvSpPr>
            <p:nvPr/>
          </p:nvSpPr>
          <p:spPr bwMode="auto">
            <a:xfrm>
              <a:off x="21018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41" name="Line 707"/>
            <p:cNvSpPr>
              <a:spLocks noChangeShapeType="1"/>
            </p:cNvSpPr>
            <p:nvPr/>
          </p:nvSpPr>
          <p:spPr bwMode="auto">
            <a:xfrm flipV="1">
              <a:off x="21224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42" name="Line 708"/>
            <p:cNvSpPr>
              <a:spLocks noChangeShapeType="1"/>
            </p:cNvSpPr>
            <p:nvPr/>
          </p:nvSpPr>
          <p:spPr bwMode="auto">
            <a:xfrm>
              <a:off x="211296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43" name="Line 709"/>
            <p:cNvSpPr>
              <a:spLocks noChangeShapeType="1"/>
            </p:cNvSpPr>
            <p:nvPr/>
          </p:nvSpPr>
          <p:spPr bwMode="auto">
            <a:xfrm flipV="1">
              <a:off x="21304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44" name="Line 710"/>
            <p:cNvSpPr>
              <a:spLocks noChangeShapeType="1"/>
            </p:cNvSpPr>
            <p:nvPr/>
          </p:nvSpPr>
          <p:spPr bwMode="auto">
            <a:xfrm>
              <a:off x="21224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45" name="Line 711"/>
            <p:cNvSpPr>
              <a:spLocks noChangeShapeType="1"/>
            </p:cNvSpPr>
            <p:nvPr/>
          </p:nvSpPr>
          <p:spPr bwMode="auto">
            <a:xfrm flipV="1">
              <a:off x="21415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46" name="Line 712"/>
            <p:cNvSpPr>
              <a:spLocks noChangeShapeType="1"/>
            </p:cNvSpPr>
            <p:nvPr/>
          </p:nvSpPr>
          <p:spPr bwMode="auto">
            <a:xfrm>
              <a:off x="21304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47" name="Line 713"/>
            <p:cNvSpPr>
              <a:spLocks noChangeShapeType="1"/>
            </p:cNvSpPr>
            <p:nvPr/>
          </p:nvSpPr>
          <p:spPr bwMode="auto">
            <a:xfrm flipV="1">
              <a:off x="21463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48" name="Line 714"/>
            <p:cNvSpPr>
              <a:spLocks noChangeShapeType="1"/>
            </p:cNvSpPr>
            <p:nvPr/>
          </p:nvSpPr>
          <p:spPr bwMode="auto">
            <a:xfrm>
              <a:off x="21415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49" name="Line 715"/>
            <p:cNvSpPr>
              <a:spLocks noChangeShapeType="1"/>
            </p:cNvSpPr>
            <p:nvPr/>
          </p:nvSpPr>
          <p:spPr bwMode="auto">
            <a:xfrm flipV="1">
              <a:off x="21590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50" name="Line 716"/>
            <p:cNvSpPr>
              <a:spLocks noChangeShapeType="1"/>
            </p:cNvSpPr>
            <p:nvPr/>
          </p:nvSpPr>
          <p:spPr bwMode="auto">
            <a:xfrm>
              <a:off x="21463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51" name="Line 717"/>
            <p:cNvSpPr>
              <a:spLocks noChangeShapeType="1"/>
            </p:cNvSpPr>
            <p:nvPr/>
          </p:nvSpPr>
          <p:spPr bwMode="auto">
            <a:xfrm flipV="1">
              <a:off x="21685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52" name="Line 718"/>
            <p:cNvSpPr>
              <a:spLocks noChangeShapeType="1"/>
            </p:cNvSpPr>
            <p:nvPr/>
          </p:nvSpPr>
          <p:spPr bwMode="auto">
            <a:xfrm>
              <a:off x="21590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53" name="Line 719"/>
            <p:cNvSpPr>
              <a:spLocks noChangeShapeType="1"/>
            </p:cNvSpPr>
            <p:nvPr/>
          </p:nvSpPr>
          <p:spPr bwMode="auto">
            <a:xfrm flipV="1">
              <a:off x="21796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54" name="Line 720"/>
            <p:cNvSpPr>
              <a:spLocks noChangeShapeType="1"/>
            </p:cNvSpPr>
            <p:nvPr/>
          </p:nvSpPr>
          <p:spPr bwMode="auto">
            <a:xfrm>
              <a:off x="21685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55" name="Line 721"/>
            <p:cNvSpPr>
              <a:spLocks noChangeShapeType="1"/>
            </p:cNvSpPr>
            <p:nvPr/>
          </p:nvSpPr>
          <p:spPr bwMode="auto">
            <a:xfrm flipV="1">
              <a:off x="2189163"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56" name="Line 722"/>
            <p:cNvSpPr>
              <a:spLocks noChangeShapeType="1"/>
            </p:cNvSpPr>
            <p:nvPr/>
          </p:nvSpPr>
          <p:spPr bwMode="auto">
            <a:xfrm>
              <a:off x="21796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57" name="Line 723"/>
            <p:cNvSpPr>
              <a:spLocks noChangeShapeType="1"/>
            </p:cNvSpPr>
            <p:nvPr/>
          </p:nvSpPr>
          <p:spPr bwMode="auto">
            <a:xfrm flipV="1">
              <a:off x="218916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58" name="Line 724"/>
            <p:cNvSpPr>
              <a:spLocks noChangeShapeType="1"/>
            </p:cNvSpPr>
            <p:nvPr/>
          </p:nvSpPr>
          <p:spPr bwMode="auto">
            <a:xfrm>
              <a:off x="2189163"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59" name="Line 725"/>
            <p:cNvSpPr>
              <a:spLocks noChangeShapeType="1"/>
            </p:cNvSpPr>
            <p:nvPr/>
          </p:nvSpPr>
          <p:spPr bwMode="auto">
            <a:xfrm flipV="1">
              <a:off x="21923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60" name="Line 726"/>
            <p:cNvSpPr>
              <a:spLocks noChangeShapeType="1"/>
            </p:cNvSpPr>
            <p:nvPr/>
          </p:nvSpPr>
          <p:spPr bwMode="auto">
            <a:xfrm>
              <a:off x="218916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61" name="Line 727"/>
            <p:cNvSpPr>
              <a:spLocks noChangeShapeType="1"/>
            </p:cNvSpPr>
            <p:nvPr/>
          </p:nvSpPr>
          <p:spPr bwMode="auto">
            <a:xfrm flipV="1">
              <a:off x="22050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62" name="Line 728"/>
            <p:cNvSpPr>
              <a:spLocks noChangeShapeType="1"/>
            </p:cNvSpPr>
            <p:nvPr/>
          </p:nvSpPr>
          <p:spPr bwMode="auto">
            <a:xfrm>
              <a:off x="21923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63" name="Line 729"/>
            <p:cNvSpPr>
              <a:spLocks noChangeShapeType="1"/>
            </p:cNvSpPr>
            <p:nvPr/>
          </p:nvSpPr>
          <p:spPr bwMode="auto">
            <a:xfrm flipV="1">
              <a:off x="221297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64" name="Line 730"/>
            <p:cNvSpPr>
              <a:spLocks noChangeShapeType="1"/>
            </p:cNvSpPr>
            <p:nvPr/>
          </p:nvSpPr>
          <p:spPr bwMode="auto">
            <a:xfrm>
              <a:off x="22050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65" name="Line 731"/>
            <p:cNvSpPr>
              <a:spLocks noChangeShapeType="1"/>
            </p:cNvSpPr>
            <p:nvPr/>
          </p:nvSpPr>
          <p:spPr bwMode="auto">
            <a:xfrm flipV="1">
              <a:off x="2212974"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66" name="Line 732"/>
            <p:cNvSpPr>
              <a:spLocks noChangeShapeType="1"/>
            </p:cNvSpPr>
            <p:nvPr/>
          </p:nvSpPr>
          <p:spPr bwMode="auto">
            <a:xfrm>
              <a:off x="221297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67" name="Line 733"/>
            <p:cNvSpPr>
              <a:spLocks noChangeShapeType="1"/>
            </p:cNvSpPr>
            <p:nvPr/>
          </p:nvSpPr>
          <p:spPr bwMode="auto">
            <a:xfrm flipV="1">
              <a:off x="22240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68" name="Line 734"/>
            <p:cNvSpPr>
              <a:spLocks noChangeShapeType="1"/>
            </p:cNvSpPr>
            <p:nvPr/>
          </p:nvSpPr>
          <p:spPr bwMode="auto">
            <a:xfrm>
              <a:off x="221297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69" name="Line 735"/>
            <p:cNvSpPr>
              <a:spLocks noChangeShapeType="1"/>
            </p:cNvSpPr>
            <p:nvPr/>
          </p:nvSpPr>
          <p:spPr bwMode="auto">
            <a:xfrm flipV="1">
              <a:off x="22288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70" name="Line 736"/>
            <p:cNvSpPr>
              <a:spLocks noChangeShapeType="1"/>
            </p:cNvSpPr>
            <p:nvPr/>
          </p:nvSpPr>
          <p:spPr bwMode="auto">
            <a:xfrm>
              <a:off x="22240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71" name="Line 737"/>
            <p:cNvSpPr>
              <a:spLocks noChangeShapeType="1"/>
            </p:cNvSpPr>
            <p:nvPr/>
          </p:nvSpPr>
          <p:spPr bwMode="auto">
            <a:xfrm flipV="1">
              <a:off x="22367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72" name="Line 738"/>
            <p:cNvSpPr>
              <a:spLocks noChangeShapeType="1"/>
            </p:cNvSpPr>
            <p:nvPr/>
          </p:nvSpPr>
          <p:spPr bwMode="auto">
            <a:xfrm>
              <a:off x="22288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73" name="Line 739"/>
            <p:cNvSpPr>
              <a:spLocks noChangeShapeType="1"/>
            </p:cNvSpPr>
            <p:nvPr/>
          </p:nvSpPr>
          <p:spPr bwMode="auto">
            <a:xfrm flipV="1">
              <a:off x="2236787"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74" name="Line 740"/>
            <p:cNvSpPr>
              <a:spLocks noChangeShapeType="1"/>
            </p:cNvSpPr>
            <p:nvPr/>
          </p:nvSpPr>
          <p:spPr bwMode="auto">
            <a:xfrm>
              <a:off x="22367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75" name="Line 741"/>
            <p:cNvSpPr>
              <a:spLocks noChangeShapeType="1"/>
            </p:cNvSpPr>
            <p:nvPr/>
          </p:nvSpPr>
          <p:spPr bwMode="auto">
            <a:xfrm flipV="1">
              <a:off x="22383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76" name="Line 742"/>
            <p:cNvSpPr>
              <a:spLocks noChangeShapeType="1"/>
            </p:cNvSpPr>
            <p:nvPr/>
          </p:nvSpPr>
          <p:spPr bwMode="auto">
            <a:xfrm>
              <a:off x="22367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77" name="Line 743"/>
            <p:cNvSpPr>
              <a:spLocks noChangeShapeType="1"/>
            </p:cNvSpPr>
            <p:nvPr/>
          </p:nvSpPr>
          <p:spPr bwMode="auto">
            <a:xfrm flipV="1">
              <a:off x="22494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78" name="Line 744"/>
            <p:cNvSpPr>
              <a:spLocks noChangeShapeType="1"/>
            </p:cNvSpPr>
            <p:nvPr/>
          </p:nvSpPr>
          <p:spPr bwMode="auto">
            <a:xfrm>
              <a:off x="22383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79" name="Line 745"/>
            <p:cNvSpPr>
              <a:spLocks noChangeShapeType="1"/>
            </p:cNvSpPr>
            <p:nvPr/>
          </p:nvSpPr>
          <p:spPr bwMode="auto">
            <a:xfrm flipV="1">
              <a:off x="22558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80" name="Line 746"/>
            <p:cNvSpPr>
              <a:spLocks noChangeShapeType="1"/>
            </p:cNvSpPr>
            <p:nvPr/>
          </p:nvSpPr>
          <p:spPr bwMode="auto">
            <a:xfrm>
              <a:off x="22494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81" name="Line 747"/>
            <p:cNvSpPr>
              <a:spLocks noChangeShapeType="1"/>
            </p:cNvSpPr>
            <p:nvPr/>
          </p:nvSpPr>
          <p:spPr bwMode="auto">
            <a:xfrm flipV="1">
              <a:off x="22621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82" name="Line 748"/>
            <p:cNvSpPr>
              <a:spLocks noChangeShapeType="1"/>
            </p:cNvSpPr>
            <p:nvPr/>
          </p:nvSpPr>
          <p:spPr bwMode="auto">
            <a:xfrm>
              <a:off x="22558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83" name="Line 749"/>
            <p:cNvSpPr>
              <a:spLocks noChangeShapeType="1"/>
            </p:cNvSpPr>
            <p:nvPr/>
          </p:nvSpPr>
          <p:spPr bwMode="auto">
            <a:xfrm flipV="1">
              <a:off x="2262188"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84" name="Line 750"/>
            <p:cNvSpPr>
              <a:spLocks noChangeShapeType="1"/>
            </p:cNvSpPr>
            <p:nvPr/>
          </p:nvSpPr>
          <p:spPr bwMode="auto">
            <a:xfrm>
              <a:off x="22621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85" name="Line 751"/>
            <p:cNvSpPr>
              <a:spLocks noChangeShapeType="1"/>
            </p:cNvSpPr>
            <p:nvPr/>
          </p:nvSpPr>
          <p:spPr bwMode="auto">
            <a:xfrm flipV="1">
              <a:off x="22748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86" name="Line 752"/>
            <p:cNvSpPr>
              <a:spLocks noChangeShapeType="1"/>
            </p:cNvSpPr>
            <p:nvPr/>
          </p:nvSpPr>
          <p:spPr bwMode="auto">
            <a:xfrm>
              <a:off x="22621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87" name="Line 753"/>
            <p:cNvSpPr>
              <a:spLocks noChangeShapeType="1"/>
            </p:cNvSpPr>
            <p:nvPr/>
          </p:nvSpPr>
          <p:spPr bwMode="auto">
            <a:xfrm flipV="1">
              <a:off x="22748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88" name="Line 754"/>
            <p:cNvSpPr>
              <a:spLocks noChangeShapeType="1"/>
            </p:cNvSpPr>
            <p:nvPr/>
          </p:nvSpPr>
          <p:spPr bwMode="auto">
            <a:xfrm>
              <a:off x="22748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89" name="Line 755"/>
            <p:cNvSpPr>
              <a:spLocks noChangeShapeType="1"/>
            </p:cNvSpPr>
            <p:nvPr/>
          </p:nvSpPr>
          <p:spPr bwMode="auto">
            <a:xfrm flipV="1">
              <a:off x="228441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90" name="Line 756"/>
            <p:cNvSpPr>
              <a:spLocks noChangeShapeType="1"/>
            </p:cNvSpPr>
            <p:nvPr/>
          </p:nvSpPr>
          <p:spPr bwMode="auto">
            <a:xfrm>
              <a:off x="22748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91" name="Line 757"/>
            <p:cNvSpPr>
              <a:spLocks noChangeShapeType="1"/>
            </p:cNvSpPr>
            <p:nvPr/>
          </p:nvSpPr>
          <p:spPr bwMode="auto">
            <a:xfrm flipV="1">
              <a:off x="22860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92" name="Line 758"/>
            <p:cNvSpPr>
              <a:spLocks noChangeShapeType="1"/>
            </p:cNvSpPr>
            <p:nvPr/>
          </p:nvSpPr>
          <p:spPr bwMode="auto">
            <a:xfrm>
              <a:off x="228441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93" name="Line 759"/>
            <p:cNvSpPr>
              <a:spLocks noChangeShapeType="1"/>
            </p:cNvSpPr>
            <p:nvPr/>
          </p:nvSpPr>
          <p:spPr bwMode="auto">
            <a:xfrm flipV="1">
              <a:off x="229076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94" name="Line 760"/>
            <p:cNvSpPr>
              <a:spLocks noChangeShapeType="1"/>
            </p:cNvSpPr>
            <p:nvPr/>
          </p:nvSpPr>
          <p:spPr bwMode="auto">
            <a:xfrm>
              <a:off x="22860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95" name="Line 761"/>
            <p:cNvSpPr>
              <a:spLocks noChangeShapeType="1"/>
            </p:cNvSpPr>
            <p:nvPr/>
          </p:nvSpPr>
          <p:spPr bwMode="auto">
            <a:xfrm flipV="1">
              <a:off x="229711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96" name="Line 762"/>
            <p:cNvSpPr>
              <a:spLocks noChangeShapeType="1"/>
            </p:cNvSpPr>
            <p:nvPr/>
          </p:nvSpPr>
          <p:spPr bwMode="auto">
            <a:xfrm>
              <a:off x="229076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97" name="Line 763"/>
            <p:cNvSpPr>
              <a:spLocks noChangeShapeType="1"/>
            </p:cNvSpPr>
            <p:nvPr/>
          </p:nvSpPr>
          <p:spPr bwMode="auto">
            <a:xfrm flipV="1">
              <a:off x="2298700"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98" name="Line 764"/>
            <p:cNvSpPr>
              <a:spLocks noChangeShapeType="1"/>
            </p:cNvSpPr>
            <p:nvPr/>
          </p:nvSpPr>
          <p:spPr bwMode="auto">
            <a:xfrm>
              <a:off x="229711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699" name="Line 765"/>
            <p:cNvSpPr>
              <a:spLocks noChangeShapeType="1"/>
            </p:cNvSpPr>
            <p:nvPr/>
          </p:nvSpPr>
          <p:spPr bwMode="auto">
            <a:xfrm flipV="1">
              <a:off x="23082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00" name="Line 766"/>
            <p:cNvSpPr>
              <a:spLocks noChangeShapeType="1"/>
            </p:cNvSpPr>
            <p:nvPr/>
          </p:nvSpPr>
          <p:spPr bwMode="auto">
            <a:xfrm>
              <a:off x="22987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01" name="Line 767"/>
            <p:cNvSpPr>
              <a:spLocks noChangeShapeType="1"/>
            </p:cNvSpPr>
            <p:nvPr/>
          </p:nvSpPr>
          <p:spPr bwMode="auto">
            <a:xfrm flipV="1">
              <a:off x="23114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02" name="Line 768"/>
            <p:cNvSpPr>
              <a:spLocks noChangeShapeType="1"/>
            </p:cNvSpPr>
            <p:nvPr/>
          </p:nvSpPr>
          <p:spPr bwMode="auto">
            <a:xfrm>
              <a:off x="23082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03" name="Line 769"/>
            <p:cNvSpPr>
              <a:spLocks noChangeShapeType="1"/>
            </p:cNvSpPr>
            <p:nvPr/>
          </p:nvSpPr>
          <p:spPr bwMode="auto">
            <a:xfrm flipV="1">
              <a:off x="2311400" y="6581800"/>
              <a:ext cx="1588" cy="174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04" name="Line 770"/>
            <p:cNvSpPr>
              <a:spLocks noChangeShapeType="1"/>
            </p:cNvSpPr>
            <p:nvPr/>
          </p:nvSpPr>
          <p:spPr bwMode="auto">
            <a:xfrm>
              <a:off x="23114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05" name="Line 771"/>
            <p:cNvSpPr>
              <a:spLocks noChangeShapeType="1"/>
            </p:cNvSpPr>
            <p:nvPr/>
          </p:nvSpPr>
          <p:spPr bwMode="auto">
            <a:xfrm flipV="1">
              <a:off x="232092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06" name="Line 772"/>
            <p:cNvSpPr>
              <a:spLocks noChangeShapeType="1"/>
            </p:cNvSpPr>
            <p:nvPr/>
          </p:nvSpPr>
          <p:spPr bwMode="auto">
            <a:xfrm>
              <a:off x="23114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07" name="Line 773"/>
            <p:cNvSpPr>
              <a:spLocks noChangeShapeType="1"/>
            </p:cNvSpPr>
            <p:nvPr/>
          </p:nvSpPr>
          <p:spPr bwMode="auto">
            <a:xfrm flipV="1">
              <a:off x="2322513"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08" name="Line 774"/>
            <p:cNvSpPr>
              <a:spLocks noChangeShapeType="1"/>
            </p:cNvSpPr>
            <p:nvPr/>
          </p:nvSpPr>
          <p:spPr bwMode="auto">
            <a:xfrm>
              <a:off x="232092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09" name="Line 775"/>
            <p:cNvSpPr>
              <a:spLocks noChangeShapeType="1"/>
            </p:cNvSpPr>
            <p:nvPr/>
          </p:nvSpPr>
          <p:spPr bwMode="auto">
            <a:xfrm flipV="1">
              <a:off x="23320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10" name="Line 776"/>
            <p:cNvSpPr>
              <a:spLocks noChangeShapeType="1"/>
            </p:cNvSpPr>
            <p:nvPr/>
          </p:nvSpPr>
          <p:spPr bwMode="auto">
            <a:xfrm>
              <a:off x="2322513"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11" name="Line 777"/>
            <p:cNvSpPr>
              <a:spLocks noChangeShapeType="1"/>
            </p:cNvSpPr>
            <p:nvPr/>
          </p:nvSpPr>
          <p:spPr bwMode="auto">
            <a:xfrm flipV="1">
              <a:off x="234314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12" name="Line 778"/>
            <p:cNvSpPr>
              <a:spLocks noChangeShapeType="1"/>
            </p:cNvSpPr>
            <p:nvPr/>
          </p:nvSpPr>
          <p:spPr bwMode="auto">
            <a:xfrm>
              <a:off x="23320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13" name="Line 779"/>
            <p:cNvSpPr>
              <a:spLocks noChangeShapeType="1"/>
            </p:cNvSpPr>
            <p:nvPr/>
          </p:nvSpPr>
          <p:spPr bwMode="auto">
            <a:xfrm flipV="1">
              <a:off x="234949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14" name="Line 780"/>
            <p:cNvSpPr>
              <a:spLocks noChangeShapeType="1"/>
            </p:cNvSpPr>
            <p:nvPr/>
          </p:nvSpPr>
          <p:spPr bwMode="auto">
            <a:xfrm>
              <a:off x="234314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15" name="Line 781"/>
            <p:cNvSpPr>
              <a:spLocks noChangeShapeType="1"/>
            </p:cNvSpPr>
            <p:nvPr/>
          </p:nvSpPr>
          <p:spPr bwMode="auto">
            <a:xfrm flipV="1">
              <a:off x="235267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16" name="Line 782"/>
            <p:cNvSpPr>
              <a:spLocks noChangeShapeType="1"/>
            </p:cNvSpPr>
            <p:nvPr/>
          </p:nvSpPr>
          <p:spPr bwMode="auto">
            <a:xfrm>
              <a:off x="234949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17" name="Line 783"/>
            <p:cNvSpPr>
              <a:spLocks noChangeShapeType="1"/>
            </p:cNvSpPr>
            <p:nvPr/>
          </p:nvSpPr>
          <p:spPr bwMode="auto">
            <a:xfrm flipV="1">
              <a:off x="23574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18" name="Line 784"/>
            <p:cNvSpPr>
              <a:spLocks noChangeShapeType="1"/>
            </p:cNvSpPr>
            <p:nvPr/>
          </p:nvSpPr>
          <p:spPr bwMode="auto">
            <a:xfrm>
              <a:off x="235267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19" name="Line 785"/>
            <p:cNvSpPr>
              <a:spLocks noChangeShapeType="1"/>
            </p:cNvSpPr>
            <p:nvPr/>
          </p:nvSpPr>
          <p:spPr bwMode="auto">
            <a:xfrm flipV="1">
              <a:off x="23685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20" name="Line 786"/>
            <p:cNvSpPr>
              <a:spLocks noChangeShapeType="1"/>
            </p:cNvSpPr>
            <p:nvPr/>
          </p:nvSpPr>
          <p:spPr bwMode="auto">
            <a:xfrm>
              <a:off x="23574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21" name="Line 787"/>
            <p:cNvSpPr>
              <a:spLocks noChangeShapeType="1"/>
            </p:cNvSpPr>
            <p:nvPr/>
          </p:nvSpPr>
          <p:spPr bwMode="auto">
            <a:xfrm flipV="1">
              <a:off x="23764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22" name="Line 788"/>
            <p:cNvSpPr>
              <a:spLocks noChangeShapeType="1"/>
            </p:cNvSpPr>
            <p:nvPr/>
          </p:nvSpPr>
          <p:spPr bwMode="auto">
            <a:xfrm>
              <a:off x="23685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23" name="Line 789"/>
            <p:cNvSpPr>
              <a:spLocks noChangeShapeType="1"/>
            </p:cNvSpPr>
            <p:nvPr/>
          </p:nvSpPr>
          <p:spPr bwMode="auto">
            <a:xfrm flipV="1">
              <a:off x="23780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24" name="Line 790"/>
            <p:cNvSpPr>
              <a:spLocks noChangeShapeType="1"/>
            </p:cNvSpPr>
            <p:nvPr/>
          </p:nvSpPr>
          <p:spPr bwMode="auto">
            <a:xfrm>
              <a:off x="23764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25" name="Line 791"/>
            <p:cNvSpPr>
              <a:spLocks noChangeShapeType="1"/>
            </p:cNvSpPr>
            <p:nvPr/>
          </p:nvSpPr>
          <p:spPr bwMode="auto">
            <a:xfrm flipV="1">
              <a:off x="2379662"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26" name="Line 792"/>
            <p:cNvSpPr>
              <a:spLocks noChangeShapeType="1"/>
            </p:cNvSpPr>
            <p:nvPr/>
          </p:nvSpPr>
          <p:spPr bwMode="auto">
            <a:xfrm>
              <a:off x="23780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27" name="Line 793"/>
            <p:cNvSpPr>
              <a:spLocks noChangeShapeType="1"/>
            </p:cNvSpPr>
            <p:nvPr/>
          </p:nvSpPr>
          <p:spPr bwMode="auto">
            <a:xfrm flipV="1">
              <a:off x="23876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28" name="Line 794"/>
            <p:cNvSpPr>
              <a:spLocks noChangeShapeType="1"/>
            </p:cNvSpPr>
            <p:nvPr/>
          </p:nvSpPr>
          <p:spPr bwMode="auto">
            <a:xfrm>
              <a:off x="23796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29" name="Line 795"/>
            <p:cNvSpPr>
              <a:spLocks noChangeShapeType="1"/>
            </p:cNvSpPr>
            <p:nvPr/>
          </p:nvSpPr>
          <p:spPr bwMode="auto">
            <a:xfrm flipV="1">
              <a:off x="239871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30" name="Line 796"/>
            <p:cNvSpPr>
              <a:spLocks noChangeShapeType="1"/>
            </p:cNvSpPr>
            <p:nvPr/>
          </p:nvSpPr>
          <p:spPr bwMode="auto">
            <a:xfrm>
              <a:off x="23876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31" name="Line 797"/>
            <p:cNvSpPr>
              <a:spLocks noChangeShapeType="1"/>
            </p:cNvSpPr>
            <p:nvPr/>
          </p:nvSpPr>
          <p:spPr bwMode="auto">
            <a:xfrm flipV="1">
              <a:off x="24034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32" name="Line 798"/>
            <p:cNvSpPr>
              <a:spLocks noChangeShapeType="1"/>
            </p:cNvSpPr>
            <p:nvPr/>
          </p:nvSpPr>
          <p:spPr bwMode="auto">
            <a:xfrm>
              <a:off x="239871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33" name="Line 799"/>
            <p:cNvSpPr>
              <a:spLocks noChangeShapeType="1"/>
            </p:cNvSpPr>
            <p:nvPr/>
          </p:nvSpPr>
          <p:spPr bwMode="auto">
            <a:xfrm flipV="1">
              <a:off x="241141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34" name="Line 800"/>
            <p:cNvSpPr>
              <a:spLocks noChangeShapeType="1"/>
            </p:cNvSpPr>
            <p:nvPr/>
          </p:nvSpPr>
          <p:spPr bwMode="auto">
            <a:xfrm>
              <a:off x="24034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35" name="Line 801"/>
            <p:cNvSpPr>
              <a:spLocks noChangeShapeType="1"/>
            </p:cNvSpPr>
            <p:nvPr/>
          </p:nvSpPr>
          <p:spPr bwMode="auto">
            <a:xfrm flipV="1">
              <a:off x="24145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36" name="Line 802"/>
            <p:cNvSpPr>
              <a:spLocks noChangeShapeType="1"/>
            </p:cNvSpPr>
            <p:nvPr/>
          </p:nvSpPr>
          <p:spPr bwMode="auto">
            <a:xfrm>
              <a:off x="241141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37" name="Line 803"/>
            <p:cNvSpPr>
              <a:spLocks noChangeShapeType="1"/>
            </p:cNvSpPr>
            <p:nvPr/>
          </p:nvSpPr>
          <p:spPr bwMode="auto">
            <a:xfrm flipV="1">
              <a:off x="24225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38" name="Line 804"/>
            <p:cNvSpPr>
              <a:spLocks noChangeShapeType="1"/>
            </p:cNvSpPr>
            <p:nvPr/>
          </p:nvSpPr>
          <p:spPr bwMode="auto">
            <a:xfrm>
              <a:off x="24145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39" name="Line 805"/>
            <p:cNvSpPr>
              <a:spLocks noChangeShapeType="1"/>
            </p:cNvSpPr>
            <p:nvPr/>
          </p:nvSpPr>
          <p:spPr bwMode="auto">
            <a:xfrm flipV="1">
              <a:off x="242411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40" name="Line 806"/>
            <p:cNvSpPr>
              <a:spLocks noChangeShapeType="1"/>
            </p:cNvSpPr>
            <p:nvPr/>
          </p:nvSpPr>
          <p:spPr bwMode="auto">
            <a:xfrm>
              <a:off x="24225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41" name="Line 807"/>
            <p:cNvSpPr>
              <a:spLocks noChangeShapeType="1"/>
            </p:cNvSpPr>
            <p:nvPr/>
          </p:nvSpPr>
          <p:spPr bwMode="auto">
            <a:xfrm flipV="1">
              <a:off x="243046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42" name="Line 808"/>
            <p:cNvSpPr>
              <a:spLocks noChangeShapeType="1"/>
            </p:cNvSpPr>
            <p:nvPr/>
          </p:nvSpPr>
          <p:spPr bwMode="auto">
            <a:xfrm>
              <a:off x="242411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43" name="Line 810"/>
            <p:cNvSpPr>
              <a:spLocks noChangeShapeType="1"/>
            </p:cNvSpPr>
            <p:nvPr/>
          </p:nvSpPr>
          <p:spPr bwMode="auto">
            <a:xfrm flipV="1">
              <a:off x="2435226"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44" name="Line 811"/>
            <p:cNvSpPr>
              <a:spLocks noChangeShapeType="1"/>
            </p:cNvSpPr>
            <p:nvPr/>
          </p:nvSpPr>
          <p:spPr bwMode="auto">
            <a:xfrm>
              <a:off x="243046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45" name="Line 812"/>
            <p:cNvSpPr>
              <a:spLocks noChangeShapeType="1"/>
            </p:cNvSpPr>
            <p:nvPr/>
          </p:nvSpPr>
          <p:spPr bwMode="auto">
            <a:xfrm flipV="1">
              <a:off x="24463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46" name="Line 813"/>
            <p:cNvSpPr>
              <a:spLocks noChangeShapeType="1"/>
            </p:cNvSpPr>
            <p:nvPr/>
          </p:nvSpPr>
          <p:spPr bwMode="auto">
            <a:xfrm>
              <a:off x="2435226"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47" name="Line 814"/>
            <p:cNvSpPr>
              <a:spLocks noChangeShapeType="1"/>
            </p:cNvSpPr>
            <p:nvPr/>
          </p:nvSpPr>
          <p:spPr bwMode="auto">
            <a:xfrm flipV="1">
              <a:off x="244951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48" name="Line 815"/>
            <p:cNvSpPr>
              <a:spLocks noChangeShapeType="1"/>
            </p:cNvSpPr>
            <p:nvPr/>
          </p:nvSpPr>
          <p:spPr bwMode="auto">
            <a:xfrm>
              <a:off x="24463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49" name="Line 816"/>
            <p:cNvSpPr>
              <a:spLocks noChangeShapeType="1"/>
            </p:cNvSpPr>
            <p:nvPr/>
          </p:nvSpPr>
          <p:spPr bwMode="auto">
            <a:xfrm flipV="1">
              <a:off x="2459038"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50" name="Line 817"/>
            <p:cNvSpPr>
              <a:spLocks noChangeShapeType="1"/>
            </p:cNvSpPr>
            <p:nvPr/>
          </p:nvSpPr>
          <p:spPr bwMode="auto">
            <a:xfrm>
              <a:off x="244951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51" name="Line 818"/>
            <p:cNvSpPr>
              <a:spLocks noChangeShapeType="1"/>
            </p:cNvSpPr>
            <p:nvPr/>
          </p:nvSpPr>
          <p:spPr bwMode="auto">
            <a:xfrm flipV="1">
              <a:off x="24590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52" name="Line 819"/>
            <p:cNvSpPr>
              <a:spLocks noChangeShapeType="1"/>
            </p:cNvSpPr>
            <p:nvPr/>
          </p:nvSpPr>
          <p:spPr bwMode="auto">
            <a:xfrm>
              <a:off x="2459038"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53" name="Line 820"/>
            <p:cNvSpPr>
              <a:spLocks noChangeShapeType="1"/>
            </p:cNvSpPr>
            <p:nvPr/>
          </p:nvSpPr>
          <p:spPr bwMode="auto">
            <a:xfrm flipV="1">
              <a:off x="24717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54" name="Line 821"/>
            <p:cNvSpPr>
              <a:spLocks noChangeShapeType="1"/>
            </p:cNvSpPr>
            <p:nvPr/>
          </p:nvSpPr>
          <p:spPr bwMode="auto">
            <a:xfrm>
              <a:off x="24590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55" name="Line 822"/>
            <p:cNvSpPr>
              <a:spLocks noChangeShapeType="1"/>
            </p:cNvSpPr>
            <p:nvPr/>
          </p:nvSpPr>
          <p:spPr bwMode="auto">
            <a:xfrm flipV="1">
              <a:off x="247650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56" name="Line 823"/>
            <p:cNvSpPr>
              <a:spLocks noChangeShapeType="1"/>
            </p:cNvSpPr>
            <p:nvPr/>
          </p:nvSpPr>
          <p:spPr bwMode="auto">
            <a:xfrm>
              <a:off x="24717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57" name="Line 824"/>
            <p:cNvSpPr>
              <a:spLocks noChangeShapeType="1"/>
            </p:cNvSpPr>
            <p:nvPr/>
          </p:nvSpPr>
          <p:spPr bwMode="auto">
            <a:xfrm flipV="1">
              <a:off x="24812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58" name="Line 825"/>
            <p:cNvSpPr>
              <a:spLocks noChangeShapeType="1"/>
            </p:cNvSpPr>
            <p:nvPr/>
          </p:nvSpPr>
          <p:spPr bwMode="auto">
            <a:xfrm>
              <a:off x="247650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59" name="Line 826"/>
            <p:cNvSpPr>
              <a:spLocks noChangeShapeType="1"/>
            </p:cNvSpPr>
            <p:nvPr/>
          </p:nvSpPr>
          <p:spPr bwMode="auto">
            <a:xfrm flipV="1">
              <a:off x="2486026"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60" name="Line 827"/>
            <p:cNvSpPr>
              <a:spLocks noChangeShapeType="1"/>
            </p:cNvSpPr>
            <p:nvPr/>
          </p:nvSpPr>
          <p:spPr bwMode="auto">
            <a:xfrm>
              <a:off x="24812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61" name="Line 828"/>
            <p:cNvSpPr>
              <a:spLocks noChangeShapeType="1"/>
            </p:cNvSpPr>
            <p:nvPr/>
          </p:nvSpPr>
          <p:spPr bwMode="auto">
            <a:xfrm flipV="1">
              <a:off x="24939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62" name="Line 829"/>
            <p:cNvSpPr>
              <a:spLocks noChangeShapeType="1"/>
            </p:cNvSpPr>
            <p:nvPr/>
          </p:nvSpPr>
          <p:spPr bwMode="auto">
            <a:xfrm>
              <a:off x="2486026"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63" name="Line 830"/>
            <p:cNvSpPr>
              <a:spLocks noChangeShapeType="1"/>
            </p:cNvSpPr>
            <p:nvPr/>
          </p:nvSpPr>
          <p:spPr bwMode="auto">
            <a:xfrm flipV="1">
              <a:off x="2495550"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64" name="Line 831"/>
            <p:cNvSpPr>
              <a:spLocks noChangeShapeType="1"/>
            </p:cNvSpPr>
            <p:nvPr/>
          </p:nvSpPr>
          <p:spPr bwMode="auto">
            <a:xfrm>
              <a:off x="24939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65" name="Line 832"/>
            <p:cNvSpPr>
              <a:spLocks noChangeShapeType="1"/>
            </p:cNvSpPr>
            <p:nvPr/>
          </p:nvSpPr>
          <p:spPr bwMode="auto">
            <a:xfrm flipV="1">
              <a:off x="24955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66" name="Line 833"/>
            <p:cNvSpPr>
              <a:spLocks noChangeShapeType="1"/>
            </p:cNvSpPr>
            <p:nvPr/>
          </p:nvSpPr>
          <p:spPr bwMode="auto">
            <a:xfrm>
              <a:off x="2495550"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67" name="Line 834"/>
            <p:cNvSpPr>
              <a:spLocks noChangeShapeType="1"/>
            </p:cNvSpPr>
            <p:nvPr/>
          </p:nvSpPr>
          <p:spPr bwMode="auto">
            <a:xfrm flipV="1">
              <a:off x="25050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68" name="Line 835"/>
            <p:cNvSpPr>
              <a:spLocks noChangeShapeType="1"/>
            </p:cNvSpPr>
            <p:nvPr/>
          </p:nvSpPr>
          <p:spPr bwMode="auto">
            <a:xfrm>
              <a:off x="24955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69" name="Line 836"/>
            <p:cNvSpPr>
              <a:spLocks noChangeShapeType="1"/>
            </p:cNvSpPr>
            <p:nvPr/>
          </p:nvSpPr>
          <p:spPr bwMode="auto">
            <a:xfrm flipV="1">
              <a:off x="25082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70" name="Line 837"/>
            <p:cNvSpPr>
              <a:spLocks noChangeShapeType="1"/>
            </p:cNvSpPr>
            <p:nvPr/>
          </p:nvSpPr>
          <p:spPr bwMode="auto">
            <a:xfrm>
              <a:off x="25050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71" name="Line 838"/>
            <p:cNvSpPr>
              <a:spLocks noChangeShapeType="1"/>
            </p:cNvSpPr>
            <p:nvPr/>
          </p:nvSpPr>
          <p:spPr bwMode="auto">
            <a:xfrm flipV="1">
              <a:off x="25177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72" name="Line 839"/>
            <p:cNvSpPr>
              <a:spLocks noChangeShapeType="1"/>
            </p:cNvSpPr>
            <p:nvPr/>
          </p:nvSpPr>
          <p:spPr bwMode="auto">
            <a:xfrm>
              <a:off x="25082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73" name="Line 840"/>
            <p:cNvSpPr>
              <a:spLocks noChangeShapeType="1"/>
            </p:cNvSpPr>
            <p:nvPr/>
          </p:nvSpPr>
          <p:spPr bwMode="auto">
            <a:xfrm flipV="1">
              <a:off x="2517775"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74" name="Line 841"/>
            <p:cNvSpPr>
              <a:spLocks noChangeShapeType="1"/>
            </p:cNvSpPr>
            <p:nvPr/>
          </p:nvSpPr>
          <p:spPr bwMode="auto">
            <a:xfrm>
              <a:off x="25177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75" name="Line 842"/>
            <p:cNvSpPr>
              <a:spLocks noChangeShapeType="1"/>
            </p:cNvSpPr>
            <p:nvPr/>
          </p:nvSpPr>
          <p:spPr bwMode="auto">
            <a:xfrm flipV="1">
              <a:off x="25288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76" name="Line 843"/>
            <p:cNvSpPr>
              <a:spLocks noChangeShapeType="1"/>
            </p:cNvSpPr>
            <p:nvPr/>
          </p:nvSpPr>
          <p:spPr bwMode="auto">
            <a:xfrm>
              <a:off x="25177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77" name="Line 844"/>
            <p:cNvSpPr>
              <a:spLocks noChangeShapeType="1"/>
            </p:cNvSpPr>
            <p:nvPr/>
          </p:nvSpPr>
          <p:spPr bwMode="auto">
            <a:xfrm flipV="1">
              <a:off x="253206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78" name="Line 845"/>
            <p:cNvSpPr>
              <a:spLocks noChangeShapeType="1"/>
            </p:cNvSpPr>
            <p:nvPr/>
          </p:nvSpPr>
          <p:spPr bwMode="auto">
            <a:xfrm>
              <a:off x="25288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79" name="Line 846"/>
            <p:cNvSpPr>
              <a:spLocks noChangeShapeType="1"/>
            </p:cNvSpPr>
            <p:nvPr/>
          </p:nvSpPr>
          <p:spPr bwMode="auto">
            <a:xfrm flipV="1">
              <a:off x="25415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80" name="Line 847"/>
            <p:cNvSpPr>
              <a:spLocks noChangeShapeType="1"/>
            </p:cNvSpPr>
            <p:nvPr/>
          </p:nvSpPr>
          <p:spPr bwMode="auto">
            <a:xfrm>
              <a:off x="253206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81" name="Line 848"/>
            <p:cNvSpPr>
              <a:spLocks noChangeShapeType="1"/>
            </p:cNvSpPr>
            <p:nvPr/>
          </p:nvSpPr>
          <p:spPr bwMode="auto">
            <a:xfrm flipV="1">
              <a:off x="25415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82" name="Line 849"/>
            <p:cNvSpPr>
              <a:spLocks noChangeShapeType="1"/>
            </p:cNvSpPr>
            <p:nvPr/>
          </p:nvSpPr>
          <p:spPr bwMode="auto">
            <a:xfrm>
              <a:off x="25415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83" name="Line 850"/>
            <p:cNvSpPr>
              <a:spLocks noChangeShapeType="1"/>
            </p:cNvSpPr>
            <p:nvPr/>
          </p:nvSpPr>
          <p:spPr bwMode="auto">
            <a:xfrm flipV="1">
              <a:off x="2543176"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84" name="Line 851"/>
            <p:cNvSpPr>
              <a:spLocks noChangeShapeType="1"/>
            </p:cNvSpPr>
            <p:nvPr/>
          </p:nvSpPr>
          <p:spPr bwMode="auto">
            <a:xfrm>
              <a:off x="25415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85" name="Line 852"/>
            <p:cNvSpPr>
              <a:spLocks noChangeShapeType="1"/>
            </p:cNvSpPr>
            <p:nvPr/>
          </p:nvSpPr>
          <p:spPr bwMode="auto">
            <a:xfrm flipV="1">
              <a:off x="255111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86" name="Line 853"/>
            <p:cNvSpPr>
              <a:spLocks noChangeShapeType="1"/>
            </p:cNvSpPr>
            <p:nvPr/>
          </p:nvSpPr>
          <p:spPr bwMode="auto">
            <a:xfrm>
              <a:off x="2543176"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87" name="Line 854"/>
            <p:cNvSpPr>
              <a:spLocks noChangeShapeType="1"/>
            </p:cNvSpPr>
            <p:nvPr/>
          </p:nvSpPr>
          <p:spPr bwMode="auto">
            <a:xfrm flipV="1">
              <a:off x="255270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88" name="Line 855"/>
            <p:cNvSpPr>
              <a:spLocks noChangeShapeType="1"/>
            </p:cNvSpPr>
            <p:nvPr/>
          </p:nvSpPr>
          <p:spPr bwMode="auto">
            <a:xfrm>
              <a:off x="255111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89" name="Line 856"/>
            <p:cNvSpPr>
              <a:spLocks noChangeShapeType="1"/>
            </p:cNvSpPr>
            <p:nvPr/>
          </p:nvSpPr>
          <p:spPr bwMode="auto">
            <a:xfrm flipV="1">
              <a:off x="2552701"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90" name="Line 857"/>
            <p:cNvSpPr>
              <a:spLocks noChangeShapeType="1"/>
            </p:cNvSpPr>
            <p:nvPr/>
          </p:nvSpPr>
          <p:spPr bwMode="auto">
            <a:xfrm>
              <a:off x="255270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91" name="Line 858"/>
            <p:cNvSpPr>
              <a:spLocks noChangeShapeType="1"/>
            </p:cNvSpPr>
            <p:nvPr/>
          </p:nvSpPr>
          <p:spPr bwMode="auto">
            <a:xfrm flipV="1">
              <a:off x="2562226"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92" name="Line 859"/>
            <p:cNvSpPr>
              <a:spLocks noChangeShapeType="1"/>
            </p:cNvSpPr>
            <p:nvPr/>
          </p:nvSpPr>
          <p:spPr bwMode="auto">
            <a:xfrm>
              <a:off x="255270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93" name="Line 860"/>
            <p:cNvSpPr>
              <a:spLocks noChangeShapeType="1"/>
            </p:cNvSpPr>
            <p:nvPr/>
          </p:nvSpPr>
          <p:spPr bwMode="auto">
            <a:xfrm flipV="1">
              <a:off x="256381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94" name="Line 861"/>
            <p:cNvSpPr>
              <a:spLocks noChangeShapeType="1"/>
            </p:cNvSpPr>
            <p:nvPr/>
          </p:nvSpPr>
          <p:spPr bwMode="auto">
            <a:xfrm>
              <a:off x="2562226"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95" name="Line 862"/>
            <p:cNvSpPr>
              <a:spLocks noChangeShapeType="1"/>
            </p:cNvSpPr>
            <p:nvPr/>
          </p:nvSpPr>
          <p:spPr bwMode="auto">
            <a:xfrm flipV="1">
              <a:off x="2574926"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96" name="Line 863"/>
            <p:cNvSpPr>
              <a:spLocks noChangeShapeType="1"/>
            </p:cNvSpPr>
            <p:nvPr/>
          </p:nvSpPr>
          <p:spPr bwMode="auto">
            <a:xfrm>
              <a:off x="256381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97" name="Line 864"/>
            <p:cNvSpPr>
              <a:spLocks noChangeShapeType="1"/>
            </p:cNvSpPr>
            <p:nvPr/>
          </p:nvSpPr>
          <p:spPr bwMode="auto">
            <a:xfrm>
              <a:off x="2574926" y="6588150"/>
              <a:ext cx="1588" cy="6350"/>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98" name="Line 865"/>
            <p:cNvSpPr>
              <a:spLocks noChangeShapeType="1"/>
            </p:cNvSpPr>
            <p:nvPr/>
          </p:nvSpPr>
          <p:spPr bwMode="auto">
            <a:xfrm flipV="1">
              <a:off x="257810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799" name="Line 866"/>
            <p:cNvSpPr>
              <a:spLocks noChangeShapeType="1"/>
            </p:cNvSpPr>
            <p:nvPr/>
          </p:nvSpPr>
          <p:spPr bwMode="auto">
            <a:xfrm>
              <a:off x="2574926"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00" name="Line 867"/>
            <p:cNvSpPr>
              <a:spLocks noChangeShapeType="1"/>
            </p:cNvSpPr>
            <p:nvPr/>
          </p:nvSpPr>
          <p:spPr bwMode="auto">
            <a:xfrm flipV="1">
              <a:off x="25860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01" name="Line 868"/>
            <p:cNvSpPr>
              <a:spLocks noChangeShapeType="1"/>
            </p:cNvSpPr>
            <p:nvPr/>
          </p:nvSpPr>
          <p:spPr bwMode="auto">
            <a:xfrm>
              <a:off x="257810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02" name="Line 869"/>
            <p:cNvSpPr>
              <a:spLocks noChangeShapeType="1"/>
            </p:cNvSpPr>
            <p:nvPr/>
          </p:nvSpPr>
          <p:spPr bwMode="auto">
            <a:xfrm flipV="1">
              <a:off x="258921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03" name="Line 870"/>
            <p:cNvSpPr>
              <a:spLocks noChangeShapeType="1"/>
            </p:cNvSpPr>
            <p:nvPr/>
          </p:nvSpPr>
          <p:spPr bwMode="auto">
            <a:xfrm>
              <a:off x="25860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04" name="Line 871"/>
            <p:cNvSpPr>
              <a:spLocks noChangeShapeType="1"/>
            </p:cNvSpPr>
            <p:nvPr/>
          </p:nvSpPr>
          <p:spPr bwMode="auto">
            <a:xfrm flipV="1">
              <a:off x="259715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05" name="Line 872"/>
            <p:cNvSpPr>
              <a:spLocks noChangeShapeType="1"/>
            </p:cNvSpPr>
            <p:nvPr/>
          </p:nvSpPr>
          <p:spPr bwMode="auto">
            <a:xfrm>
              <a:off x="258921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06" name="Line 873"/>
            <p:cNvSpPr>
              <a:spLocks noChangeShapeType="1"/>
            </p:cNvSpPr>
            <p:nvPr/>
          </p:nvSpPr>
          <p:spPr bwMode="auto">
            <a:xfrm flipV="1">
              <a:off x="2600326"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07" name="Line 874"/>
            <p:cNvSpPr>
              <a:spLocks noChangeShapeType="1"/>
            </p:cNvSpPr>
            <p:nvPr/>
          </p:nvSpPr>
          <p:spPr bwMode="auto">
            <a:xfrm>
              <a:off x="259715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08" name="Line 875"/>
            <p:cNvSpPr>
              <a:spLocks noChangeShapeType="1"/>
            </p:cNvSpPr>
            <p:nvPr/>
          </p:nvSpPr>
          <p:spPr bwMode="auto">
            <a:xfrm flipV="1">
              <a:off x="260985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09" name="Line 876"/>
            <p:cNvSpPr>
              <a:spLocks noChangeShapeType="1"/>
            </p:cNvSpPr>
            <p:nvPr/>
          </p:nvSpPr>
          <p:spPr bwMode="auto">
            <a:xfrm>
              <a:off x="2600326"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10" name="Line 877"/>
            <p:cNvSpPr>
              <a:spLocks noChangeShapeType="1"/>
            </p:cNvSpPr>
            <p:nvPr/>
          </p:nvSpPr>
          <p:spPr bwMode="auto">
            <a:xfrm flipV="1">
              <a:off x="26209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11" name="Line 878"/>
            <p:cNvSpPr>
              <a:spLocks noChangeShapeType="1"/>
            </p:cNvSpPr>
            <p:nvPr/>
          </p:nvSpPr>
          <p:spPr bwMode="auto">
            <a:xfrm>
              <a:off x="260985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12" name="Line 879"/>
            <p:cNvSpPr>
              <a:spLocks noChangeShapeType="1"/>
            </p:cNvSpPr>
            <p:nvPr/>
          </p:nvSpPr>
          <p:spPr bwMode="auto">
            <a:xfrm flipV="1">
              <a:off x="26304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13" name="Line 880"/>
            <p:cNvSpPr>
              <a:spLocks noChangeShapeType="1"/>
            </p:cNvSpPr>
            <p:nvPr/>
          </p:nvSpPr>
          <p:spPr bwMode="auto">
            <a:xfrm>
              <a:off x="26209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14" name="Line 881"/>
            <p:cNvSpPr>
              <a:spLocks noChangeShapeType="1"/>
            </p:cNvSpPr>
            <p:nvPr/>
          </p:nvSpPr>
          <p:spPr bwMode="auto">
            <a:xfrm flipV="1">
              <a:off x="26352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15" name="Line 882"/>
            <p:cNvSpPr>
              <a:spLocks noChangeShapeType="1"/>
            </p:cNvSpPr>
            <p:nvPr/>
          </p:nvSpPr>
          <p:spPr bwMode="auto">
            <a:xfrm>
              <a:off x="26304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16" name="Line 883"/>
            <p:cNvSpPr>
              <a:spLocks noChangeShapeType="1"/>
            </p:cNvSpPr>
            <p:nvPr/>
          </p:nvSpPr>
          <p:spPr bwMode="auto">
            <a:xfrm flipV="1">
              <a:off x="26495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17" name="Line 884"/>
            <p:cNvSpPr>
              <a:spLocks noChangeShapeType="1"/>
            </p:cNvSpPr>
            <p:nvPr/>
          </p:nvSpPr>
          <p:spPr bwMode="auto">
            <a:xfrm>
              <a:off x="26352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18" name="Line 885"/>
            <p:cNvSpPr>
              <a:spLocks noChangeShapeType="1"/>
            </p:cNvSpPr>
            <p:nvPr/>
          </p:nvSpPr>
          <p:spPr bwMode="auto">
            <a:xfrm flipV="1">
              <a:off x="26558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19" name="Line 886"/>
            <p:cNvSpPr>
              <a:spLocks noChangeShapeType="1"/>
            </p:cNvSpPr>
            <p:nvPr/>
          </p:nvSpPr>
          <p:spPr bwMode="auto">
            <a:xfrm>
              <a:off x="26495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20" name="Line 887"/>
            <p:cNvSpPr>
              <a:spLocks noChangeShapeType="1"/>
            </p:cNvSpPr>
            <p:nvPr/>
          </p:nvSpPr>
          <p:spPr bwMode="auto">
            <a:xfrm flipV="1">
              <a:off x="2657475"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21" name="Line 888"/>
            <p:cNvSpPr>
              <a:spLocks noChangeShapeType="1"/>
            </p:cNvSpPr>
            <p:nvPr/>
          </p:nvSpPr>
          <p:spPr bwMode="auto">
            <a:xfrm>
              <a:off x="26558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22" name="Line 889"/>
            <p:cNvSpPr>
              <a:spLocks noChangeShapeType="1"/>
            </p:cNvSpPr>
            <p:nvPr/>
          </p:nvSpPr>
          <p:spPr bwMode="auto">
            <a:xfrm flipV="1">
              <a:off x="26685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23" name="Line 890"/>
            <p:cNvSpPr>
              <a:spLocks noChangeShapeType="1"/>
            </p:cNvSpPr>
            <p:nvPr/>
          </p:nvSpPr>
          <p:spPr bwMode="auto">
            <a:xfrm>
              <a:off x="26574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24" name="Line 891"/>
            <p:cNvSpPr>
              <a:spLocks noChangeShapeType="1"/>
            </p:cNvSpPr>
            <p:nvPr/>
          </p:nvSpPr>
          <p:spPr bwMode="auto">
            <a:xfrm flipV="1">
              <a:off x="26701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25" name="Line 892"/>
            <p:cNvSpPr>
              <a:spLocks noChangeShapeType="1"/>
            </p:cNvSpPr>
            <p:nvPr/>
          </p:nvSpPr>
          <p:spPr bwMode="auto">
            <a:xfrm>
              <a:off x="26685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26" name="Line 893"/>
            <p:cNvSpPr>
              <a:spLocks noChangeShapeType="1"/>
            </p:cNvSpPr>
            <p:nvPr/>
          </p:nvSpPr>
          <p:spPr bwMode="auto">
            <a:xfrm flipV="1">
              <a:off x="267970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27" name="Line 894"/>
            <p:cNvSpPr>
              <a:spLocks noChangeShapeType="1"/>
            </p:cNvSpPr>
            <p:nvPr/>
          </p:nvSpPr>
          <p:spPr bwMode="auto">
            <a:xfrm>
              <a:off x="26701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28" name="Line 895"/>
            <p:cNvSpPr>
              <a:spLocks noChangeShapeType="1"/>
            </p:cNvSpPr>
            <p:nvPr/>
          </p:nvSpPr>
          <p:spPr bwMode="auto">
            <a:xfrm flipV="1">
              <a:off x="26812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29" name="Line 896"/>
            <p:cNvSpPr>
              <a:spLocks noChangeShapeType="1"/>
            </p:cNvSpPr>
            <p:nvPr/>
          </p:nvSpPr>
          <p:spPr bwMode="auto">
            <a:xfrm>
              <a:off x="267970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30" name="Line 897"/>
            <p:cNvSpPr>
              <a:spLocks noChangeShapeType="1"/>
            </p:cNvSpPr>
            <p:nvPr/>
          </p:nvSpPr>
          <p:spPr bwMode="auto">
            <a:xfrm flipV="1">
              <a:off x="269081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31" name="Line 898"/>
            <p:cNvSpPr>
              <a:spLocks noChangeShapeType="1"/>
            </p:cNvSpPr>
            <p:nvPr/>
          </p:nvSpPr>
          <p:spPr bwMode="auto">
            <a:xfrm>
              <a:off x="26812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32" name="Line 899"/>
            <p:cNvSpPr>
              <a:spLocks noChangeShapeType="1"/>
            </p:cNvSpPr>
            <p:nvPr/>
          </p:nvSpPr>
          <p:spPr bwMode="auto">
            <a:xfrm flipV="1">
              <a:off x="2701926"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33" name="Line 900"/>
            <p:cNvSpPr>
              <a:spLocks noChangeShapeType="1"/>
            </p:cNvSpPr>
            <p:nvPr/>
          </p:nvSpPr>
          <p:spPr bwMode="auto">
            <a:xfrm>
              <a:off x="269081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34" name="Line 901"/>
            <p:cNvSpPr>
              <a:spLocks noChangeShapeType="1"/>
            </p:cNvSpPr>
            <p:nvPr/>
          </p:nvSpPr>
          <p:spPr bwMode="auto">
            <a:xfrm flipV="1">
              <a:off x="2705101"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35" name="Line 902"/>
            <p:cNvSpPr>
              <a:spLocks noChangeShapeType="1"/>
            </p:cNvSpPr>
            <p:nvPr/>
          </p:nvSpPr>
          <p:spPr bwMode="auto">
            <a:xfrm>
              <a:off x="2701926"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36" name="Line 903"/>
            <p:cNvSpPr>
              <a:spLocks noChangeShapeType="1"/>
            </p:cNvSpPr>
            <p:nvPr/>
          </p:nvSpPr>
          <p:spPr bwMode="auto">
            <a:xfrm flipV="1">
              <a:off x="271621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37" name="Line 904"/>
            <p:cNvSpPr>
              <a:spLocks noChangeShapeType="1"/>
            </p:cNvSpPr>
            <p:nvPr/>
          </p:nvSpPr>
          <p:spPr bwMode="auto">
            <a:xfrm>
              <a:off x="2705101"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38" name="Line 905"/>
            <p:cNvSpPr>
              <a:spLocks noChangeShapeType="1"/>
            </p:cNvSpPr>
            <p:nvPr/>
          </p:nvSpPr>
          <p:spPr bwMode="auto">
            <a:xfrm flipV="1">
              <a:off x="2720976"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39" name="Line 906"/>
            <p:cNvSpPr>
              <a:spLocks noChangeShapeType="1"/>
            </p:cNvSpPr>
            <p:nvPr/>
          </p:nvSpPr>
          <p:spPr bwMode="auto">
            <a:xfrm>
              <a:off x="271621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40" name="Line 907"/>
            <p:cNvSpPr>
              <a:spLocks noChangeShapeType="1"/>
            </p:cNvSpPr>
            <p:nvPr/>
          </p:nvSpPr>
          <p:spPr bwMode="auto">
            <a:xfrm flipV="1">
              <a:off x="272415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41" name="Line 908"/>
            <p:cNvSpPr>
              <a:spLocks noChangeShapeType="1"/>
            </p:cNvSpPr>
            <p:nvPr/>
          </p:nvSpPr>
          <p:spPr bwMode="auto">
            <a:xfrm>
              <a:off x="2720976"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42" name="Line 909"/>
            <p:cNvSpPr>
              <a:spLocks noChangeShapeType="1"/>
            </p:cNvSpPr>
            <p:nvPr/>
          </p:nvSpPr>
          <p:spPr bwMode="auto">
            <a:xfrm flipV="1">
              <a:off x="2727326"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43" name="Line 910"/>
            <p:cNvSpPr>
              <a:spLocks noChangeShapeType="1"/>
            </p:cNvSpPr>
            <p:nvPr/>
          </p:nvSpPr>
          <p:spPr bwMode="auto">
            <a:xfrm>
              <a:off x="272415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44" name="Line 911"/>
            <p:cNvSpPr>
              <a:spLocks noChangeShapeType="1"/>
            </p:cNvSpPr>
            <p:nvPr/>
          </p:nvSpPr>
          <p:spPr bwMode="auto">
            <a:xfrm flipV="1">
              <a:off x="273685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45" name="Line 912"/>
            <p:cNvSpPr>
              <a:spLocks noChangeShapeType="1"/>
            </p:cNvSpPr>
            <p:nvPr/>
          </p:nvSpPr>
          <p:spPr bwMode="auto">
            <a:xfrm>
              <a:off x="2727326"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46" name="Line 913"/>
            <p:cNvSpPr>
              <a:spLocks noChangeShapeType="1"/>
            </p:cNvSpPr>
            <p:nvPr/>
          </p:nvSpPr>
          <p:spPr bwMode="auto">
            <a:xfrm flipV="1">
              <a:off x="27384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47" name="Line 914"/>
            <p:cNvSpPr>
              <a:spLocks noChangeShapeType="1"/>
            </p:cNvSpPr>
            <p:nvPr/>
          </p:nvSpPr>
          <p:spPr bwMode="auto">
            <a:xfrm>
              <a:off x="273685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48" name="Line 915"/>
            <p:cNvSpPr>
              <a:spLocks noChangeShapeType="1"/>
            </p:cNvSpPr>
            <p:nvPr/>
          </p:nvSpPr>
          <p:spPr bwMode="auto">
            <a:xfrm flipV="1">
              <a:off x="274955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49" name="Line 916"/>
            <p:cNvSpPr>
              <a:spLocks noChangeShapeType="1"/>
            </p:cNvSpPr>
            <p:nvPr/>
          </p:nvSpPr>
          <p:spPr bwMode="auto">
            <a:xfrm>
              <a:off x="27384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50" name="Line 917"/>
            <p:cNvSpPr>
              <a:spLocks noChangeShapeType="1"/>
            </p:cNvSpPr>
            <p:nvPr/>
          </p:nvSpPr>
          <p:spPr bwMode="auto">
            <a:xfrm flipV="1">
              <a:off x="27606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51" name="Line 918"/>
            <p:cNvSpPr>
              <a:spLocks noChangeShapeType="1"/>
            </p:cNvSpPr>
            <p:nvPr/>
          </p:nvSpPr>
          <p:spPr bwMode="auto">
            <a:xfrm>
              <a:off x="274955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52" name="Line 919"/>
            <p:cNvSpPr>
              <a:spLocks noChangeShapeType="1"/>
            </p:cNvSpPr>
            <p:nvPr/>
          </p:nvSpPr>
          <p:spPr bwMode="auto">
            <a:xfrm flipV="1">
              <a:off x="27638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53" name="Line 920"/>
            <p:cNvSpPr>
              <a:spLocks noChangeShapeType="1"/>
            </p:cNvSpPr>
            <p:nvPr/>
          </p:nvSpPr>
          <p:spPr bwMode="auto">
            <a:xfrm>
              <a:off x="27606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54" name="Line 921"/>
            <p:cNvSpPr>
              <a:spLocks noChangeShapeType="1"/>
            </p:cNvSpPr>
            <p:nvPr/>
          </p:nvSpPr>
          <p:spPr bwMode="auto">
            <a:xfrm flipV="1">
              <a:off x="27701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55" name="Line 922"/>
            <p:cNvSpPr>
              <a:spLocks noChangeShapeType="1"/>
            </p:cNvSpPr>
            <p:nvPr/>
          </p:nvSpPr>
          <p:spPr bwMode="auto">
            <a:xfrm>
              <a:off x="27638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56" name="Line 923"/>
            <p:cNvSpPr>
              <a:spLocks noChangeShapeType="1"/>
            </p:cNvSpPr>
            <p:nvPr/>
          </p:nvSpPr>
          <p:spPr bwMode="auto">
            <a:xfrm flipV="1">
              <a:off x="27733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57" name="Line 924"/>
            <p:cNvSpPr>
              <a:spLocks noChangeShapeType="1"/>
            </p:cNvSpPr>
            <p:nvPr/>
          </p:nvSpPr>
          <p:spPr bwMode="auto">
            <a:xfrm>
              <a:off x="27701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58" name="Line 925"/>
            <p:cNvSpPr>
              <a:spLocks noChangeShapeType="1"/>
            </p:cNvSpPr>
            <p:nvPr/>
          </p:nvSpPr>
          <p:spPr bwMode="auto">
            <a:xfrm flipV="1">
              <a:off x="27828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59" name="Line 926"/>
            <p:cNvSpPr>
              <a:spLocks noChangeShapeType="1"/>
            </p:cNvSpPr>
            <p:nvPr/>
          </p:nvSpPr>
          <p:spPr bwMode="auto">
            <a:xfrm>
              <a:off x="27733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60" name="Line 927"/>
            <p:cNvSpPr>
              <a:spLocks noChangeShapeType="1"/>
            </p:cNvSpPr>
            <p:nvPr/>
          </p:nvSpPr>
          <p:spPr bwMode="auto">
            <a:xfrm flipV="1">
              <a:off x="27940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61" name="Line 928"/>
            <p:cNvSpPr>
              <a:spLocks noChangeShapeType="1"/>
            </p:cNvSpPr>
            <p:nvPr/>
          </p:nvSpPr>
          <p:spPr bwMode="auto">
            <a:xfrm>
              <a:off x="27828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62" name="Line 929"/>
            <p:cNvSpPr>
              <a:spLocks noChangeShapeType="1"/>
            </p:cNvSpPr>
            <p:nvPr/>
          </p:nvSpPr>
          <p:spPr bwMode="auto">
            <a:xfrm flipV="1">
              <a:off x="27955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63" name="Line 930"/>
            <p:cNvSpPr>
              <a:spLocks noChangeShapeType="1"/>
            </p:cNvSpPr>
            <p:nvPr/>
          </p:nvSpPr>
          <p:spPr bwMode="auto">
            <a:xfrm>
              <a:off x="27940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64" name="Line 931"/>
            <p:cNvSpPr>
              <a:spLocks noChangeShapeType="1"/>
            </p:cNvSpPr>
            <p:nvPr/>
          </p:nvSpPr>
          <p:spPr bwMode="auto">
            <a:xfrm flipV="1">
              <a:off x="2797175"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65" name="Line 932"/>
            <p:cNvSpPr>
              <a:spLocks noChangeShapeType="1"/>
            </p:cNvSpPr>
            <p:nvPr/>
          </p:nvSpPr>
          <p:spPr bwMode="auto">
            <a:xfrm>
              <a:off x="27955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66" name="Line 933"/>
            <p:cNvSpPr>
              <a:spLocks noChangeShapeType="1"/>
            </p:cNvSpPr>
            <p:nvPr/>
          </p:nvSpPr>
          <p:spPr bwMode="auto">
            <a:xfrm flipV="1">
              <a:off x="28082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67" name="Line 934"/>
            <p:cNvSpPr>
              <a:spLocks noChangeShapeType="1"/>
            </p:cNvSpPr>
            <p:nvPr/>
          </p:nvSpPr>
          <p:spPr bwMode="auto">
            <a:xfrm>
              <a:off x="27971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68" name="Line 935"/>
            <p:cNvSpPr>
              <a:spLocks noChangeShapeType="1"/>
            </p:cNvSpPr>
            <p:nvPr/>
          </p:nvSpPr>
          <p:spPr bwMode="auto">
            <a:xfrm flipV="1">
              <a:off x="28098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69" name="Line 936"/>
            <p:cNvSpPr>
              <a:spLocks noChangeShapeType="1"/>
            </p:cNvSpPr>
            <p:nvPr/>
          </p:nvSpPr>
          <p:spPr bwMode="auto">
            <a:xfrm>
              <a:off x="28082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70" name="Line 937"/>
            <p:cNvSpPr>
              <a:spLocks noChangeShapeType="1"/>
            </p:cNvSpPr>
            <p:nvPr/>
          </p:nvSpPr>
          <p:spPr bwMode="auto">
            <a:xfrm flipV="1">
              <a:off x="281781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71" name="Line 938"/>
            <p:cNvSpPr>
              <a:spLocks noChangeShapeType="1"/>
            </p:cNvSpPr>
            <p:nvPr/>
          </p:nvSpPr>
          <p:spPr bwMode="auto">
            <a:xfrm>
              <a:off x="28098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72" name="Line 939"/>
            <p:cNvSpPr>
              <a:spLocks noChangeShapeType="1"/>
            </p:cNvSpPr>
            <p:nvPr/>
          </p:nvSpPr>
          <p:spPr bwMode="auto">
            <a:xfrm flipV="1">
              <a:off x="281940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73" name="Line 940"/>
            <p:cNvSpPr>
              <a:spLocks noChangeShapeType="1"/>
            </p:cNvSpPr>
            <p:nvPr/>
          </p:nvSpPr>
          <p:spPr bwMode="auto">
            <a:xfrm>
              <a:off x="281781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74" name="Line 941"/>
            <p:cNvSpPr>
              <a:spLocks noChangeShapeType="1"/>
            </p:cNvSpPr>
            <p:nvPr/>
          </p:nvSpPr>
          <p:spPr bwMode="auto">
            <a:xfrm flipV="1">
              <a:off x="2820988" y="6581800"/>
              <a:ext cx="1588" cy="174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75" name="Line 942"/>
            <p:cNvSpPr>
              <a:spLocks noChangeShapeType="1"/>
            </p:cNvSpPr>
            <p:nvPr/>
          </p:nvSpPr>
          <p:spPr bwMode="auto">
            <a:xfrm>
              <a:off x="281940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76" name="Line 943"/>
            <p:cNvSpPr>
              <a:spLocks noChangeShapeType="1"/>
            </p:cNvSpPr>
            <p:nvPr/>
          </p:nvSpPr>
          <p:spPr bwMode="auto">
            <a:xfrm flipV="1">
              <a:off x="28336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77" name="Line 944"/>
            <p:cNvSpPr>
              <a:spLocks noChangeShapeType="1"/>
            </p:cNvSpPr>
            <p:nvPr/>
          </p:nvSpPr>
          <p:spPr bwMode="auto">
            <a:xfrm>
              <a:off x="28209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78" name="Line 945"/>
            <p:cNvSpPr>
              <a:spLocks noChangeShapeType="1"/>
            </p:cNvSpPr>
            <p:nvPr/>
          </p:nvSpPr>
          <p:spPr bwMode="auto">
            <a:xfrm flipV="1">
              <a:off x="2841626"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79" name="Line 946"/>
            <p:cNvSpPr>
              <a:spLocks noChangeShapeType="1"/>
            </p:cNvSpPr>
            <p:nvPr/>
          </p:nvSpPr>
          <p:spPr bwMode="auto">
            <a:xfrm>
              <a:off x="28336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80" name="Line 947"/>
            <p:cNvSpPr>
              <a:spLocks noChangeShapeType="1"/>
            </p:cNvSpPr>
            <p:nvPr/>
          </p:nvSpPr>
          <p:spPr bwMode="auto">
            <a:xfrm flipV="1">
              <a:off x="284480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81" name="Line 948"/>
            <p:cNvSpPr>
              <a:spLocks noChangeShapeType="1"/>
            </p:cNvSpPr>
            <p:nvPr/>
          </p:nvSpPr>
          <p:spPr bwMode="auto">
            <a:xfrm>
              <a:off x="2841626"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82" name="Line 949"/>
            <p:cNvSpPr>
              <a:spLocks noChangeShapeType="1"/>
            </p:cNvSpPr>
            <p:nvPr/>
          </p:nvSpPr>
          <p:spPr bwMode="auto">
            <a:xfrm flipV="1">
              <a:off x="285591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83" name="Line 950"/>
            <p:cNvSpPr>
              <a:spLocks noChangeShapeType="1"/>
            </p:cNvSpPr>
            <p:nvPr/>
          </p:nvSpPr>
          <p:spPr bwMode="auto">
            <a:xfrm>
              <a:off x="284480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84" name="Line 951"/>
            <p:cNvSpPr>
              <a:spLocks noChangeShapeType="1"/>
            </p:cNvSpPr>
            <p:nvPr/>
          </p:nvSpPr>
          <p:spPr bwMode="auto">
            <a:xfrm flipV="1">
              <a:off x="286385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85" name="Line 952"/>
            <p:cNvSpPr>
              <a:spLocks noChangeShapeType="1"/>
            </p:cNvSpPr>
            <p:nvPr/>
          </p:nvSpPr>
          <p:spPr bwMode="auto">
            <a:xfrm>
              <a:off x="285591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86" name="Line 953"/>
            <p:cNvSpPr>
              <a:spLocks noChangeShapeType="1"/>
            </p:cNvSpPr>
            <p:nvPr/>
          </p:nvSpPr>
          <p:spPr bwMode="auto">
            <a:xfrm flipV="1">
              <a:off x="28654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87" name="Line 954"/>
            <p:cNvSpPr>
              <a:spLocks noChangeShapeType="1"/>
            </p:cNvSpPr>
            <p:nvPr/>
          </p:nvSpPr>
          <p:spPr bwMode="auto">
            <a:xfrm>
              <a:off x="286385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88" name="Line 955"/>
            <p:cNvSpPr>
              <a:spLocks noChangeShapeType="1"/>
            </p:cNvSpPr>
            <p:nvPr/>
          </p:nvSpPr>
          <p:spPr bwMode="auto">
            <a:xfrm flipV="1">
              <a:off x="2868613" y="6581800"/>
              <a:ext cx="1588" cy="174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89" name="Line 956"/>
            <p:cNvSpPr>
              <a:spLocks noChangeShapeType="1"/>
            </p:cNvSpPr>
            <p:nvPr/>
          </p:nvSpPr>
          <p:spPr bwMode="auto">
            <a:xfrm>
              <a:off x="28654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90" name="Line 957"/>
            <p:cNvSpPr>
              <a:spLocks noChangeShapeType="1"/>
            </p:cNvSpPr>
            <p:nvPr/>
          </p:nvSpPr>
          <p:spPr bwMode="auto">
            <a:xfrm flipV="1">
              <a:off x="287655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91" name="Line 958"/>
            <p:cNvSpPr>
              <a:spLocks noChangeShapeType="1"/>
            </p:cNvSpPr>
            <p:nvPr/>
          </p:nvSpPr>
          <p:spPr bwMode="auto">
            <a:xfrm>
              <a:off x="286861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92" name="Line 959"/>
            <p:cNvSpPr>
              <a:spLocks noChangeShapeType="1"/>
            </p:cNvSpPr>
            <p:nvPr/>
          </p:nvSpPr>
          <p:spPr bwMode="auto">
            <a:xfrm flipV="1">
              <a:off x="2881312"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93" name="Line 960"/>
            <p:cNvSpPr>
              <a:spLocks noChangeShapeType="1"/>
            </p:cNvSpPr>
            <p:nvPr/>
          </p:nvSpPr>
          <p:spPr bwMode="auto">
            <a:xfrm>
              <a:off x="287655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94" name="Line 961"/>
            <p:cNvSpPr>
              <a:spLocks noChangeShapeType="1"/>
            </p:cNvSpPr>
            <p:nvPr/>
          </p:nvSpPr>
          <p:spPr bwMode="auto">
            <a:xfrm flipV="1">
              <a:off x="28813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95" name="Line 962"/>
            <p:cNvSpPr>
              <a:spLocks noChangeShapeType="1"/>
            </p:cNvSpPr>
            <p:nvPr/>
          </p:nvSpPr>
          <p:spPr bwMode="auto">
            <a:xfrm>
              <a:off x="28813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96" name="Line 963"/>
            <p:cNvSpPr>
              <a:spLocks noChangeShapeType="1"/>
            </p:cNvSpPr>
            <p:nvPr/>
          </p:nvSpPr>
          <p:spPr bwMode="auto">
            <a:xfrm flipV="1">
              <a:off x="2886076"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97" name="Line 964"/>
            <p:cNvSpPr>
              <a:spLocks noChangeShapeType="1"/>
            </p:cNvSpPr>
            <p:nvPr/>
          </p:nvSpPr>
          <p:spPr bwMode="auto">
            <a:xfrm>
              <a:off x="28813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98" name="Line 965"/>
            <p:cNvSpPr>
              <a:spLocks noChangeShapeType="1"/>
            </p:cNvSpPr>
            <p:nvPr/>
          </p:nvSpPr>
          <p:spPr bwMode="auto">
            <a:xfrm flipV="1">
              <a:off x="28908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899" name="Line 966"/>
            <p:cNvSpPr>
              <a:spLocks noChangeShapeType="1"/>
            </p:cNvSpPr>
            <p:nvPr/>
          </p:nvSpPr>
          <p:spPr bwMode="auto">
            <a:xfrm>
              <a:off x="2886076"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00" name="Line 967"/>
            <p:cNvSpPr>
              <a:spLocks noChangeShapeType="1"/>
            </p:cNvSpPr>
            <p:nvPr/>
          </p:nvSpPr>
          <p:spPr bwMode="auto">
            <a:xfrm flipV="1">
              <a:off x="29003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01" name="Line 968"/>
            <p:cNvSpPr>
              <a:spLocks noChangeShapeType="1"/>
            </p:cNvSpPr>
            <p:nvPr/>
          </p:nvSpPr>
          <p:spPr bwMode="auto">
            <a:xfrm>
              <a:off x="28908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02" name="Line 969"/>
            <p:cNvSpPr>
              <a:spLocks noChangeShapeType="1"/>
            </p:cNvSpPr>
            <p:nvPr/>
          </p:nvSpPr>
          <p:spPr bwMode="auto">
            <a:xfrm flipV="1">
              <a:off x="29114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03" name="Line 970"/>
            <p:cNvSpPr>
              <a:spLocks noChangeShapeType="1"/>
            </p:cNvSpPr>
            <p:nvPr/>
          </p:nvSpPr>
          <p:spPr bwMode="auto">
            <a:xfrm>
              <a:off x="29003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04" name="Line 971"/>
            <p:cNvSpPr>
              <a:spLocks noChangeShapeType="1"/>
            </p:cNvSpPr>
            <p:nvPr/>
          </p:nvSpPr>
          <p:spPr bwMode="auto">
            <a:xfrm flipV="1">
              <a:off x="29130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05" name="Line 972"/>
            <p:cNvSpPr>
              <a:spLocks noChangeShapeType="1"/>
            </p:cNvSpPr>
            <p:nvPr/>
          </p:nvSpPr>
          <p:spPr bwMode="auto">
            <a:xfrm>
              <a:off x="29114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06" name="Line 973"/>
            <p:cNvSpPr>
              <a:spLocks noChangeShapeType="1"/>
            </p:cNvSpPr>
            <p:nvPr/>
          </p:nvSpPr>
          <p:spPr bwMode="auto">
            <a:xfrm flipV="1">
              <a:off x="29241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07" name="Line 974"/>
            <p:cNvSpPr>
              <a:spLocks noChangeShapeType="1"/>
            </p:cNvSpPr>
            <p:nvPr/>
          </p:nvSpPr>
          <p:spPr bwMode="auto">
            <a:xfrm>
              <a:off x="29130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08" name="Line 975"/>
            <p:cNvSpPr>
              <a:spLocks noChangeShapeType="1"/>
            </p:cNvSpPr>
            <p:nvPr/>
          </p:nvSpPr>
          <p:spPr bwMode="auto">
            <a:xfrm flipV="1">
              <a:off x="29337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09" name="Line 976"/>
            <p:cNvSpPr>
              <a:spLocks noChangeShapeType="1"/>
            </p:cNvSpPr>
            <p:nvPr/>
          </p:nvSpPr>
          <p:spPr bwMode="auto">
            <a:xfrm>
              <a:off x="29241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10" name="Line 977"/>
            <p:cNvSpPr>
              <a:spLocks noChangeShapeType="1"/>
            </p:cNvSpPr>
            <p:nvPr/>
          </p:nvSpPr>
          <p:spPr bwMode="auto">
            <a:xfrm flipV="1">
              <a:off x="293846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11" name="Line 978"/>
            <p:cNvSpPr>
              <a:spLocks noChangeShapeType="1"/>
            </p:cNvSpPr>
            <p:nvPr/>
          </p:nvSpPr>
          <p:spPr bwMode="auto">
            <a:xfrm>
              <a:off x="29337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12" name="Line 979"/>
            <p:cNvSpPr>
              <a:spLocks noChangeShapeType="1"/>
            </p:cNvSpPr>
            <p:nvPr/>
          </p:nvSpPr>
          <p:spPr bwMode="auto">
            <a:xfrm flipV="1">
              <a:off x="29479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13" name="Line 980"/>
            <p:cNvSpPr>
              <a:spLocks noChangeShapeType="1"/>
            </p:cNvSpPr>
            <p:nvPr/>
          </p:nvSpPr>
          <p:spPr bwMode="auto">
            <a:xfrm>
              <a:off x="293846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14" name="Line 981"/>
            <p:cNvSpPr>
              <a:spLocks noChangeShapeType="1"/>
            </p:cNvSpPr>
            <p:nvPr/>
          </p:nvSpPr>
          <p:spPr bwMode="auto">
            <a:xfrm flipV="1">
              <a:off x="29543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15" name="Line 982"/>
            <p:cNvSpPr>
              <a:spLocks noChangeShapeType="1"/>
            </p:cNvSpPr>
            <p:nvPr/>
          </p:nvSpPr>
          <p:spPr bwMode="auto">
            <a:xfrm>
              <a:off x="29479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16" name="Line 983"/>
            <p:cNvSpPr>
              <a:spLocks noChangeShapeType="1"/>
            </p:cNvSpPr>
            <p:nvPr/>
          </p:nvSpPr>
          <p:spPr bwMode="auto">
            <a:xfrm flipV="1">
              <a:off x="29606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17" name="Line 984"/>
            <p:cNvSpPr>
              <a:spLocks noChangeShapeType="1"/>
            </p:cNvSpPr>
            <p:nvPr/>
          </p:nvSpPr>
          <p:spPr bwMode="auto">
            <a:xfrm>
              <a:off x="29543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18" name="Line 985"/>
            <p:cNvSpPr>
              <a:spLocks noChangeShapeType="1"/>
            </p:cNvSpPr>
            <p:nvPr/>
          </p:nvSpPr>
          <p:spPr bwMode="auto">
            <a:xfrm flipV="1">
              <a:off x="296386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19" name="Line 986"/>
            <p:cNvSpPr>
              <a:spLocks noChangeShapeType="1"/>
            </p:cNvSpPr>
            <p:nvPr/>
          </p:nvSpPr>
          <p:spPr bwMode="auto">
            <a:xfrm>
              <a:off x="29606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20" name="Line 987"/>
            <p:cNvSpPr>
              <a:spLocks noChangeShapeType="1"/>
            </p:cNvSpPr>
            <p:nvPr/>
          </p:nvSpPr>
          <p:spPr bwMode="auto">
            <a:xfrm flipV="1">
              <a:off x="297180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21" name="Line 988"/>
            <p:cNvSpPr>
              <a:spLocks noChangeShapeType="1"/>
            </p:cNvSpPr>
            <p:nvPr/>
          </p:nvSpPr>
          <p:spPr bwMode="auto">
            <a:xfrm>
              <a:off x="296386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22" name="Line 989"/>
            <p:cNvSpPr>
              <a:spLocks noChangeShapeType="1"/>
            </p:cNvSpPr>
            <p:nvPr/>
          </p:nvSpPr>
          <p:spPr bwMode="auto">
            <a:xfrm flipV="1">
              <a:off x="29797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23" name="Line 990"/>
            <p:cNvSpPr>
              <a:spLocks noChangeShapeType="1"/>
            </p:cNvSpPr>
            <p:nvPr/>
          </p:nvSpPr>
          <p:spPr bwMode="auto">
            <a:xfrm>
              <a:off x="297180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24" name="Line 991"/>
            <p:cNvSpPr>
              <a:spLocks noChangeShapeType="1"/>
            </p:cNvSpPr>
            <p:nvPr/>
          </p:nvSpPr>
          <p:spPr bwMode="auto">
            <a:xfrm flipV="1">
              <a:off x="298450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25" name="Line 992"/>
            <p:cNvSpPr>
              <a:spLocks noChangeShapeType="1"/>
            </p:cNvSpPr>
            <p:nvPr/>
          </p:nvSpPr>
          <p:spPr bwMode="auto">
            <a:xfrm>
              <a:off x="29797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26" name="Line 993"/>
            <p:cNvSpPr>
              <a:spLocks noChangeShapeType="1"/>
            </p:cNvSpPr>
            <p:nvPr/>
          </p:nvSpPr>
          <p:spPr bwMode="auto">
            <a:xfrm flipV="1">
              <a:off x="299561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27" name="Line 994"/>
            <p:cNvSpPr>
              <a:spLocks noChangeShapeType="1"/>
            </p:cNvSpPr>
            <p:nvPr/>
          </p:nvSpPr>
          <p:spPr bwMode="auto">
            <a:xfrm>
              <a:off x="298450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28" name="Line 995"/>
            <p:cNvSpPr>
              <a:spLocks noChangeShapeType="1"/>
            </p:cNvSpPr>
            <p:nvPr/>
          </p:nvSpPr>
          <p:spPr bwMode="auto">
            <a:xfrm flipV="1">
              <a:off x="300196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29" name="Line 996"/>
            <p:cNvSpPr>
              <a:spLocks noChangeShapeType="1"/>
            </p:cNvSpPr>
            <p:nvPr/>
          </p:nvSpPr>
          <p:spPr bwMode="auto">
            <a:xfrm>
              <a:off x="299561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30" name="Line 997"/>
            <p:cNvSpPr>
              <a:spLocks noChangeShapeType="1"/>
            </p:cNvSpPr>
            <p:nvPr/>
          </p:nvSpPr>
          <p:spPr bwMode="auto">
            <a:xfrm flipV="1">
              <a:off x="30051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31" name="Line 998"/>
            <p:cNvSpPr>
              <a:spLocks noChangeShapeType="1"/>
            </p:cNvSpPr>
            <p:nvPr/>
          </p:nvSpPr>
          <p:spPr bwMode="auto">
            <a:xfrm>
              <a:off x="300196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32" name="Line 999"/>
            <p:cNvSpPr>
              <a:spLocks noChangeShapeType="1"/>
            </p:cNvSpPr>
            <p:nvPr/>
          </p:nvSpPr>
          <p:spPr bwMode="auto">
            <a:xfrm flipV="1">
              <a:off x="301625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33" name="Line 1000"/>
            <p:cNvSpPr>
              <a:spLocks noChangeShapeType="1"/>
            </p:cNvSpPr>
            <p:nvPr/>
          </p:nvSpPr>
          <p:spPr bwMode="auto">
            <a:xfrm>
              <a:off x="30051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34" name="Line 1001"/>
            <p:cNvSpPr>
              <a:spLocks noChangeShapeType="1"/>
            </p:cNvSpPr>
            <p:nvPr/>
          </p:nvSpPr>
          <p:spPr bwMode="auto">
            <a:xfrm flipV="1">
              <a:off x="3019426"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35" name="Line 1002"/>
            <p:cNvSpPr>
              <a:spLocks noChangeShapeType="1"/>
            </p:cNvSpPr>
            <p:nvPr/>
          </p:nvSpPr>
          <p:spPr bwMode="auto">
            <a:xfrm>
              <a:off x="301625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36" name="Line 1003"/>
            <p:cNvSpPr>
              <a:spLocks noChangeShapeType="1"/>
            </p:cNvSpPr>
            <p:nvPr/>
          </p:nvSpPr>
          <p:spPr bwMode="auto">
            <a:xfrm flipV="1">
              <a:off x="302895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37" name="Line 1004"/>
            <p:cNvSpPr>
              <a:spLocks noChangeShapeType="1"/>
            </p:cNvSpPr>
            <p:nvPr/>
          </p:nvSpPr>
          <p:spPr bwMode="auto">
            <a:xfrm>
              <a:off x="3019426"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38" name="Line 1005"/>
            <p:cNvSpPr>
              <a:spLocks noChangeShapeType="1"/>
            </p:cNvSpPr>
            <p:nvPr/>
          </p:nvSpPr>
          <p:spPr bwMode="auto">
            <a:xfrm flipV="1">
              <a:off x="3028951"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39" name="Line 1006"/>
            <p:cNvSpPr>
              <a:spLocks noChangeShapeType="1"/>
            </p:cNvSpPr>
            <p:nvPr/>
          </p:nvSpPr>
          <p:spPr bwMode="auto">
            <a:xfrm>
              <a:off x="302895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40" name="Line 1007"/>
            <p:cNvSpPr>
              <a:spLocks noChangeShapeType="1"/>
            </p:cNvSpPr>
            <p:nvPr/>
          </p:nvSpPr>
          <p:spPr bwMode="auto">
            <a:xfrm flipV="1">
              <a:off x="30305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41" name="Line 1008"/>
            <p:cNvSpPr>
              <a:spLocks noChangeShapeType="1"/>
            </p:cNvSpPr>
            <p:nvPr/>
          </p:nvSpPr>
          <p:spPr bwMode="auto">
            <a:xfrm>
              <a:off x="302895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42" name="Line 1009"/>
            <p:cNvSpPr>
              <a:spLocks noChangeShapeType="1"/>
            </p:cNvSpPr>
            <p:nvPr/>
          </p:nvSpPr>
          <p:spPr bwMode="auto">
            <a:xfrm flipV="1">
              <a:off x="3030537"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43" name="Line 1011"/>
            <p:cNvSpPr>
              <a:spLocks noChangeShapeType="1"/>
            </p:cNvSpPr>
            <p:nvPr/>
          </p:nvSpPr>
          <p:spPr bwMode="auto">
            <a:xfrm>
              <a:off x="30305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44" name="Line 1012"/>
            <p:cNvSpPr>
              <a:spLocks noChangeShapeType="1"/>
            </p:cNvSpPr>
            <p:nvPr/>
          </p:nvSpPr>
          <p:spPr bwMode="auto">
            <a:xfrm flipV="1">
              <a:off x="30384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45" name="Line 1013"/>
            <p:cNvSpPr>
              <a:spLocks noChangeShapeType="1"/>
            </p:cNvSpPr>
            <p:nvPr/>
          </p:nvSpPr>
          <p:spPr bwMode="auto">
            <a:xfrm>
              <a:off x="30305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46" name="Line 1014"/>
            <p:cNvSpPr>
              <a:spLocks noChangeShapeType="1"/>
            </p:cNvSpPr>
            <p:nvPr/>
          </p:nvSpPr>
          <p:spPr bwMode="auto">
            <a:xfrm flipV="1">
              <a:off x="30400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47" name="Line 1015"/>
            <p:cNvSpPr>
              <a:spLocks noChangeShapeType="1"/>
            </p:cNvSpPr>
            <p:nvPr/>
          </p:nvSpPr>
          <p:spPr bwMode="auto">
            <a:xfrm>
              <a:off x="30384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48" name="Line 1016"/>
            <p:cNvSpPr>
              <a:spLocks noChangeShapeType="1"/>
            </p:cNvSpPr>
            <p:nvPr/>
          </p:nvSpPr>
          <p:spPr bwMode="auto">
            <a:xfrm flipV="1">
              <a:off x="30495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49" name="Line 1017"/>
            <p:cNvSpPr>
              <a:spLocks noChangeShapeType="1"/>
            </p:cNvSpPr>
            <p:nvPr/>
          </p:nvSpPr>
          <p:spPr bwMode="auto">
            <a:xfrm>
              <a:off x="30400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50" name="Line 1018"/>
            <p:cNvSpPr>
              <a:spLocks noChangeShapeType="1"/>
            </p:cNvSpPr>
            <p:nvPr/>
          </p:nvSpPr>
          <p:spPr bwMode="auto">
            <a:xfrm flipV="1">
              <a:off x="30511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51" name="Line 1019"/>
            <p:cNvSpPr>
              <a:spLocks noChangeShapeType="1"/>
            </p:cNvSpPr>
            <p:nvPr/>
          </p:nvSpPr>
          <p:spPr bwMode="auto">
            <a:xfrm>
              <a:off x="30495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52" name="Line 1020"/>
            <p:cNvSpPr>
              <a:spLocks noChangeShapeType="1"/>
            </p:cNvSpPr>
            <p:nvPr/>
          </p:nvSpPr>
          <p:spPr bwMode="auto">
            <a:xfrm flipV="1">
              <a:off x="30591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53" name="Line 1021"/>
            <p:cNvSpPr>
              <a:spLocks noChangeShapeType="1"/>
            </p:cNvSpPr>
            <p:nvPr/>
          </p:nvSpPr>
          <p:spPr bwMode="auto">
            <a:xfrm>
              <a:off x="30511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54" name="Line 1022"/>
            <p:cNvSpPr>
              <a:spLocks noChangeShapeType="1"/>
            </p:cNvSpPr>
            <p:nvPr/>
          </p:nvSpPr>
          <p:spPr bwMode="auto">
            <a:xfrm flipV="1">
              <a:off x="30622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55" name="Line 1023"/>
            <p:cNvSpPr>
              <a:spLocks noChangeShapeType="1"/>
            </p:cNvSpPr>
            <p:nvPr/>
          </p:nvSpPr>
          <p:spPr bwMode="auto">
            <a:xfrm>
              <a:off x="30591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56" name="Line 1024"/>
            <p:cNvSpPr>
              <a:spLocks noChangeShapeType="1"/>
            </p:cNvSpPr>
            <p:nvPr/>
          </p:nvSpPr>
          <p:spPr bwMode="auto">
            <a:xfrm flipV="1">
              <a:off x="30670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57" name="Line 1025"/>
            <p:cNvSpPr>
              <a:spLocks noChangeShapeType="1"/>
            </p:cNvSpPr>
            <p:nvPr/>
          </p:nvSpPr>
          <p:spPr bwMode="auto">
            <a:xfrm>
              <a:off x="30622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58" name="Line 1026"/>
            <p:cNvSpPr>
              <a:spLocks noChangeShapeType="1"/>
            </p:cNvSpPr>
            <p:nvPr/>
          </p:nvSpPr>
          <p:spPr bwMode="auto">
            <a:xfrm flipV="1">
              <a:off x="30749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59" name="Line 1027"/>
            <p:cNvSpPr>
              <a:spLocks noChangeShapeType="1"/>
            </p:cNvSpPr>
            <p:nvPr/>
          </p:nvSpPr>
          <p:spPr bwMode="auto">
            <a:xfrm>
              <a:off x="30670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60" name="Line 1028"/>
            <p:cNvSpPr>
              <a:spLocks noChangeShapeType="1"/>
            </p:cNvSpPr>
            <p:nvPr/>
          </p:nvSpPr>
          <p:spPr bwMode="auto">
            <a:xfrm flipV="1">
              <a:off x="30765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61" name="Line 1029"/>
            <p:cNvSpPr>
              <a:spLocks noChangeShapeType="1"/>
            </p:cNvSpPr>
            <p:nvPr/>
          </p:nvSpPr>
          <p:spPr bwMode="auto">
            <a:xfrm>
              <a:off x="30749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62" name="Line 1030"/>
            <p:cNvSpPr>
              <a:spLocks noChangeShapeType="1"/>
            </p:cNvSpPr>
            <p:nvPr/>
          </p:nvSpPr>
          <p:spPr bwMode="auto">
            <a:xfrm flipV="1">
              <a:off x="30861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63" name="Line 1031"/>
            <p:cNvSpPr>
              <a:spLocks noChangeShapeType="1"/>
            </p:cNvSpPr>
            <p:nvPr/>
          </p:nvSpPr>
          <p:spPr bwMode="auto">
            <a:xfrm>
              <a:off x="30765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64" name="Line 1032"/>
            <p:cNvSpPr>
              <a:spLocks noChangeShapeType="1"/>
            </p:cNvSpPr>
            <p:nvPr/>
          </p:nvSpPr>
          <p:spPr bwMode="auto">
            <a:xfrm flipV="1">
              <a:off x="30861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65" name="Line 1033"/>
            <p:cNvSpPr>
              <a:spLocks noChangeShapeType="1"/>
            </p:cNvSpPr>
            <p:nvPr/>
          </p:nvSpPr>
          <p:spPr bwMode="auto">
            <a:xfrm>
              <a:off x="30861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66" name="Line 1034"/>
            <p:cNvSpPr>
              <a:spLocks noChangeShapeType="1"/>
            </p:cNvSpPr>
            <p:nvPr/>
          </p:nvSpPr>
          <p:spPr bwMode="auto">
            <a:xfrm flipV="1">
              <a:off x="30956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67" name="Line 1035"/>
            <p:cNvSpPr>
              <a:spLocks noChangeShapeType="1"/>
            </p:cNvSpPr>
            <p:nvPr/>
          </p:nvSpPr>
          <p:spPr bwMode="auto">
            <a:xfrm>
              <a:off x="30861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68" name="Line 1036"/>
            <p:cNvSpPr>
              <a:spLocks noChangeShapeType="1"/>
            </p:cNvSpPr>
            <p:nvPr/>
          </p:nvSpPr>
          <p:spPr bwMode="auto">
            <a:xfrm flipV="1">
              <a:off x="30972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69" name="Line 1037"/>
            <p:cNvSpPr>
              <a:spLocks noChangeShapeType="1"/>
            </p:cNvSpPr>
            <p:nvPr/>
          </p:nvSpPr>
          <p:spPr bwMode="auto">
            <a:xfrm>
              <a:off x="30956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70" name="Line 1038"/>
            <p:cNvSpPr>
              <a:spLocks noChangeShapeType="1"/>
            </p:cNvSpPr>
            <p:nvPr/>
          </p:nvSpPr>
          <p:spPr bwMode="auto">
            <a:xfrm flipV="1">
              <a:off x="31035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71" name="Line 1039"/>
            <p:cNvSpPr>
              <a:spLocks noChangeShapeType="1"/>
            </p:cNvSpPr>
            <p:nvPr/>
          </p:nvSpPr>
          <p:spPr bwMode="auto">
            <a:xfrm>
              <a:off x="30972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72" name="Line 1040"/>
            <p:cNvSpPr>
              <a:spLocks noChangeShapeType="1"/>
            </p:cNvSpPr>
            <p:nvPr/>
          </p:nvSpPr>
          <p:spPr bwMode="auto">
            <a:xfrm flipV="1">
              <a:off x="31083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73" name="Line 1041"/>
            <p:cNvSpPr>
              <a:spLocks noChangeShapeType="1"/>
            </p:cNvSpPr>
            <p:nvPr/>
          </p:nvSpPr>
          <p:spPr bwMode="auto">
            <a:xfrm>
              <a:off x="31035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74" name="Line 1042"/>
            <p:cNvSpPr>
              <a:spLocks noChangeShapeType="1"/>
            </p:cNvSpPr>
            <p:nvPr/>
          </p:nvSpPr>
          <p:spPr bwMode="auto">
            <a:xfrm flipV="1">
              <a:off x="3109913"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75" name="Line 1043"/>
            <p:cNvSpPr>
              <a:spLocks noChangeShapeType="1"/>
            </p:cNvSpPr>
            <p:nvPr/>
          </p:nvSpPr>
          <p:spPr bwMode="auto">
            <a:xfrm>
              <a:off x="31083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76" name="Line 1044"/>
            <p:cNvSpPr>
              <a:spLocks noChangeShapeType="1"/>
            </p:cNvSpPr>
            <p:nvPr/>
          </p:nvSpPr>
          <p:spPr bwMode="auto">
            <a:xfrm flipV="1">
              <a:off x="31130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77" name="Line 1045"/>
            <p:cNvSpPr>
              <a:spLocks noChangeShapeType="1"/>
            </p:cNvSpPr>
            <p:nvPr/>
          </p:nvSpPr>
          <p:spPr bwMode="auto">
            <a:xfrm>
              <a:off x="31099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78" name="Line 1046"/>
            <p:cNvSpPr>
              <a:spLocks noChangeShapeType="1"/>
            </p:cNvSpPr>
            <p:nvPr/>
          </p:nvSpPr>
          <p:spPr bwMode="auto">
            <a:xfrm flipV="1">
              <a:off x="3122613"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79" name="Line 1047"/>
            <p:cNvSpPr>
              <a:spLocks noChangeShapeType="1"/>
            </p:cNvSpPr>
            <p:nvPr/>
          </p:nvSpPr>
          <p:spPr bwMode="auto">
            <a:xfrm>
              <a:off x="31130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80" name="Line 1048"/>
            <p:cNvSpPr>
              <a:spLocks noChangeShapeType="1"/>
            </p:cNvSpPr>
            <p:nvPr/>
          </p:nvSpPr>
          <p:spPr bwMode="auto">
            <a:xfrm flipV="1">
              <a:off x="31226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81" name="Line 1049"/>
            <p:cNvSpPr>
              <a:spLocks noChangeShapeType="1"/>
            </p:cNvSpPr>
            <p:nvPr/>
          </p:nvSpPr>
          <p:spPr bwMode="auto">
            <a:xfrm>
              <a:off x="3122613"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82" name="Line 1050"/>
            <p:cNvSpPr>
              <a:spLocks noChangeShapeType="1"/>
            </p:cNvSpPr>
            <p:nvPr/>
          </p:nvSpPr>
          <p:spPr bwMode="auto">
            <a:xfrm flipV="1">
              <a:off x="31226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83" name="Line 1051"/>
            <p:cNvSpPr>
              <a:spLocks noChangeShapeType="1"/>
            </p:cNvSpPr>
            <p:nvPr/>
          </p:nvSpPr>
          <p:spPr bwMode="auto">
            <a:xfrm>
              <a:off x="31226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84" name="Line 1052"/>
            <p:cNvSpPr>
              <a:spLocks noChangeShapeType="1"/>
            </p:cNvSpPr>
            <p:nvPr/>
          </p:nvSpPr>
          <p:spPr bwMode="auto">
            <a:xfrm flipV="1">
              <a:off x="31321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85" name="Line 1053"/>
            <p:cNvSpPr>
              <a:spLocks noChangeShapeType="1"/>
            </p:cNvSpPr>
            <p:nvPr/>
          </p:nvSpPr>
          <p:spPr bwMode="auto">
            <a:xfrm>
              <a:off x="31226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86" name="Line 1054"/>
            <p:cNvSpPr>
              <a:spLocks noChangeShapeType="1"/>
            </p:cNvSpPr>
            <p:nvPr/>
          </p:nvSpPr>
          <p:spPr bwMode="auto">
            <a:xfrm flipV="1">
              <a:off x="31337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87" name="Line 1055"/>
            <p:cNvSpPr>
              <a:spLocks noChangeShapeType="1"/>
            </p:cNvSpPr>
            <p:nvPr/>
          </p:nvSpPr>
          <p:spPr bwMode="auto">
            <a:xfrm>
              <a:off x="31321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88" name="Line 1056"/>
            <p:cNvSpPr>
              <a:spLocks noChangeShapeType="1"/>
            </p:cNvSpPr>
            <p:nvPr/>
          </p:nvSpPr>
          <p:spPr bwMode="auto">
            <a:xfrm flipV="1">
              <a:off x="314007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89" name="Line 1057"/>
            <p:cNvSpPr>
              <a:spLocks noChangeShapeType="1"/>
            </p:cNvSpPr>
            <p:nvPr/>
          </p:nvSpPr>
          <p:spPr bwMode="auto">
            <a:xfrm>
              <a:off x="31337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90" name="Line 1058"/>
            <p:cNvSpPr>
              <a:spLocks noChangeShapeType="1"/>
            </p:cNvSpPr>
            <p:nvPr/>
          </p:nvSpPr>
          <p:spPr bwMode="auto">
            <a:xfrm flipV="1">
              <a:off x="31448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91" name="Line 1059"/>
            <p:cNvSpPr>
              <a:spLocks noChangeShapeType="1"/>
            </p:cNvSpPr>
            <p:nvPr/>
          </p:nvSpPr>
          <p:spPr bwMode="auto">
            <a:xfrm>
              <a:off x="314007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92" name="Line 1060"/>
            <p:cNvSpPr>
              <a:spLocks noChangeShapeType="1"/>
            </p:cNvSpPr>
            <p:nvPr/>
          </p:nvSpPr>
          <p:spPr bwMode="auto">
            <a:xfrm flipV="1">
              <a:off x="3144838"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93" name="Line 1061"/>
            <p:cNvSpPr>
              <a:spLocks noChangeShapeType="1"/>
            </p:cNvSpPr>
            <p:nvPr/>
          </p:nvSpPr>
          <p:spPr bwMode="auto">
            <a:xfrm>
              <a:off x="31448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94" name="Line 1062"/>
            <p:cNvSpPr>
              <a:spLocks noChangeShapeType="1"/>
            </p:cNvSpPr>
            <p:nvPr/>
          </p:nvSpPr>
          <p:spPr bwMode="auto">
            <a:xfrm flipV="1">
              <a:off x="31480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95" name="Line 1063"/>
            <p:cNvSpPr>
              <a:spLocks noChangeShapeType="1"/>
            </p:cNvSpPr>
            <p:nvPr/>
          </p:nvSpPr>
          <p:spPr bwMode="auto">
            <a:xfrm>
              <a:off x="31448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96" name="Line 1064"/>
            <p:cNvSpPr>
              <a:spLocks noChangeShapeType="1"/>
            </p:cNvSpPr>
            <p:nvPr/>
          </p:nvSpPr>
          <p:spPr bwMode="auto">
            <a:xfrm flipV="1">
              <a:off x="31543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97" name="Line 1065"/>
            <p:cNvSpPr>
              <a:spLocks noChangeShapeType="1"/>
            </p:cNvSpPr>
            <p:nvPr/>
          </p:nvSpPr>
          <p:spPr bwMode="auto">
            <a:xfrm>
              <a:off x="31480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98" name="Line 1066"/>
            <p:cNvSpPr>
              <a:spLocks noChangeShapeType="1"/>
            </p:cNvSpPr>
            <p:nvPr/>
          </p:nvSpPr>
          <p:spPr bwMode="auto">
            <a:xfrm flipV="1">
              <a:off x="31591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999" name="Line 1067"/>
            <p:cNvSpPr>
              <a:spLocks noChangeShapeType="1"/>
            </p:cNvSpPr>
            <p:nvPr/>
          </p:nvSpPr>
          <p:spPr bwMode="auto">
            <a:xfrm>
              <a:off x="31543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00" name="Line 1068"/>
            <p:cNvSpPr>
              <a:spLocks noChangeShapeType="1"/>
            </p:cNvSpPr>
            <p:nvPr/>
          </p:nvSpPr>
          <p:spPr bwMode="auto">
            <a:xfrm flipV="1">
              <a:off x="3160712" y="6581802"/>
              <a:ext cx="1588" cy="174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01" name="Line 1069"/>
            <p:cNvSpPr>
              <a:spLocks noChangeShapeType="1"/>
            </p:cNvSpPr>
            <p:nvPr/>
          </p:nvSpPr>
          <p:spPr bwMode="auto">
            <a:xfrm>
              <a:off x="31591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02" name="Line 1070"/>
            <p:cNvSpPr>
              <a:spLocks noChangeShapeType="1"/>
            </p:cNvSpPr>
            <p:nvPr/>
          </p:nvSpPr>
          <p:spPr bwMode="auto">
            <a:xfrm flipV="1">
              <a:off x="316865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03" name="Line 1071"/>
            <p:cNvSpPr>
              <a:spLocks noChangeShapeType="1"/>
            </p:cNvSpPr>
            <p:nvPr/>
          </p:nvSpPr>
          <p:spPr bwMode="auto">
            <a:xfrm>
              <a:off x="31607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04" name="Line 1072"/>
            <p:cNvSpPr>
              <a:spLocks noChangeShapeType="1"/>
            </p:cNvSpPr>
            <p:nvPr/>
          </p:nvSpPr>
          <p:spPr bwMode="auto">
            <a:xfrm flipV="1">
              <a:off x="316865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05" name="Line 1073"/>
            <p:cNvSpPr>
              <a:spLocks noChangeShapeType="1"/>
            </p:cNvSpPr>
            <p:nvPr/>
          </p:nvSpPr>
          <p:spPr bwMode="auto">
            <a:xfrm>
              <a:off x="316865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06" name="Line 1074"/>
            <p:cNvSpPr>
              <a:spLocks noChangeShapeType="1"/>
            </p:cNvSpPr>
            <p:nvPr/>
          </p:nvSpPr>
          <p:spPr bwMode="auto">
            <a:xfrm flipV="1">
              <a:off x="31797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07" name="Line 1075"/>
            <p:cNvSpPr>
              <a:spLocks noChangeShapeType="1"/>
            </p:cNvSpPr>
            <p:nvPr/>
          </p:nvSpPr>
          <p:spPr bwMode="auto">
            <a:xfrm>
              <a:off x="316865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08" name="Line 1076"/>
            <p:cNvSpPr>
              <a:spLocks noChangeShapeType="1"/>
            </p:cNvSpPr>
            <p:nvPr/>
          </p:nvSpPr>
          <p:spPr bwMode="auto">
            <a:xfrm flipV="1">
              <a:off x="31892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09" name="Line 1077"/>
            <p:cNvSpPr>
              <a:spLocks noChangeShapeType="1"/>
            </p:cNvSpPr>
            <p:nvPr/>
          </p:nvSpPr>
          <p:spPr bwMode="auto">
            <a:xfrm>
              <a:off x="31797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10" name="Line 1078"/>
            <p:cNvSpPr>
              <a:spLocks noChangeShapeType="1"/>
            </p:cNvSpPr>
            <p:nvPr/>
          </p:nvSpPr>
          <p:spPr bwMode="auto">
            <a:xfrm flipV="1">
              <a:off x="31940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11" name="Line 1079"/>
            <p:cNvSpPr>
              <a:spLocks noChangeShapeType="1"/>
            </p:cNvSpPr>
            <p:nvPr/>
          </p:nvSpPr>
          <p:spPr bwMode="auto">
            <a:xfrm>
              <a:off x="31892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12" name="Line 1080"/>
            <p:cNvSpPr>
              <a:spLocks noChangeShapeType="1"/>
            </p:cNvSpPr>
            <p:nvPr/>
          </p:nvSpPr>
          <p:spPr bwMode="auto">
            <a:xfrm flipV="1">
              <a:off x="3194050" y="6581802"/>
              <a:ext cx="1588" cy="174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13" name="Line 1081"/>
            <p:cNvSpPr>
              <a:spLocks noChangeShapeType="1"/>
            </p:cNvSpPr>
            <p:nvPr/>
          </p:nvSpPr>
          <p:spPr bwMode="auto">
            <a:xfrm>
              <a:off x="31940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14" name="Line 1082"/>
            <p:cNvSpPr>
              <a:spLocks noChangeShapeType="1"/>
            </p:cNvSpPr>
            <p:nvPr/>
          </p:nvSpPr>
          <p:spPr bwMode="auto">
            <a:xfrm flipV="1">
              <a:off x="32035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15" name="Line 1083"/>
            <p:cNvSpPr>
              <a:spLocks noChangeShapeType="1"/>
            </p:cNvSpPr>
            <p:nvPr/>
          </p:nvSpPr>
          <p:spPr bwMode="auto">
            <a:xfrm>
              <a:off x="31940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16" name="Line 1084"/>
            <p:cNvSpPr>
              <a:spLocks noChangeShapeType="1"/>
            </p:cNvSpPr>
            <p:nvPr/>
          </p:nvSpPr>
          <p:spPr bwMode="auto">
            <a:xfrm flipV="1">
              <a:off x="32067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17" name="Line 1085"/>
            <p:cNvSpPr>
              <a:spLocks noChangeShapeType="1"/>
            </p:cNvSpPr>
            <p:nvPr/>
          </p:nvSpPr>
          <p:spPr bwMode="auto">
            <a:xfrm>
              <a:off x="32035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18" name="Line 1086"/>
            <p:cNvSpPr>
              <a:spLocks noChangeShapeType="1"/>
            </p:cNvSpPr>
            <p:nvPr/>
          </p:nvSpPr>
          <p:spPr bwMode="auto">
            <a:xfrm flipV="1">
              <a:off x="3206750"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19" name="Line 1087"/>
            <p:cNvSpPr>
              <a:spLocks noChangeShapeType="1"/>
            </p:cNvSpPr>
            <p:nvPr/>
          </p:nvSpPr>
          <p:spPr bwMode="auto">
            <a:xfrm>
              <a:off x="32067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20" name="Line 1088"/>
            <p:cNvSpPr>
              <a:spLocks noChangeShapeType="1"/>
            </p:cNvSpPr>
            <p:nvPr/>
          </p:nvSpPr>
          <p:spPr bwMode="auto">
            <a:xfrm flipV="1">
              <a:off x="32146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21" name="Line 1089"/>
            <p:cNvSpPr>
              <a:spLocks noChangeShapeType="1"/>
            </p:cNvSpPr>
            <p:nvPr/>
          </p:nvSpPr>
          <p:spPr bwMode="auto">
            <a:xfrm>
              <a:off x="32067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22" name="Line 1090"/>
            <p:cNvSpPr>
              <a:spLocks noChangeShapeType="1"/>
            </p:cNvSpPr>
            <p:nvPr/>
          </p:nvSpPr>
          <p:spPr bwMode="auto">
            <a:xfrm flipV="1">
              <a:off x="32162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23" name="Line 1091"/>
            <p:cNvSpPr>
              <a:spLocks noChangeShapeType="1"/>
            </p:cNvSpPr>
            <p:nvPr/>
          </p:nvSpPr>
          <p:spPr bwMode="auto">
            <a:xfrm>
              <a:off x="32146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24" name="Line 1092"/>
            <p:cNvSpPr>
              <a:spLocks noChangeShapeType="1"/>
            </p:cNvSpPr>
            <p:nvPr/>
          </p:nvSpPr>
          <p:spPr bwMode="auto">
            <a:xfrm flipV="1">
              <a:off x="32242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25" name="Line 1093"/>
            <p:cNvSpPr>
              <a:spLocks noChangeShapeType="1"/>
            </p:cNvSpPr>
            <p:nvPr/>
          </p:nvSpPr>
          <p:spPr bwMode="auto">
            <a:xfrm>
              <a:off x="32162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26" name="Line 1094"/>
            <p:cNvSpPr>
              <a:spLocks noChangeShapeType="1"/>
            </p:cNvSpPr>
            <p:nvPr/>
          </p:nvSpPr>
          <p:spPr bwMode="auto">
            <a:xfrm flipV="1">
              <a:off x="32273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27" name="Line 1095"/>
            <p:cNvSpPr>
              <a:spLocks noChangeShapeType="1"/>
            </p:cNvSpPr>
            <p:nvPr/>
          </p:nvSpPr>
          <p:spPr bwMode="auto">
            <a:xfrm>
              <a:off x="32242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28" name="Line 1096"/>
            <p:cNvSpPr>
              <a:spLocks noChangeShapeType="1"/>
            </p:cNvSpPr>
            <p:nvPr/>
          </p:nvSpPr>
          <p:spPr bwMode="auto">
            <a:xfrm flipV="1">
              <a:off x="32369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29" name="Line 1097"/>
            <p:cNvSpPr>
              <a:spLocks noChangeShapeType="1"/>
            </p:cNvSpPr>
            <p:nvPr/>
          </p:nvSpPr>
          <p:spPr bwMode="auto">
            <a:xfrm>
              <a:off x="32273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30" name="Line 1098"/>
            <p:cNvSpPr>
              <a:spLocks noChangeShapeType="1"/>
            </p:cNvSpPr>
            <p:nvPr/>
          </p:nvSpPr>
          <p:spPr bwMode="auto">
            <a:xfrm flipV="1">
              <a:off x="3238501"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31" name="Line 1099"/>
            <p:cNvSpPr>
              <a:spLocks noChangeShapeType="1"/>
            </p:cNvSpPr>
            <p:nvPr/>
          </p:nvSpPr>
          <p:spPr bwMode="auto">
            <a:xfrm>
              <a:off x="32369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32" name="Line 1100"/>
            <p:cNvSpPr>
              <a:spLocks noChangeShapeType="1"/>
            </p:cNvSpPr>
            <p:nvPr/>
          </p:nvSpPr>
          <p:spPr bwMode="auto">
            <a:xfrm flipV="1">
              <a:off x="32496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33" name="Line 1101"/>
            <p:cNvSpPr>
              <a:spLocks noChangeShapeType="1"/>
            </p:cNvSpPr>
            <p:nvPr/>
          </p:nvSpPr>
          <p:spPr bwMode="auto">
            <a:xfrm>
              <a:off x="32385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34" name="Line 1102"/>
            <p:cNvSpPr>
              <a:spLocks noChangeShapeType="1"/>
            </p:cNvSpPr>
            <p:nvPr/>
          </p:nvSpPr>
          <p:spPr bwMode="auto">
            <a:xfrm flipV="1">
              <a:off x="32512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35" name="Line 1103"/>
            <p:cNvSpPr>
              <a:spLocks noChangeShapeType="1"/>
            </p:cNvSpPr>
            <p:nvPr/>
          </p:nvSpPr>
          <p:spPr bwMode="auto">
            <a:xfrm>
              <a:off x="32496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36" name="Line 1104"/>
            <p:cNvSpPr>
              <a:spLocks noChangeShapeType="1"/>
            </p:cNvSpPr>
            <p:nvPr/>
          </p:nvSpPr>
          <p:spPr bwMode="auto">
            <a:xfrm flipV="1">
              <a:off x="325755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37" name="Line 1105"/>
            <p:cNvSpPr>
              <a:spLocks noChangeShapeType="1"/>
            </p:cNvSpPr>
            <p:nvPr/>
          </p:nvSpPr>
          <p:spPr bwMode="auto">
            <a:xfrm>
              <a:off x="32512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38" name="Line 1106"/>
            <p:cNvSpPr>
              <a:spLocks noChangeShapeType="1"/>
            </p:cNvSpPr>
            <p:nvPr/>
          </p:nvSpPr>
          <p:spPr bwMode="auto">
            <a:xfrm flipV="1">
              <a:off x="32623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39" name="Line 1107"/>
            <p:cNvSpPr>
              <a:spLocks noChangeShapeType="1"/>
            </p:cNvSpPr>
            <p:nvPr/>
          </p:nvSpPr>
          <p:spPr bwMode="auto">
            <a:xfrm>
              <a:off x="325755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40" name="Line 1108"/>
            <p:cNvSpPr>
              <a:spLocks noChangeShapeType="1"/>
            </p:cNvSpPr>
            <p:nvPr/>
          </p:nvSpPr>
          <p:spPr bwMode="auto">
            <a:xfrm flipV="1">
              <a:off x="32750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41" name="Line 1109"/>
            <p:cNvSpPr>
              <a:spLocks noChangeShapeType="1"/>
            </p:cNvSpPr>
            <p:nvPr/>
          </p:nvSpPr>
          <p:spPr bwMode="auto">
            <a:xfrm>
              <a:off x="32623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42" name="Line 1110"/>
            <p:cNvSpPr>
              <a:spLocks noChangeShapeType="1"/>
            </p:cNvSpPr>
            <p:nvPr/>
          </p:nvSpPr>
          <p:spPr bwMode="auto">
            <a:xfrm flipV="1">
              <a:off x="32845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43" name="Line 1111"/>
            <p:cNvSpPr>
              <a:spLocks noChangeShapeType="1"/>
            </p:cNvSpPr>
            <p:nvPr/>
          </p:nvSpPr>
          <p:spPr bwMode="auto">
            <a:xfrm>
              <a:off x="32750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44" name="Line 1112"/>
            <p:cNvSpPr>
              <a:spLocks noChangeShapeType="1"/>
            </p:cNvSpPr>
            <p:nvPr/>
          </p:nvSpPr>
          <p:spPr bwMode="auto">
            <a:xfrm flipV="1">
              <a:off x="3286126" y="6581802"/>
              <a:ext cx="1588" cy="174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45" name="Line 1113"/>
            <p:cNvSpPr>
              <a:spLocks noChangeShapeType="1"/>
            </p:cNvSpPr>
            <p:nvPr/>
          </p:nvSpPr>
          <p:spPr bwMode="auto">
            <a:xfrm>
              <a:off x="32845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46" name="Line 1114"/>
            <p:cNvSpPr>
              <a:spLocks noChangeShapeType="1"/>
            </p:cNvSpPr>
            <p:nvPr/>
          </p:nvSpPr>
          <p:spPr bwMode="auto">
            <a:xfrm flipV="1">
              <a:off x="32877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47" name="Line 1115"/>
            <p:cNvSpPr>
              <a:spLocks noChangeShapeType="1"/>
            </p:cNvSpPr>
            <p:nvPr/>
          </p:nvSpPr>
          <p:spPr bwMode="auto">
            <a:xfrm>
              <a:off x="32861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48" name="Line 1116"/>
            <p:cNvSpPr>
              <a:spLocks noChangeShapeType="1"/>
            </p:cNvSpPr>
            <p:nvPr/>
          </p:nvSpPr>
          <p:spPr bwMode="auto">
            <a:xfrm flipV="1">
              <a:off x="32972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49" name="Line 1117"/>
            <p:cNvSpPr>
              <a:spLocks noChangeShapeType="1"/>
            </p:cNvSpPr>
            <p:nvPr/>
          </p:nvSpPr>
          <p:spPr bwMode="auto">
            <a:xfrm>
              <a:off x="32877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50" name="Line 1118"/>
            <p:cNvSpPr>
              <a:spLocks noChangeShapeType="1"/>
            </p:cNvSpPr>
            <p:nvPr/>
          </p:nvSpPr>
          <p:spPr bwMode="auto">
            <a:xfrm flipV="1">
              <a:off x="33035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51" name="Line 1119"/>
            <p:cNvSpPr>
              <a:spLocks noChangeShapeType="1"/>
            </p:cNvSpPr>
            <p:nvPr/>
          </p:nvSpPr>
          <p:spPr bwMode="auto">
            <a:xfrm>
              <a:off x="32972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52" name="Line 1120"/>
            <p:cNvSpPr>
              <a:spLocks noChangeShapeType="1"/>
            </p:cNvSpPr>
            <p:nvPr/>
          </p:nvSpPr>
          <p:spPr bwMode="auto">
            <a:xfrm flipV="1">
              <a:off x="33083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53" name="Line 1121"/>
            <p:cNvSpPr>
              <a:spLocks noChangeShapeType="1"/>
            </p:cNvSpPr>
            <p:nvPr/>
          </p:nvSpPr>
          <p:spPr bwMode="auto">
            <a:xfrm>
              <a:off x="33035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54" name="Line 1122"/>
            <p:cNvSpPr>
              <a:spLocks noChangeShapeType="1"/>
            </p:cNvSpPr>
            <p:nvPr/>
          </p:nvSpPr>
          <p:spPr bwMode="auto">
            <a:xfrm flipV="1">
              <a:off x="33194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55" name="Line 1123"/>
            <p:cNvSpPr>
              <a:spLocks noChangeShapeType="1"/>
            </p:cNvSpPr>
            <p:nvPr/>
          </p:nvSpPr>
          <p:spPr bwMode="auto">
            <a:xfrm>
              <a:off x="33083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56" name="Line 1124"/>
            <p:cNvSpPr>
              <a:spLocks noChangeShapeType="1"/>
            </p:cNvSpPr>
            <p:nvPr/>
          </p:nvSpPr>
          <p:spPr bwMode="auto">
            <a:xfrm flipV="1">
              <a:off x="33226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57" name="Line 1125"/>
            <p:cNvSpPr>
              <a:spLocks noChangeShapeType="1"/>
            </p:cNvSpPr>
            <p:nvPr/>
          </p:nvSpPr>
          <p:spPr bwMode="auto">
            <a:xfrm>
              <a:off x="33194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58" name="Line 1126"/>
            <p:cNvSpPr>
              <a:spLocks noChangeShapeType="1"/>
            </p:cNvSpPr>
            <p:nvPr/>
          </p:nvSpPr>
          <p:spPr bwMode="auto">
            <a:xfrm flipV="1">
              <a:off x="33289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59" name="Line 1127"/>
            <p:cNvSpPr>
              <a:spLocks noChangeShapeType="1"/>
            </p:cNvSpPr>
            <p:nvPr/>
          </p:nvSpPr>
          <p:spPr bwMode="auto">
            <a:xfrm>
              <a:off x="33226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60" name="Line 1128"/>
            <p:cNvSpPr>
              <a:spLocks noChangeShapeType="1"/>
            </p:cNvSpPr>
            <p:nvPr/>
          </p:nvSpPr>
          <p:spPr bwMode="auto">
            <a:xfrm flipV="1">
              <a:off x="33337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61" name="Line 1129"/>
            <p:cNvSpPr>
              <a:spLocks noChangeShapeType="1"/>
            </p:cNvSpPr>
            <p:nvPr/>
          </p:nvSpPr>
          <p:spPr bwMode="auto">
            <a:xfrm>
              <a:off x="33289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62" name="Line 1130"/>
            <p:cNvSpPr>
              <a:spLocks noChangeShapeType="1"/>
            </p:cNvSpPr>
            <p:nvPr/>
          </p:nvSpPr>
          <p:spPr bwMode="auto">
            <a:xfrm flipV="1">
              <a:off x="33385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63" name="Line 1131"/>
            <p:cNvSpPr>
              <a:spLocks noChangeShapeType="1"/>
            </p:cNvSpPr>
            <p:nvPr/>
          </p:nvSpPr>
          <p:spPr bwMode="auto">
            <a:xfrm>
              <a:off x="33337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64" name="Line 1132"/>
            <p:cNvSpPr>
              <a:spLocks noChangeShapeType="1"/>
            </p:cNvSpPr>
            <p:nvPr/>
          </p:nvSpPr>
          <p:spPr bwMode="auto">
            <a:xfrm flipV="1">
              <a:off x="33512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65" name="Line 1133"/>
            <p:cNvSpPr>
              <a:spLocks noChangeShapeType="1"/>
            </p:cNvSpPr>
            <p:nvPr/>
          </p:nvSpPr>
          <p:spPr bwMode="auto">
            <a:xfrm>
              <a:off x="33385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66" name="Line 1134"/>
            <p:cNvSpPr>
              <a:spLocks noChangeShapeType="1"/>
            </p:cNvSpPr>
            <p:nvPr/>
          </p:nvSpPr>
          <p:spPr bwMode="auto">
            <a:xfrm flipV="1">
              <a:off x="33559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67" name="Line 1135"/>
            <p:cNvSpPr>
              <a:spLocks noChangeShapeType="1"/>
            </p:cNvSpPr>
            <p:nvPr/>
          </p:nvSpPr>
          <p:spPr bwMode="auto">
            <a:xfrm>
              <a:off x="33512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68" name="Line 1136"/>
            <p:cNvSpPr>
              <a:spLocks noChangeShapeType="1"/>
            </p:cNvSpPr>
            <p:nvPr/>
          </p:nvSpPr>
          <p:spPr bwMode="auto">
            <a:xfrm flipV="1">
              <a:off x="33655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69" name="Line 1137"/>
            <p:cNvSpPr>
              <a:spLocks noChangeShapeType="1"/>
            </p:cNvSpPr>
            <p:nvPr/>
          </p:nvSpPr>
          <p:spPr bwMode="auto">
            <a:xfrm>
              <a:off x="33559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70" name="Line 1138"/>
            <p:cNvSpPr>
              <a:spLocks noChangeShapeType="1"/>
            </p:cNvSpPr>
            <p:nvPr/>
          </p:nvSpPr>
          <p:spPr bwMode="auto">
            <a:xfrm flipV="1">
              <a:off x="33782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71" name="Line 1139"/>
            <p:cNvSpPr>
              <a:spLocks noChangeShapeType="1"/>
            </p:cNvSpPr>
            <p:nvPr/>
          </p:nvSpPr>
          <p:spPr bwMode="auto">
            <a:xfrm>
              <a:off x="33655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72" name="Line 1140"/>
            <p:cNvSpPr>
              <a:spLocks noChangeShapeType="1"/>
            </p:cNvSpPr>
            <p:nvPr/>
          </p:nvSpPr>
          <p:spPr bwMode="auto">
            <a:xfrm flipV="1">
              <a:off x="33797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73" name="Line 1141"/>
            <p:cNvSpPr>
              <a:spLocks noChangeShapeType="1"/>
            </p:cNvSpPr>
            <p:nvPr/>
          </p:nvSpPr>
          <p:spPr bwMode="auto">
            <a:xfrm>
              <a:off x="33782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74" name="Line 1142"/>
            <p:cNvSpPr>
              <a:spLocks noChangeShapeType="1"/>
            </p:cNvSpPr>
            <p:nvPr/>
          </p:nvSpPr>
          <p:spPr bwMode="auto">
            <a:xfrm flipV="1">
              <a:off x="33861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75" name="Line 1143"/>
            <p:cNvSpPr>
              <a:spLocks noChangeShapeType="1"/>
            </p:cNvSpPr>
            <p:nvPr/>
          </p:nvSpPr>
          <p:spPr bwMode="auto">
            <a:xfrm>
              <a:off x="33797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76" name="Line 1144"/>
            <p:cNvSpPr>
              <a:spLocks noChangeShapeType="1"/>
            </p:cNvSpPr>
            <p:nvPr/>
          </p:nvSpPr>
          <p:spPr bwMode="auto">
            <a:xfrm flipV="1">
              <a:off x="33909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77" name="Line 1145"/>
            <p:cNvSpPr>
              <a:spLocks noChangeShapeType="1"/>
            </p:cNvSpPr>
            <p:nvPr/>
          </p:nvSpPr>
          <p:spPr bwMode="auto">
            <a:xfrm>
              <a:off x="33861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78" name="Line 1146"/>
            <p:cNvSpPr>
              <a:spLocks noChangeShapeType="1"/>
            </p:cNvSpPr>
            <p:nvPr/>
          </p:nvSpPr>
          <p:spPr bwMode="auto">
            <a:xfrm flipV="1">
              <a:off x="33988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79" name="Line 1147"/>
            <p:cNvSpPr>
              <a:spLocks noChangeShapeType="1"/>
            </p:cNvSpPr>
            <p:nvPr/>
          </p:nvSpPr>
          <p:spPr bwMode="auto">
            <a:xfrm>
              <a:off x="33909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80" name="Line 1148"/>
            <p:cNvSpPr>
              <a:spLocks noChangeShapeType="1"/>
            </p:cNvSpPr>
            <p:nvPr/>
          </p:nvSpPr>
          <p:spPr bwMode="auto">
            <a:xfrm flipV="1">
              <a:off x="34004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81" name="Line 1149"/>
            <p:cNvSpPr>
              <a:spLocks noChangeShapeType="1"/>
            </p:cNvSpPr>
            <p:nvPr/>
          </p:nvSpPr>
          <p:spPr bwMode="auto">
            <a:xfrm>
              <a:off x="33988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82" name="Line 1150"/>
            <p:cNvSpPr>
              <a:spLocks noChangeShapeType="1"/>
            </p:cNvSpPr>
            <p:nvPr/>
          </p:nvSpPr>
          <p:spPr bwMode="auto">
            <a:xfrm flipV="1">
              <a:off x="3403601" y="6577039"/>
              <a:ext cx="1588" cy="22225"/>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83" name="Line 1151"/>
            <p:cNvSpPr>
              <a:spLocks noChangeShapeType="1"/>
            </p:cNvSpPr>
            <p:nvPr/>
          </p:nvSpPr>
          <p:spPr bwMode="auto">
            <a:xfrm>
              <a:off x="34004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84" name="Line 1152"/>
            <p:cNvSpPr>
              <a:spLocks noChangeShapeType="1"/>
            </p:cNvSpPr>
            <p:nvPr/>
          </p:nvSpPr>
          <p:spPr bwMode="auto">
            <a:xfrm flipV="1">
              <a:off x="34131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85" name="Line 1153"/>
            <p:cNvSpPr>
              <a:spLocks noChangeShapeType="1"/>
            </p:cNvSpPr>
            <p:nvPr/>
          </p:nvSpPr>
          <p:spPr bwMode="auto">
            <a:xfrm>
              <a:off x="34036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86" name="Line 1154"/>
            <p:cNvSpPr>
              <a:spLocks noChangeShapeType="1"/>
            </p:cNvSpPr>
            <p:nvPr/>
          </p:nvSpPr>
          <p:spPr bwMode="auto">
            <a:xfrm flipV="1">
              <a:off x="34163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87" name="Line 1155"/>
            <p:cNvSpPr>
              <a:spLocks noChangeShapeType="1"/>
            </p:cNvSpPr>
            <p:nvPr/>
          </p:nvSpPr>
          <p:spPr bwMode="auto">
            <a:xfrm>
              <a:off x="34131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88" name="Line 1156"/>
            <p:cNvSpPr>
              <a:spLocks noChangeShapeType="1"/>
            </p:cNvSpPr>
            <p:nvPr/>
          </p:nvSpPr>
          <p:spPr bwMode="auto">
            <a:xfrm flipV="1">
              <a:off x="34210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89" name="Line 1157"/>
            <p:cNvSpPr>
              <a:spLocks noChangeShapeType="1"/>
            </p:cNvSpPr>
            <p:nvPr/>
          </p:nvSpPr>
          <p:spPr bwMode="auto">
            <a:xfrm>
              <a:off x="34163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90" name="Line 1158"/>
            <p:cNvSpPr>
              <a:spLocks noChangeShapeType="1"/>
            </p:cNvSpPr>
            <p:nvPr/>
          </p:nvSpPr>
          <p:spPr bwMode="auto">
            <a:xfrm flipV="1">
              <a:off x="3424237"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91" name="Line 1159"/>
            <p:cNvSpPr>
              <a:spLocks noChangeShapeType="1"/>
            </p:cNvSpPr>
            <p:nvPr/>
          </p:nvSpPr>
          <p:spPr bwMode="auto">
            <a:xfrm>
              <a:off x="34210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92" name="Line 1160"/>
            <p:cNvSpPr>
              <a:spLocks noChangeShapeType="1"/>
            </p:cNvSpPr>
            <p:nvPr/>
          </p:nvSpPr>
          <p:spPr bwMode="auto">
            <a:xfrm flipV="1">
              <a:off x="34258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93" name="Line 1161"/>
            <p:cNvSpPr>
              <a:spLocks noChangeShapeType="1"/>
            </p:cNvSpPr>
            <p:nvPr/>
          </p:nvSpPr>
          <p:spPr bwMode="auto">
            <a:xfrm>
              <a:off x="34242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94" name="Line 1162"/>
            <p:cNvSpPr>
              <a:spLocks noChangeShapeType="1"/>
            </p:cNvSpPr>
            <p:nvPr/>
          </p:nvSpPr>
          <p:spPr bwMode="auto">
            <a:xfrm flipV="1">
              <a:off x="3427412"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95" name="Line 1163"/>
            <p:cNvSpPr>
              <a:spLocks noChangeShapeType="1"/>
            </p:cNvSpPr>
            <p:nvPr/>
          </p:nvSpPr>
          <p:spPr bwMode="auto">
            <a:xfrm>
              <a:off x="34258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96" name="Line 1164"/>
            <p:cNvSpPr>
              <a:spLocks noChangeShapeType="1"/>
            </p:cNvSpPr>
            <p:nvPr/>
          </p:nvSpPr>
          <p:spPr bwMode="auto">
            <a:xfrm flipV="1">
              <a:off x="343217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97" name="Line 1165"/>
            <p:cNvSpPr>
              <a:spLocks noChangeShapeType="1"/>
            </p:cNvSpPr>
            <p:nvPr/>
          </p:nvSpPr>
          <p:spPr bwMode="auto">
            <a:xfrm>
              <a:off x="34274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98" name="Line 1166"/>
            <p:cNvSpPr>
              <a:spLocks noChangeShapeType="1"/>
            </p:cNvSpPr>
            <p:nvPr/>
          </p:nvSpPr>
          <p:spPr bwMode="auto">
            <a:xfrm flipV="1">
              <a:off x="34369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099" name="Line 1167"/>
            <p:cNvSpPr>
              <a:spLocks noChangeShapeType="1"/>
            </p:cNvSpPr>
            <p:nvPr/>
          </p:nvSpPr>
          <p:spPr bwMode="auto">
            <a:xfrm>
              <a:off x="343217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00" name="Line 1168"/>
            <p:cNvSpPr>
              <a:spLocks noChangeShapeType="1"/>
            </p:cNvSpPr>
            <p:nvPr/>
          </p:nvSpPr>
          <p:spPr bwMode="auto">
            <a:xfrm flipV="1">
              <a:off x="34480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01" name="Line 1169"/>
            <p:cNvSpPr>
              <a:spLocks noChangeShapeType="1"/>
            </p:cNvSpPr>
            <p:nvPr/>
          </p:nvSpPr>
          <p:spPr bwMode="auto">
            <a:xfrm>
              <a:off x="34369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02" name="Line 1170"/>
            <p:cNvSpPr>
              <a:spLocks noChangeShapeType="1"/>
            </p:cNvSpPr>
            <p:nvPr/>
          </p:nvSpPr>
          <p:spPr bwMode="auto">
            <a:xfrm flipV="1">
              <a:off x="3448050"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03" name="Line 1171"/>
            <p:cNvSpPr>
              <a:spLocks noChangeShapeType="1"/>
            </p:cNvSpPr>
            <p:nvPr/>
          </p:nvSpPr>
          <p:spPr bwMode="auto">
            <a:xfrm>
              <a:off x="34480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04" name="Line 1172"/>
            <p:cNvSpPr>
              <a:spLocks noChangeShapeType="1"/>
            </p:cNvSpPr>
            <p:nvPr/>
          </p:nvSpPr>
          <p:spPr bwMode="auto">
            <a:xfrm flipV="1">
              <a:off x="34591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05" name="Line 1173"/>
            <p:cNvSpPr>
              <a:spLocks noChangeShapeType="1"/>
            </p:cNvSpPr>
            <p:nvPr/>
          </p:nvSpPr>
          <p:spPr bwMode="auto">
            <a:xfrm>
              <a:off x="34480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06" name="Line 1174"/>
            <p:cNvSpPr>
              <a:spLocks noChangeShapeType="1"/>
            </p:cNvSpPr>
            <p:nvPr/>
          </p:nvSpPr>
          <p:spPr bwMode="auto">
            <a:xfrm flipV="1">
              <a:off x="34623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07" name="Line 1175"/>
            <p:cNvSpPr>
              <a:spLocks noChangeShapeType="1"/>
            </p:cNvSpPr>
            <p:nvPr/>
          </p:nvSpPr>
          <p:spPr bwMode="auto">
            <a:xfrm>
              <a:off x="34591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08" name="Line 1176"/>
            <p:cNvSpPr>
              <a:spLocks noChangeShapeType="1"/>
            </p:cNvSpPr>
            <p:nvPr/>
          </p:nvSpPr>
          <p:spPr bwMode="auto">
            <a:xfrm flipV="1">
              <a:off x="34686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09" name="Line 1177"/>
            <p:cNvSpPr>
              <a:spLocks noChangeShapeType="1"/>
            </p:cNvSpPr>
            <p:nvPr/>
          </p:nvSpPr>
          <p:spPr bwMode="auto">
            <a:xfrm>
              <a:off x="34623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10" name="Line 1178"/>
            <p:cNvSpPr>
              <a:spLocks noChangeShapeType="1"/>
            </p:cNvSpPr>
            <p:nvPr/>
          </p:nvSpPr>
          <p:spPr bwMode="auto">
            <a:xfrm flipV="1">
              <a:off x="3471862" y="6581802"/>
              <a:ext cx="1588" cy="174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11" name="Line 1179"/>
            <p:cNvSpPr>
              <a:spLocks noChangeShapeType="1"/>
            </p:cNvSpPr>
            <p:nvPr/>
          </p:nvSpPr>
          <p:spPr bwMode="auto">
            <a:xfrm>
              <a:off x="34686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12" name="Line 1180"/>
            <p:cNvSpPr>
              <a:spLocks noChangeShapeType="1"/>
            </p:cNvSpPr>
            <p:nvPr/>
          </p:nvSpPr>
          <p:spPr bwMode="auto">
            <a:xfrm flipV="1">
              <a:off x="34718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13" name="Line 1181"/>
            <p:cNvSpPr>
              <a:spLocks noChangeShapeType="1"/>
            </p:cNvSpPr>
            <p:nvPr/>
          </p:nvSpPr>
          <p:spPr bwMode="auto">
            <a:xfrm>
              <a:off x="34718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14" name="Line 1182"/>
            <p:cNvSpPr>
              <a:spLocks noChangeShapeType="1"/>
            </p:cNvSpPr>
            <p:nvPr/>
          </p:nvSpPr>
          <p:spPr bwMode="auto">
            <a:xfrm flipV="1">
              <a:off x="34798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15" name="Line 1183"/>
            <p:cNvSpPr>
              <a:spLocks noChangeShapeType="1"/>
            </p:cNvSpPr>
            <p:nvPr/>
          </p:nvSpPr>
          <p:spPr bwMode="auto">
            <a:xfrm>
              <a:off x="34718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16" name="Line 1184"/>
            <p:cNvSpPr>
              <a:spLocks noChangeShapeType="1"/>
            </p:cNvSpPr>
            <p:nvPr/>
          </p:nvSpPr>
          <p:spPr bwMode="auto">
            <a:xfrm flipV="1">
              <a:off x="34829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17" name="Line 1185"/>
            <p:cNvSpPr>
              <a:spLocks noChangeShapeType="1"/>
            </p:cNvSpPr>
            <p:nvPr/>
          </p:nvSpPr>
          <p:spPr bwMode="auto">
            <a:xfrm>
              <a:off x="34798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18" name="Line 1186"/>
            <p:cNvSpPr>
              <a:spLocks noChangeShapeType="1"/>
            </p:cNvSpPr>
            <p:nvPr/>
          </p:nvSpPr>
          <p:spPr bwMode="auto">
            <a:xfrm flipV="1">
              <a:off x="3486150" y="6581802"/>
              <a:ext cx="1588" cy="174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19" name="Line 1187"/>
            <p:cNvSpPr>
              <a:spLocks noChangeShapeType="1"/>
            </p:cNvSpPr>
            <p:nvPr/>
          </p:nvSpPr>
          <p:spPr bwMode="auto">
            <a:xfrm>
              <a:off x="34829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20" name="Line 1188"/>
            <p:cNvSpPr>
              <a:spLocks noChangeShapeType="1"/>
            </p:cNvSpPr>
            <p:nvPr/>
          </p:nvSpPr>
          <p:spPr bwMode="auto">
            <a:xfrm flipV="1">
              <a:off x="34925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21" name="Line 1189"/>
            <p:cNvSpPr>
              <a:spLocks noChangeShapeType="1"/>
            </p:cNvSpPr>
            <p:nvPr/>
          </p:nvSpPr>
          <p:spPr bwMode="auto">
            <a:xfrm>
              <a:off x="34861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22" name="Line 1190"/>
            <p:cNvSpPr>
              <a:spLocks noChangeShapeType="1"/>
            </p:cNvSpPr>
            <p:nvPr/>
          </p:nvSpPr>
          <p:spPr bwMode="auto">
            <a:xfrm flipV="1">
              <a:off x="34940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23" name="Line 1191"/>
            <p:cNvSpPr>
              <a:spLocks noChangeShapeType="1"/>
            </p:cNvSpPr>
            <p:nvPr/>
          </p:nvSpPr>
          <p:spPr bwMode="auto">
            <a:xfrm>
              <a:off x="34925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24" name="Line 1192"/>
            <p:cNvSpPr>
              <a:spLocks noChangeShapeType="1"/>
            </p:cNvSpPr>
            <p:nvPr/>
          </p:nvSpPr>
          <p:spPr bwMode="auto">
            <a:xfrm flipV="1">
              <a:off x="3494088"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25" name="Line 1193"/>
            <p:cNvSpPr>
              <a:spLocks noChangeShapeType="1"/>
            </p:cNvSpPr>
            <p:nvPr/>
          </p:nvSpPr>
          <p:spPr bwMode="auto">
            <a:xfrm>
              <a:off x="34940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26" name="Line 1194"/>
            <p:cNvSpPr>
              <a:spLocks noChangeShapeType="1"/>
            </p:cNvSpPr>
            <p:nvPr/>
          </p:nvSpPr>
          <p:spPr bwMode="auto">
            <a:xfrm flipV="1">
              <a:off x="35052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27" name="Line 1195"/>
            <p:cNvSpPr>
              <a:spLocks noChangeShapeType="1"/>
            </p:cNvSpPr>
            <p:nvPr/>
          </p:nvSpPr>
          <p:spPr bwMode="auto">
            <a:xfrm>
              <a:off x="34940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28" name="Line 1196"/>
            <p:cNvSpPr>
              <a:spLocks noChangeShapeType="1"/>
            </p:cNvSpPr>
            <p:nvPr/>
          </p:nvSpPr>
          <p:spPr bwMode="auto">
            <a:xfrm flipV="1">
              <a:off x="350837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29" name="Line 1197"/>
            <p:cNvSpPr>
              <a:spLocks noChangeShapeType="1"/>
            </p:cNvSpPr>
            <p:nvPr/>
          </p:nvSpPr>
          <p:spPr bwMode="auto">
            <a:xfrm>
              <a:off x="35052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30" name="Line 1198"/>
            <p:cNvSpPr>
              <a:spLocks noChangeShapeType="1"/>
            </p:cNvSpPr>
            <p:nvPr/>
          </p:nvSpPr>
          <p:spPr bwMode="auto">
            <a:xfrm flipV="1">
              <a:off x="35131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31" name="Line 1199"/>
            <p:cNvSpPr>
              <a:spLocks noChangeShapeType="1"/>
            </p:cNvSpPr>
            <p:nvPr/>
          </p:nvSpPr>
          <p:spPr bwMode="auto">
            <a:xfrm>
              <a:off x="350837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32" name="Line 1200"/>
            <p:cNvSpPr>
              <a:spLocks noChangeShapeType="1"/>
            </p:cNvSpPr>
            <p:nvPr/>
          </p:nvSpPr>
          <p:spPr bwMode="auto">
            <a:xfrm flipV="1">
              <a:off x="35179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33" name="Line 1201"/>
            <p:cNvSpPr>
              <a:spLocks noChangeShapeType="1"/>
            </p:cNvSpPr>
            <p:nvPr/>
          </p:nvSpPr>
          <p:spPr bwMode="auto">
            <a:xfrm>
              <a:off x="35131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34" name="Line 1202"/>
            <p:cNvSpPr>
              <a:spLocks noChangeShapeType="1"/>
            </p:cNvSpPr>
            <p:nvPr/>
          </p:nvSpPr>
          <p:spPr bwMode="auto">
            <a:xfrm flipV="1">
              <a:off x="3521076" y="6581802"/>
              <a:ext cx="1588" cy="174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35" name="Line 1203"/>
            <p:cNvSpPr>
              <a:spLocks noChangeShapeType="1"/>
            </p:cNvSpPr>
            <p:nvPr/>
          </p:nvSpPr>
          <p:spPr bwMode="auto">
            <a:xfrm>
              <a:off x="35179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36" name="Line 1204"/>
            <p:cNvSpPr>
              <a:spLocks noChangeShapeType="1"/>
            </p:cNvSpPr>
            <p:nvPr/>
          </p:nvSpPr>
          <p:spPr bwMode="auto">
            <a:xfrm flipV="1">
              <a:off x="35274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37" name="Line 1205"/>
            <p:cNvSpPr>
              <a:spLocks noChangeShapeType="1"/>
            </p:cNvSpPr>
            <p:nvPr/>
          </p:nvSpPr>
          <p:spPr bwMode="auto">
            <a:xfrm>
              <a:off x="352107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38" name="Line 1206"/>
            <p:cNvSpPr>
              <a:spLocks noChangeShapeType="1"/>
            </p:cNvSpPr>
            <p:nvPr/>
          </p:nvSpPr>
          <p:spPr bwMode="auto">
            <a:xfrm flipV="1">
              <a:off x="35290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39" name="Line 1207"/>
            <p:cNvSpPr>
              <a:spLocks noChangeShapeType="1"/>
            </p:cNvSpPr>
            <p:nvPr/>
          </p:nvSpPr>
          <p:spPr bwMode="auto">
            <a:xfrm>
              <a:off x="35274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40" name="Line 1208"/>
            <p:cNvSpPr>
              <a:spLocks noChangeShapeType="1"/>
            </p:cNvSpPr>
            <p:nvPr/>
          </p:nvSpPr>
          <p:spPr bwMode="auto">
            <a:xfrm flipV="1">
              <a:off x="3532188"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41" name="Line 1209"/>
            <p:cNvSpPr>
              <a:spLocks noChangeShapeType="1"/>
            </p:cNvSpPr>
            <p:nvPr/>
          </p:nvSpPr>
          <p:spPr bwMode="auto">
            <a:xfrm>
              <a:off x="35290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42" name="Line 1210"/>
            <p:cNvSpPr>
              <a:spLocks noChangeShapeType="1"/>
            </p:cNvSpPr>
            <p:nvPr/>
          </p:nvSpPr>
          <p:spPr bwMode="auto">
            <a:xfrm flipV="1">
              <a:off x="353695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43" name="Line 1212"/>
            <p:cNvSpPr>
              <a:spLocks noChangeShapeType="1"/>
            </p:cNvSpPr>
            <p:nvPr/>
          </p:nvSpPr>
          <p:spPr bwMode="auto">
            <a:xfrm>
              <a:off x="35321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44" name="Line 1213"/>
            <p:cNvSpPr>
              <a:spLocks noChangeShapeType="1"/>
            </p:cNvSpPr>
            <p:nvPr/>
          </p:nvSpPr>
          <p:spPr bwMode="auto">
            <a:xfrm flipV="1">
              <a:off x="3540126"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45" name="Line 1214"/>
            <p:cNvSpPr>
              <a:spLocks noChangeShapeType="1"/>
            </p:cNvSpPr>
            <p:nvPr/>
          </p:nvSpPr>
          <p:spPr bwMode="auto">
            <a:xfrm>
              <a:off x="353695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46" name="Line 1215"/>
            <p:cNvSpPr>
              <a:spLocks noChangeShapeType="1"/>
            </p:cNvSpPr>
            <p:nvPr/>
          </p:nvSpPr>
          <p:spPr bwMode="auto">
            <a:xfrm flipV="1">
              <a:off x="35512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47" name="Line 1216"/>
            <p:cNvSpPr>
              <a:spLocks noChangeShapeType="1"/>
            </p:cNvSpPr>
            <p:nvPr/>
          </p:nvSpPr>
          <p:spPr bwMode="auto">
            <a:xfrm>
              <a:off x="3540126"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48" name="Line 1217"/>
            <p:cNvSpPr>
              <a:spLocks noChangeShapeType="1"/>
            </p:cNvSpPr>
            <p:nvPr/>
          </p:nvSpPr>
          <p:spPr bwMode="auto">
            <a:xfrm flipV="1">
              <a:off x="3559176"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49" name="Line 1218"/>
            <p:cNvSpPr>
              <a:spLocks noChangeShapeType="1"/>
            </p:cNvSpPr>
            <p:nvPr/>
          </p:nvSpPr>
          <p:spPr bwMode="auto">
            <a:xfrm>
              <a:off x="35512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50" name="Line 1219"/>
            <p:cNvSpPr>
              <a:spLocks noChangeShapeType="1"/>
            </p:cNvSpPr>
            <p:nvPr/>
          </p:nvSpPr>
          <p:spPr bwMode="auto">
            <a:xfrm flipV="1">
              <a:off x="3559176" y="6588150"/>
              <a:ext cx="1588" cy="6350"/>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51" name="Line 1220"/>
            <p:cNvSpPr>
              <a:spLocks noChangeShapeType="1"/>
            </p:cNvSpPr>
            <p:nvPr/>
          </p:nvSpPr>
          <p:spPr bwMode="auto">
            <a:xfrm flipV="1">
              <a:off x="3565526"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52" name="Line 1221"/>
            <p:cNvSpPr>
              <a:spLocks noChangeShapeType="1"/>
            </p:cNvSpPr>
            <p:nvPr/>
          </p:nvSpPr>
          <p:spPr bwMode="auto">
            <a:xfrm>
              <a:off x="35607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53" name="Line 1222"/>
            <p:cNvSpPr>
              <a:spLocks noChangeShapeType="1"/>
            </p:cNvSpPr>
            <p:nvPr/>
          </p:nvSpPr>
          <p:spPr bwMode="auto">
            <a:xfrm flipV="1">
              <a:off x="35766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54" name="Line 1223"/>
            <p:cNvSpPr>
              <a:spLocks noChangeShapeType="1"/>
            </p:cNvSpPr>
            <p:nvPr/>
          </p:nvSpPr>
          <p:spPr bwMode="auto">
            <a:xfrm>
              <a:off x="3565526"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55" name="Line 1224"/>
            <p:cNvSpPr>
              <a:spLocks noChangeShapeType="1"/>
            </p:cNvSpPr>
            <p:nvPr/>
          </p:nvSpPr>
          <p:spPr bwMode="auto">
            <a:xfrm flipV="1">
              <a:off x="35829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56" name="Line 1225"/>
            <p:cNvSpPr>
              <a:spLocks noChangeShapeType="1"/>
            </p:cNvSpPr>
            <p:nvPr/>
          </p:nvSpPr>
          <p:spPr bwMode="auto">
            <a:xfrm>
              <a:off x="35766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57" name="Line 1226"/>
            <p:cNvSpPr>
              <a:spLocks noChangeShapeType="1"/>
            </p:cNvSpPr>
            <p:nvPr/>
          </p:nvSpPr>
          <p:spPr bwMode="auto">
            <a:xfrm flipV="1">
              <a:off x="35861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58" name="Line 1227"/>
            <p:cNvSpPr>
              <a:spLocks noChangeShapeType="1"/>
            </p:cNvSpPr>
            <p:nvPr/>
          </p:nvSpPr>
          <p:spPr bwMode="auto">
            <a:xfrm>
              <a:off x="35829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59" name="Line 1228"/>
            <p:cNvSpPr>
              <a:spLocks noChangeShapeType="1"/>
            </p:cNvSpPr>
            <p:nvPr/>
          </p:nvSpPr>
          <p:spPr bwMode="auto">
            <a:xfrm flipV="1">
              <a:off x="35988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60" name="Line 1229"/>
            <p:cNvSpPr>
              <a:spLocks noChangeShapeType="1"/>
            </p:cNvSpPr>
            <p:nvPr/>
          </p:nvSpPr>
          <p:spPr bwMode="auto">
            <a:xfrm>
              <a:off x="35861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61" name="Line 1230"/>
            <p:cNvSpPr>
              <a:spLocks noChangeShapeType="1"/>
            </p:cNvSpPr>
            <p:nvPr/>
          </p:nvSpPr>
          <p:spPr bwMode="auto">
            <a:xfrm flipV="1">
              <a:off x="36004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62" name="Line 1231"/>
            <p:cNvSpPr>
              <a:spLocks noChangeShapeType="1"/>
            </p:cNvSpPr>
            <p:nvPr/>
          </p:nvSpPr>
          <p:spPr bwMode="auto">
            <a:xfrm>
              <a:off x="35988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63" name="Line 1232"/>
            <p:cNvSpPr>
              <a:spLocks noChangeShapeType="1"/>
            </p:cNvSpPr>
            <p:nvPr/>
          </p:nvSpPr>
          <p:spPr bwMode="auto">
            <a:xfrm flipV="1">
              <a:off x="36068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64" name="Line 1233"/>
            <p:cNvSpPr>
              <a:spLocks noChangeShapeType="1"/>
            </p:cNvSpPr>
            <p:nvPr/>
          </p:nvSpPr>
          <p:spPr bwMode="auto">
            <a:xfrm>
              <a:off x="36004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65" name="Line 1234"/>
            <p:cNvSpPr>
              <a:spLocks noChangeShapeType="1"/>
            </p:cNvSpPr>
            <p:nvPr/>
          </p:nvSpPr>
          <p:spPr bwMode="auto">
            <a:xfrm flipV="1">
              <a:off x="361156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66" name="Line 1235"/>
            <p:cNvSpPr>
              <a:spLocks noChangeShapeType="1"/>
            </p:cNvSpPr>
            <p:nvPr/>
          </p:nvSpPr>
          <p:spPr bwMode="auto">
            <a:xfrm>
              <a:off x="36068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67" name="Line 1236"/>
            <p:cNvSpPr>
              <a:spLocks noChangeShapeType="1"/>
            </p:cNvSpPr>
            <p:nvPr/>
          </p:nvSpPr>
          <p:spPr bwMode="auto">
            <a:xfrm flipV="1">
              <a:off x="36210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68" name="Line 1237"/>
            <p:cNvSpPr>
              <a:spLocks noChangeShapeType="1"/>
            </p:cNvSpPr>
            <p:nvPr/>
          </p:nvSpPr>
          <p:spPr bwMode="auto">
            <a:xfrm>
              <a:off x="361156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69" name="Line 1238"/>
            <p:cNvSpPr>
              <a:spLocks noChangeShapeType="1"/>
            </p:cNvSpPr>
            <p:nvPr/>
          </p:nvSpPr>
          <p:spPr bwMode="auto">
            <a:xfrm flipV="1">
              <a:off x="36210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70" name="Line 1239"/>
            <p:cNvSpPr>
              <a:spLocks noChangeShapeType="1"/>
            </p:cNvSpPr>
            <p:nvPr/>
          </p:nvSpPr>
          <p:spPr bwMode="auto">
            <a:xfrm>
              <a:off x="36210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71" name="Line 1240"/>
            <p:cNvSpPr>
              <a:spLocks noChangeShapeType="1"/>
            </p:cNvSpPr>
            <p:nvPr/>
          </p:nvSpPr>
          <p:spPr bwMode="auto">
            <a:xfrm flipV="1">
              <a:off x="36290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72" name="Line 1241"/>
            <p:cNvSpPr>
              <a:spLocks noChangeShapeType="1"/>
            </p:cNvSpPr>
            <p:nvPr/>
          </p:nvSpPr>
          <p:spPr bwMode="auto">
            <a:xfrm>
              <a:off x="36210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73" name="Line 1242"/>
            <p:cNvSpPr>
              <a:spLocks noChangeShapeType="1"/>
            </p:cNvSpPr>
            <p:nvPr/>
          </p:nvSpPr>
          <p:spPr bwMode="auto">
            <a:xfrm flipV="1">
              <a:off x="363220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74" name="Line 1243"/>
            <p:cNvSpPr>
              <a:spLocks noChangeShapeType="1"/>
            </p:cNvSpPr>
            <p:nvPr/>
          </p:nvSpPr>
          <p:spPr bwMode="auto">
            <a:xfrm>
              <a:off x="36290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75" name="Line 1244"/>
            <p:cNvSpPr>
              <a:spLocks noChangeShapeType="1"/>
            </p:cNvSpPr>
            <p:nvPr/>
          </p:nvSpPr>
          <p:spPr bwMode="auto">
            <a:xfrm flipV="1">
              <a:off x="3641726"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76" name="Line 1245"/>
            <p:cNvSpPr>
              <a:spLocks noChangeShapeType="1"/>
            </p:cNvSpPr>
            <p:nvPr/>
          </p:nvSpPr>
          <p:spPr bwMode="auto">
            <a:xfrm>
              <a:off x="363220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77" name="Line 1246"/>
            <p:cNvSpPr>
              <a:spLocks noChangeShapeType="1"/>
            </p:cNvSpPr>
            <p:nvPr/>
          </p:nvSpPr>
          <p:spPr bwMode="auto">
            <a:xfrm flipV="1">
              <a:off x="364331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78" name="Line 1247"/>
            <p:cNvSpPr>
              <a:spLocks noChangeShapeType="1"/>
            </p:cNvSpPr>
            <p:nvPr/>
          </p:nvSpPr>
          <p:spPr bwMode="auto">
            <a:xfrm>
              <a:off x="3641726"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79" name="Line 1248"/>
            <p:cNvSpPr>
              <a:spLocks noChangeShapeType="1"/>
            </p:cNvSpPr>
            <p:nvPr/>
          </p:nvSpPr>
          <p:spPr bwMode="auto">
            <a:xfrm flipV="1">
              <a:off x="3648076"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80" name="Line 1249"/>
            <p:cNvSpPr>
              <a:spLocks noChangeShapeType="1"/>
            </p:cNvSpPr>
            <p:nvPr/>
          </p:nvSpPr>
          <p:spPr bwMode="auto">
            <a:xfrm>
              <a:off x="364331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81" name="Line 1250"/>
            <p:cNvSpPr>
              <a:spLocks noChangeShapeType="1"/>
            </p:cNvSpPr>
            <p:nvPr/>
          </p:nvSpPr>
          <p:spPr bwMode="auto">
            <a:xfrm flipV="1">
              <a:off x="365601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82" name="Line 1251"/>
            <p:cNvSpPr>
              <a:spLocks noChangeShapeType="1"/>
            </p:cNvSpPr>
            <p:nvPr/>
          </p:nvSpPr>
          <p:spPr bwMode="auto">
            <a:xfrm>
              <a:off x="3648076"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83" name="Line 1252"/>
            <p:cNvSpPr>
              <a:spLocks noChangeShapeType="1"/>
            </p:cNvSpPr>
            <p:nvPr/>
          </p:nvSpPr>
          <p:spPr bwMode="auto">
            <a:xfrm flipV="1">
              <a:off x="365760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84" name="Line 1253"/>
            <p:cNvSpPr>
              <a:spLocks noChangeShapeType="1"/>
            </p:cNvSpPr>
            <p:nvPr/>
          </p:nvSpPr>
          <p:spPr bwMode="auto">
            <a:xfrm>
              <a:off x="365601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85" name="Line 1254"/>
            <p:cNvSpPr>
              <a:spLocks noChangeShapeType="1"/>
            </p:cNvSpPr>
            <p:nvPr/>
          </p:nvSpPr>
          <p:spPr bwMode="auto">
            <a:xfrm flipV="1">
              <a:off x="3657601"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86" name="Line 1255"/>
            <p:cNvSpPr>
              <a:spLocks noChangeShapeType="1"/>
            </p:cNvSpPr>
            <p:nvPr/>
          </p:nvSpPr>
          <p:spPr bwMode="auto">
            <a:xfrm>
              <a:off x="365760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87" name="Line 1256"/>
            <p:cNvSpPr>
              <a:spLocks noChangeShapeType="1"/>
            </p:cNvSpPr>
            <p:nvPr/>
          </p:nvSpPr>
          <p:spPr bwMode="auto">
            <a:xfrm flipV="1">
              <a:off x="36655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88" name="Line 1257"/>
            <p:cNvSpPr>
              <a:spLocks noChangeShapeType="1"/>
            </p:cNvSpPr>
            <p:nvPr/>
          </p:nvSpPr>
          <p:spPr bwMode="auto">
            <a:xfrm>
              <a:off x="365760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89" name="Line 1258"/>
            <p:cNvSpPr>
              <a:spLocks noChangeShapeType="1"/>
            </p:cNvSpPr>
            <p:nvPr/>
          </p:nvSpPr>
          <p:spPr bwMode="auto">
            <a:xfrm flipV="1">
              <a:off x="3667126"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90" name="Line 1259"/>
            <p:cNvSpPr>
              <a:spLocks noChangeShapeType="1"/>
            </p:cNvSpPr>
            <p:nvPr/>
          </p:nvSpPr>
          <p:spPr bwMode="auto">
            <a:xfrm>
              <a:off x="36655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91" name="Line 1260"/>
            <p:cNvSpPr>
              <a:spLocks noChangeShapeType="1"/>
            </p:cNvSpPr>
            <p:nvPr/>
          </p:nvSpPr>
          <p:spPr bwMode="auto">
            <a:xfrm flipV="1">
              <a:off x="3668713"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92" name="Line 1261"/>
            <p:cNvSpPr>
              <a:spLocks noChangeShapeType="1"/>
            </p:cNvSpPr>
            <p:nvPr/>
          </p:nvSpPr>
          <p:spPr bwMode="auto">
            <a:xfrm>
              <a:off x="3667126"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93" name="Line 1262"/>
            <p:cNvSpPr>
              <a:spLocks noChangeShapeType="1"/>
            </p:cNvSpPr>
            <p:nvPr/>
          </p:nvSpPr>
          <p:spPr bwMode="auto">
            <a:xfrm flipV="1">
              <a:off x="367506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94" name="Line 1263"/>
            <p:cNvSpPr>
              <a:spLocks noChangeShapeType="1"/>
            </p:cNvSpPr>
            <p:nvPr/>
          </p:nvSpPr>
          <p:spPr bwMode="auto">
            <a:xfrm>
              <a:off x="366871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95" name="Line 1264"/>
            <p:cNvSpPr>
              <a:spLocks noChangeShapeType="1"/>
            </p:cNvSpPr>
            <p:nvPr/>
          </p:nvSpPr>
          <p:spPr bwMode="auto">
            <a:xfrm flipV="1">
              <a:off x="36782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96" name="Line 1265"/>
            <p:cNvSpPr>
              <a:spLocks noChangeShapeType="1"/>
            </p:cNvSpPr>
            <p:nvPr/>
          </p:nvSpPr>
          <p:spPr bwMode="auto">
            <a:xfrm>
              <a:off x="367506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97" name="Line 1266"/>
            <p:cNvSpPr>
              <a:spLocks noChangeShapeType="1"/>
            </p:cNvSpPr>
            <p:nvPr/>
          </p:nvSpPr>
          <p:spPr bwMode="auto">
            <a:xfrm flipV="1">
              <a:off x="3681413" y="6581800"/>
              <a:ext cx="1588" cy="174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98" name="Line 1267"/>
            <p:cNvSpPr>
              <a:spLocks noChangeShapeType="1"/>
            </p:cNvSpPr>
            <p:nvPr/>
          </p:nvSpPr>
          <p:spPr bwMode="auto">
            <a:xfrm>
              <a:off x="36782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199" name="Line 1268"/>
            <p:cNvSpPr>
              <a:spLocks noChangeShapeType="1"/>
            </p:cNvSpPr>
            <p:nvPr/>
          </p:nvSpPr>
          <p:spPr bwMode="auto">
            <a:xfrm flipV="1">
              <a:off x="368300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00" name="Line 1269"/>
            <p:cNvSpPr>
              <a:spLocks noChangeShapeType="1"/>
            </p:cNvSpPr>
            <p:nvPr/>
          </p:nvSpPr>
          <p:spPr bwMode="auto">
            <a:xfrm>
              <a:off x="368141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01" name="Line 1270"/>
            <p:cNvSpPr>
              <a:spLocks noChangeShapeType="1"/>
            </p:cNvSpPr>
            <p:nvPr/>
          </p:nvSpPr>
          <p:spPr bwMode="auto">
            <a:xfrm flipV="1">
              <a:off x="3690937"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02" name="Line 1271"/>
            <p:cNvSpPr>
              <a:spLocks noChangeShapeType="1"/>
            </p:cNvSpPr>
            <p:nvPr/>
          </p:nvSpPr>
          <p:spPr bwMode="auto">
            <a:xfrm>
              <a:off x="368300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03" name="Line 1272"/>
            <p:cNvSpPr>
              <a:spLocks noChangeShapeType="1"/>
            </p:cNvSpPr>
            <p:nvPr/>
          </p:nvSpPr>
          <p:spPr bwMode="auto">
            <a:xfrm flipV="1">
              <a:off x="36909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04" name="Line 1273"/>
            <p:cNvSpPr>
              <a:spLocks noChangeShapeType="1"/>
            </p:cNvSpPr>
            <p:nvPr/>
          </p:nvSpPr>
          <p:spPr bwMode="auto">
            <a:xfrm>
              <a:off x="3690937"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05" name="Line 1274"/>
            <p:cNvSpPr>
              <a:spLocks noChangeShapeType="1"/>
            </p:cNvSpPr>
            <p:nvPr/>
          </p:nvSpPr>
          <p:spPr bwMode="auto">
            <a:xfrm flipV="1">
              <a:off x="36941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06" name="Line 1275"/>
            <p:cNvSpPr>
              <a:spLocks noChangeShapeType="1"/>
            </p:cNvSpPr>
            <p:nvPr/>
          </p:nvSpPr>
          <p:spPr bwMode="auto">
            <a:xfrm>
              <a:off x="36909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07" name="Line 1276"/>
            <p:cNvSpPr>
              <a:spLocks noChangeShapeType="1"/>
            </p:cNvSpPr>
            <p:nvPr/>
          </p:nvSpPr>
          <p:spPr bwMode="auto">
            <a:xfrm flipV="1">
              <a:off x="37004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08" name="Line 1277"/>
            <p:cNvSpPr>
              <a:spLocks noChangeShapeType="1"/>
            </p:cNvSpPr>
            <p:nvPr/>
          </p:nvSpPr>
          <p:spPr bwMode="auto">
            <a:xfrm>
              <a:off x="36941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09" name="Line 1278"/>
            <p:cNvSpPr>
              <a:spLocks noChangeShapeType="1"/>
            </p:cNvSpPr>
            <p:nvPr/>
          </p:nvSpPr>
          <p:spPr bwMode="auto">
            <a:xfrm flipV="1">
              <a:off x="37036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10" name="Line 1279"/>
            <p:cNvSpPr>
              <a:spLocks noChangeShapeType="1"/>
            </p:cNvSpPr>
            <p:nvPr/>
          </p:nvSpPr>
          <p:spPr bwMode="auto">
            <a:xfrm>
              <a:off x="37004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11" name="Line 1280"/>
            <p:cNvSpPr>
              <a:spLocks noChangeShapeType="1"/>
            </p:cNvSpPr>
            <p:nvPr/>
          </p:nvSpPr>
          <p:spPr bwMode="auto">
            <a:xfrm flipV="1">
              <a:off x="3705226"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12" name="Line 1281"/>
            <p:cNvSpPr>
              <a:spLocks noChangeShapeType="1"/>
            </p:cNvSpPr>
            <p:nvPr/>
          </p:nvSpPr>
          <p:spPr bwMode="auto">
            <a:xfrm>
              <a:off x="37036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13" name="Line 1282"/>
            <p:cNvSpPr>
              <a:spLocks noChangeShapeType="1"/>
            </p:cNvSpPr>
            <p:nvPr/>
          </p:nvSpPr>
          <p:spPr bwMode="auto">
            <a:xfrm flipV="1">
              <a:off x="37099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14" name="Line 1283"/>
            <p:cNvSpPr>
              <a:spLocks noChangeShapeType="1"/>
            </p:cNvSpPr>
            <p:nvPr/>
          </p:nvSpPr>
          <p:spPr bwMode="auto">
            <a:xfrm>
              <a:off x="3705226"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15" name="Line 1284"/>
            <p:cNvSpPr>
              <a:spLocks noChangeShapeType="1"/>
            </p:cNvSpPr>
            <p:nvPr/>
          </p:nvSpPr>
          <p:spPr bwMode="auto">
            <a:xfrm flipV="1">
              <a:off x="37163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16" name="Line 1285"/>
            <p:cNvSpPr>
              <a:spLocks noChangeShapeType="1"/>
            </p:cNvSpPr>
            <p:nvPr/>
          </p:nvSpPr>
          <p:spPr bwMode="auto">
            <a:xfrm>
              <a:off x="37099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17" name="Line 1286"/>
            <p:cNvSpPr>
              <a:spLocks noChangeShapeType="1"/>
            </p:cNvSpPr>
            <p:nvPr/>
          </p:nvSpPr>
          <p:spPr bwMode="auto">
            <a:xfrm flipV="1">
              <a:off x="37226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18" name="Line 1287"/>
            <p:cNvSpPr>
              <a:spLocks noChangeShapeType="1"/>
            </p:cNvSpPr>
            <p:nvPr/>
          </p:nvSpPr>
          <p:spPr bwMode="auto">
            <a:xfrm>
              <a:off x="37163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19" name="Line 1288"/>
            <p:cNvSpPr>
              <a:spLocks noChangeShapeType="1"/>
            </p:cNvSpPr>
            <p:nvPr/>
          </p:nvSpPr>
          <p:spPr bwMode="auto">
            <a:xfrm flipV="1">
              <a:off x="37258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20" name="Line 1289"/>
            <p:cNvSpPr>
              <a:spLocks noChangeShapeType="1"/>
            </p:cNvSpPr>
            <p:nvPr/>
          </p:nvSpPr>
          <p:spPr bwMode="auto">
            <a:xfrm>
              <a:off x="37226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21" name="Line 1290"/>
            <p:cNvSpPr>
              <a:spLocks noChangeShapeType="1"/>
            </p:cNvSpPr>
            <p:nvPr/>
          </p:nvSpPr>
          <p:spPr bwMode="auto">
            <a:xfrm flipV="1">
              <a:off x="3729037"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22" name="Line 1291"/>
            <p:cNvSpPr>
              <a:spLocks noChangeShapeType="1"/>
            </p:cNvSpPr>
            <p:nvPr/>
          </p:nvSpPr>
          <p:spPr bwMode="auto">
            <a:xfrm>
              <a:off x="37258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23" name="Line 1292"/>
            <p:cNvSpPr>
              <a:spLocks noChangeShapeType="1"/>
            </p:cNvSpPr>
            <p:nvPr/>
          </p:nvSpPr>
          <p:spPr bwMode="auto">
            <a:xfrm flipV="1">
              <a:off x="3729037" y="6581800"/>
              <a:ext cx="1588" cy="174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24" name="Line 1293"/>
            <p:cNvSpPr>
              <a:spLocks noChangeShapeType="1"/>
            </p:cNvSpPr>
            <p:nvPr/>
          </p:nvSpPr>
          <p:spPr bwMode="auto">
            <a:xfrm>
              <a:off x="37290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25" name="Line 1294"/>
            <p:cNvSpPr>
              <a:spLocks noChangeShapeType="1"/>
            </p:cNvSpPr>
            <p:nvPr/>
          </p:nvSpPr>
          <p:spPr bwMode="auto">
            <a:xfrm flipV="1">
              <a:off x="37306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26" name="Line 1295"/>
            <p:cNvSpPr>
              <a:spLocks noChangeShapeType="1"/>
            </p:cNvSpPr>
            <p:nvPr/>
          </p:nvSpPr>
          <p:spPr bwMode="auto">
            <a:xfrm>
              <a:off x="3729037" y="6581800"/>
              <a:ext cx="1588" cy="174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27" name="Line 1296"/>
            <p:cNvSpPr>
              <a:spLocks noChangeShapeType="1"/>
            </p:cNvSpPr>
            <p:nvPr/>
          </p:nvSpPr>
          <p:spPr bwMode="auto">
            <a:xfrm flipV="1">
              <a:off x="37385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28" name="Line 1297"/>
            <p:cNvSpPr>
              <a:spLocks noChangeShapeType="1"/>
            </p:cNvSpPr>
            <p:nvPr/>
          </p:nvSpPr>
          <p:spPr bwMode="auto">
            <a:xfrm>
              <a:off x="37306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29" name="Line 1298"/>
            <p:cNvSpPr>
              <a:spLocks noChangeShapeType="1"/>
            </p:cNvSpPr>
            <p:nvPr/>
          </p:nvSpPr>
          <p:spPr bwMode="auto">
            <a:xfrm flipV="1">
              <a:off x="37401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30" name="Line 1299"/>
            <p:cNvSpPr>
              <a:spLocks noChangeShapeType="1"/>
            </p:cNvSpPr>
            <p:nvPr/>
          </p:nvSpPr>
          <p:spPr bwMode="auto">
            <a:xfrm>
              <a:off x="37385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31" name="Line 1300"/>
            <p:cNvSpPr>
              <a:spLocks noChangeShapeType="1"/>
            </p:cNvSpPr>
            <p:nvPr/>
          </p:nvSpPr>
          <p:spPr bwMode="auto">
            <a:xfrm flipV="1">
              <a:off x="3740150"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32" name="Line 1301"/>
            <p:cNvSpPr>
              <a:spLocks noChangeShapeType="1"/>
            </p:cNvSpPr>
            <p:nvPr/>
          </p:nvSpPr>
          <p:spPr bwMode="auto">
            <a:xfrm>
              <a:off x="37401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33" name="Line 1302"/>
            <p:cNvSpPr>
              <a:spLocks noChangeShapeType="1"/>
            </p:cNvSpPr>
            <p:nvPr/>
          </p:nvSpPr>
          <p:spPr bwMode="auto">
            <a:xfrm flipV="1">
              <a:off x="37496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34" name="Line 1303"/>
            <p:cNvSpPr>
              <a:spLocks noChangeShapeType="1"/>
            </p:cNvSpPr>
            <p:nvPr/>
          </p:nvSpPr>
          <p:spPr bwMode="auto">
            <a:xfrm>
              <a:off x="37401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35" name="Line 1304"/>
            <p:cNvSpPr>
              <a:spLocks noChangeShapeType="1"/>
            </p:cNvSpPr>
            <p:nvPr/>
          </p:nvSpPr>
          <p:spPr bwMode="auto">
            <a:xfrm flipV="1">
              <a:off x="37607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36" name="Line 1305"/>
            <p:cNvSpPr>
              <a:spLocks noChangeShapeType="1"/>
            </p:cNvSpPr>
            <p:nvPr/>
          </p:nvSpPr>
          <p:spPr bwMode="auto">
            <a:xfrm>
              <a:off x="37496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37" name="Line 1306"/>
            <p:cNvSpPr>
              <a:spLocks noChangeShapeType="1"/>
            </p:cNvSpPr>
            <p:nvPr/>
          </p:nvSpPr>
          <p:spPr bwMode="auto">
            <a:xfrm flipV="1">
              <a:off x="3768726"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38" name="Line 1307"/>
            <p:cNvSpPr>
              <a:spLocks noChangeShapeType="1"/>
            </p:cNvSpPr>
            <p:nvPr/>
          </p:nvSpPr>
          <p:spPr bwMode="auto">
            <a:xfrm>
              <a:off x="37607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39" name="Line 1308"/>
            <p:cNvSpPr>
              <a:spLocks noChangeShapeType="1"/>
            </p:cNvSpPr>
            <p:nvPr/>
          </p:nvSpPr>
          <p:spPr bwMode="auto">
            <a:xfrm flipV="1">
              <a:off x="377190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40" name="Line 1309"/>
            <p:cNvSpPr>
              <a:spLocks noChangeShapeType="1"/>
            </p:cNvSpPr>
            <p:nvPr/>
          </p:nvSpPr>
          <p:spPr bwMode="auto">
            <a:xfrm>
              <a:off x="3768726"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41" name="Line 1310"/>
            <p:cNvSpPr>
              <a:spLocks noChangeShapeType="1"/>
            </p:cNvSpPr>
            <p:nvPr/>
          </p:nvSpPr>
          <p:spPr bwMode="auto">
            <a:xfrm flipV="1">
              <a:off x="3775076"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42" name="Line 1311"/>
            <p:cNvSpPr>
              <a:spLocks noChangeShapeType="1"/>
            </p:cNvSpPr>
            <p:nvPr/>
          </p:nvSpPr>
          <p:spPr bwMode="auto">
            <a:xfrm>
              <a:off x="377190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43" name="Line 1312"/>
            <p:cNvSpPr>
              <a:spLocks noChangeShapeType="1"/>
            </p:cNvSpPr>
            <p:nvPr/>
          </p:nvSpPr>
          <p:spPr bwMode="auto">
            <a:xfrm flipV="1">
              <a:off x="3781426"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44" name="Line 1313"/>
            <p:cNvSpPr>
              <a:spLocks noChangeShapeType="1"/>
            </p:cNvSpPr>
            <p:nvPr/>
          </p:nvSpPr>
          <p:spPr bwMode="auto">
            <a:xfrm>
              <a:off x="3775076"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45" name="Line 1314"/>
            <p:cNvSpPr>
              <a:spLocks noChangeShapeType="1"/>
            </p:cNvSpPr>
            <p:nvPr/>
          </p:nvSpPr>
          <p:spPr bwMode="auto">
            <a:xfrm flipV="1">
              <a:off x="37861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46" name="Line 1315"/>
            <p:cNvSpPr>
              <a:spLocks noChangeShapeType="1"/>
            </p:cNvSpPr>
            <p:nvPr/>
          </p:nvSpPr>
          <p:spPr bwMode="auto">
            <a:xfrm>
              <a:off x="3781426"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47" name="Line 1316"/>
            <p:cNvSpPr>
              <a:spLocks noChangeShapeType="1"/>
            </p:cNvSpPr>
            <p:nvPr/>
          </p:nvSpPr>
          <p:spPr bwMode="auto">
            <a:xfrm flipV="1">
              <a:off x="3787776"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48" name="Line 1317"/>
            <p:cNvSpPr>
              <a:spLocks noChangeShapeType="1"/>
            </p:cNvSpPr>
            <p:nvPr/>
          </p:nvSpPr>
          <p:spPr bwMode="auto">
            <a:xfrm>
              <a:off x="37861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49" name="Line 1318"/>
            <p:cNvSpPr>
              <a:spLocks noChangeShapeType="1"/>
            </p:cNvSpPr>
            <p:nvPr/>
          </p:nvSpPr>
          <p:spPr bwMode="auto">
            <a:xfrm flipV="1">
              <a:off x="379095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50" name="Line 1319"/>
            <p:cNvSpPr>
              <a:spLocks noChangeShapeType="1"/>
            </p:cNvSpPr>
            <p:nvPr/>
          </p:nvSpPr>
          <p:spPr bwMode="auto">
            <a:xfrm>
              <a:off x="3787776"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51" name="Line 1320"/>
            <p:cNvSpPr>
              <a:spLocks noChangeShapeType="1"/>
            </p:cNvSpPr>
            <p:nvPr/>
          </p:nvSpPr>
          <p:spPr bwMode="auto">
            <a:xfrm flipV="1">
              <a:off x="3797301"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52" name="Line 1321"/>
            <p:cNvSpPr>
              <a:spLocks noChangeShapeType="1"/>
            </p:cNvSpPr>
            <p:nvPr/>
          </p:nvSpPr>
          <p:spPr bwMode="auto">
            <a:xfrm>
              <a:off x="379095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53" name="Line 1322"/>
            <p:cNvSpPr>
              <a:spLocks noChangeShapeType="1"/>
            </p:cNvSpPr>
            <p:nvPr/>
          </p:nvSpPr>
          <p:spPr bwMode="auto">
            <a:xfrm flipV="1">
              <a:off x="379730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54" name="Line 1323"/>
            <p:cNvSpPr>
              <a:spLocks noChangeShapeType="1"/>
            </p:cNvSpPr>
            <p:nvPr/>
          </p:nvSpPr>
          <p:spPr bwMode="auto">
            <a:xfrm>
              <a:off x="3797301"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55" name="Line 1324"/>
            <p:cNvSpPr>
              <a:spLocks noChangeShapeType="1"/>
            </p:cNvSpPr>
            <p:nvPr/>
          </p:nvSpPr>
          <p:spPr bwMode="auto">
            <a:xfrm flipV="1">
              <a:off x="3797301" y="6581800"/>
              <a:ext cx="1588" cy="174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56" name="Line 1325"/>
            <p:cNvSpPr>
              <a:spLocks noChangeShapeType="1"/>
            </p:cNvSpPr>
            <p:nvPr/>
          </p:nvSpPr>
          <p:spPr bwMode="auto">
            <a:xfrm>
              <a:off x="379730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57" name="Line 1326"/>
            <p:cNvSpPr>
              <a:spLocks noChangeShapeType="1"/>
            </p:cNvSpPr>
            <p:nvPr/>
          </p:nvSpPr>
          <p:spPr bwMode="auto">
            <a:xfrm flipV="1">
              <a:off x="38052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58" name="Line 1327"/>
            <p:cNvSpPr>
              <a:spLocks noChangeShapeType="1"/>
            </p:cNvSpPr>
            <p:nvPr/>
          </p:nvSpPr>
          <p:spPr bwMode="auto">
            <a:xfrm>
              <a:off x="379730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59" name="Line 1328"/>
            <p:cNvSpPr>
              <a:spLocks noChangeShapeType="1"/>
            </p:cNvSpPr>
            <p:nvPr/>
          </p:nvSpPr>
          <p:spPr bwMode="auto">
            <a:xfrm flipV="1">
              <a:off x="381000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60" name="Line 1329"/>
            <p:cNvSpPr>
              <a:spLocks noChangeShapeType="1"/>
            </p:cNvSpPr>
            <p:nvPr/>
          </p:nvSpPr>
          <p:spPr bwMode="auto">
            <a:xfrm>
              <a:off x="38052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61" name="Line 1330"/>
            <p:cNvSpPr>
              <a:spLocks noChangeShapeType="1"/>
            </p:cNvSpPr>
            <p:nvPr/>
          </p:nvSpPr>
          <p:spPr bwMode="auto">
            <a:xfrm flipV="1">
              <a:off x="3813176"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62" name="Line 1331"/>
            <p:cNvSpPr>
              <a:spLocks noChangeShapeType="1"/>
            </p:cNvSpPr>
            <p:nvPr/>
          </p:nvSpPr>
          <p:spPr bwMode="auto">
            <a:xfrm>
              <a:off x="381000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63" name="Line 1332"/>
            <p:cNvSpPr>
              <a:spLocks noChangeShapeType="1"/>
            </p:cNvSpPr>
            <p:nvPr/>
          </p:nvSpPr>
          <p:spPr bwMode="auto">
            <a:xfrm flipV="1">
              <a:off x="38179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64" name="Line 1333"/>
            <p:cNvSpPr>
              <a:spLocks noChangeShapeType="1"/>
            </p:cNvSpPr>
            <p:nvPr/>
          </p:nvSpPr>
          <p:spPr bwMode="auto">
            <a:xfrm>
              <a:off x="3813176"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65" name="Line 1334"/>
            <p:cNvSpPr>
              <a:spLocks noChangeShapeType="1"/>
            </p:cNvSpPr>
            <p:nvPr/>
          </p:nvSpPr>
          <p:spPr bwMode="auto">
            <a:xfrm flipV="1">
              <a:off x="382905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66" name="Line 1335"/>
            <p:cNvSpPr>
              <a:spLocks noChangeShapeType="1"/>
            </p:cNvSpPr>
            <p:nvPr/>
          </p:nvSpPr>
          <p:spPr bwMode="auto">
            <a:xfrm>
              <a:off x="38179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67" name="Line 1336"/>
            <p:cNvSpPr>
              <a:spLocks noChangeShapeType="1"/>
            </p:cNvSpPr>
            <p:nvPr/>
          </p:nvSpPr>
          <p:spPr bwMode="auto">
            <a:xfrm flipV="1">
              <a:off x="3832226"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68" name="Line 1337"/>
            <p:cNvSpPr>
              <a:spLocks noChangeShapeType="1"/>
            </p:cNvSpPr>
            <p:nvPr/>
          </p:nvSpPr>
          <p:spPr bwMode="auto">
            <a:xfrm>
              <a:off x="382905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69" name="Line 1338"/>
            <p:cNvSpPr>
              <a:spLocks noChangeShapeType="1"/>
            </p:cNvSpPr>
            <p:nvPr/>
          </p:nvSpPr>
          <p:spPr bwMode="auto">
            <a:xfrm flipV="1">
              <a:off x="38401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70" name="Line 1339"/>
            <p:cNvSpPr>
              <a:spLocks noChangeShapeType="1"/>
            </p:cNvSpPr>
            <p:nvPr/>
          </p:nvSpPr>
          <p:spPr bwMode="auto">
            <a:xfrm>
              <a:off x="3832226"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71" name="Line 1340"/>
            <p:cNvSpPr>
              <a:spLocks noChangeShapeType="1"/>
            </p:cNvSpPr>
            <p:nvPr/>
          </p:nvSpPr>
          <p:spPr bwMode="auto">
            <a:xfrm flipV="1">
              <a:off x="38433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72" name="Line 1341"/>
            <p:cNvSpPr>
              <a:spLocks noChangeShapeType="1"/>
            </p:cNvSpPr>
            <p:nvPr/>
          </p:nvSpPr>
          <p:spPr bwMode="auto">
            <a:xfrm>
              <a:off x="38401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73" name="Line 1342"/>
            <p:cNvSpPr>
              <a:spLocks noChangeShapeType="1"/>
            </p:cNvSpPr>
            <p:nvPr/>
          </p:nvSpPr>
          <p:spPr bwMode="auto">
            <a:xfrm flipV="1">
              <a:off x="3843337"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74" name="Line 1343"/>
            <p:cNvSpPr>
              <a:spLocks noChangeShapeType="1"/>
            </p:cNvSpPr>
            <p:nvPr/>
          </p:nvSpPr>
          <p:spPr bwMode="auto">
            <a:xfrm>
              <a:off x="38433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75" name="Line 1344"/>
            <p:cNvSpPr>
              <a:spLocks noChangeShapeType="1"/>
            </p:cNvSpPr>
            <p:nvPr/>
          </p:nvSpPr>
          <p:spPr bwMode="auto">
            <a:xfrm flipV="1">
              <a:off x="38560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76" name="Line 1345"/>
            <p:cNvSpPr>
              <a:spLocks noChangeShapeType="1"/>
            </p:cNvSpPr>
            <p:nvPr/>
          </p:nvSpPr>
          <p:spPr bwMode="auto">
            <a:xfrm>
              <a:off x="38433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77" name="Line 1346"/>
            <p:cNvSpPr>
              <a:spLocks noChangeShapeType="1"/>
            </p:cNvSpPr>
            <p:nvPr/>
          </p:nvSpPr>
          <p:spPr bwMode="auto">
            <a:xfrm flipV="1">
              <a:off x="38639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78" name="Line 1347"/>
            <p:cNvSpPr>
              <a:spLocks noChangeShapeType="1"/>
            </p:cNvSpPr>
            <p:nvPr/>
          </p:nvSpPr>
          <p:spPr bwMode="auto">
            <a:xfrm>
              <a:off x="38560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79" name="Line 1348"/>
            <p:cNvSpPr>
              <a:spLocks noChangeShapeType="1"/>
            </p:cNvSpPr>
            <p:nvPr/>
          </p:nvSpPr>
          <p:spPr bwMode="auto">
            <a:xfrm flipV="1">
              <a:off x="38687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80" name="Line 1349"/>
            <p:cNvSpPr>
              <a:spLocks noChangeShapeType="1"/>
            </p:cNvSpPr>
            <p:nvPr/>
          </p:nvSpPr>
          <p:spPr bwMode="auto">
            <a:xfrm>
              <a:off x="38639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81" name="Line 1350"/>
            <p:cNvSpPr>
              <a:spLocks noChangeShapeType="1"/>
            </p:cNvSpPr>
            <p:nvPr/>
          </p:nvSpPr>
          <p:spPr bwMode="auto">
            <a:xfrm flipV="1">
              <a:off x="38735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82" name="Line 1351"/>
            <p:cNvSpPr>
              <a:spLocks noChangeShapeType="1"/>
            </p:cNvSpPr>
            <p:nvPr/>
          </p:nvSpPr>
          <p:spPr bwMode="auto">
            <a:xfrm>
              <a:off x="38687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83" name="Line 1352"/>
            <p:cNvSpPr>
              <a:spLocks noChangeShapeType="1"/>
            </p:cNvSpPr>
            <p:nvPr/>
          </p:nvSpPr>
          <p:spPr bwMode="auto">
            <a:xfrm flipV="1">
              <a:off x="3878262"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84" name="Line 1353"/>
            <p:cNvSpPr>
              <a:spLocks noChangeShapeType="1"/>
            </p:cNvSpPr>
            <p:nvPr/>
          </p:nvSpPr>
          <p:spPr bwMode="auto">
            <a:xfrm>
              <a:off x="38735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85" name="Line 1354"/>
            <p:cNvSpPr>
              <a:spLocks noChangeShapeType="1"/>
            </p:cNvSpPr>
            <p:nvPr/>
          </p:nvSpPr>
          <p:spPr bwMode="auto">
            <a:xfrm flipV="1">
              <a:off x="38798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86" name="Line 1355"/>
            <p:cNvSpPr>
              <a:spLocks noChangeShapeType="1"/>
            </p:cNvSpPr>
            <p:nvPr/>
          </p:nvSpPr>
          <p:spPr bwMode="auto">
            <a:xfrm>
              <a:off x="3878262"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87" name="Line 1356"/>
            <p:cNvSpPr>
              <a:spLocks noChangeShapeType="1"/>
            </p:cNvSpPr>
            <p:nvPr/>
          </p:nvSpPr>
          <p:spPr bwMode="auto">
            <a:xfrm flipV="1">
              <a:off x="38877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88" name="Line 1357"/>
            <p:cNvSpPr>
              <a:spLocks noChangeShapeType="1"/>
            </p:cNvSpPr>
            <p:nvPr/>
          </p:nvSpPr>
          <p:spPr bwMode="auto">
            <a:xfrm>
              <a:off x="38798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89" name="Line 1358"/>
            <p:cNvSpPr>
              <a:spLocks noChangeShapeType="1"/>
            </p:cNvSpPr>
            <p:nvPr/>
          </p:nvSpPr>
          <p:spPr bwMode="auto">
            <a:xfrm flipV="1">
              <a:off x="38893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90" name="Line 1359"/>
            <p:cNvSpPr>
              <a:spLocks noChangeShapeType="1"/>
            </p:cNvSpPr>
            <p:nvPr/>
          </p:nvSpPr>
          <p:spPr bwMode="auto">
            <a:xfrm>
              <a:off x="38877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91" name="Line 1360"/>
            <p:cNvSpPr>
              <a:spLocks noChangeShapeType="1"/>
            </p:cNvSpPr>
            <p:nvPr/>
          </p:nvSpPr>
          <p:spPr bwMode="auto">
            <a:xfrm flipV="1">
              <a:off x="38989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92" name="Line 1361"/>
            <p:cNvSpPr>
              <a:spLocks noChangeShapeType="1"/>
            </p:cNvSpPr>
            <p:nvPr/>
          </p:nvSpPr>
          <p:spPr bwMode="auto">
            <a:xfrm>
              <a:off x="38893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93" name="Line 1362"/>
            <p:cNvSpPr>
              <a:spLocks noChangeShapeType="1"/>
            </p:cNvSpPr>
            <p:nvPr/>
          </p:nvSpPr>
          <p:spPr bwMode="auto">
            <a:xfrm flipV="1">
              <a:off x="390366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94" name="Line 1363"/>
            <p:cNvSpPr>
              <a:spLocks noChangeShapeType="1"/>
            </p:cNvSpPr>
            <p:nvPr/>
          </p:nvSpPr>
          <p:spPr bwMode="auto">
            <a:xfrm>
              <a:off x="38989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95" name="Line 1364"/>
            <p:cNvSpPr>
              <a:spLocks noChangeShapeType="1"/>
            </p:cNvSpPr>
            <p:nvPr/>
          </p:nvSpPr>
          <p:spPr bwMode="auto">
            <a:xfrm flipV="1">
              <a:off x="391001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96" name="Line 1365"/>
            <p:cNvSpPr>
              <a:spLocks noChangeShapeType="1"/>
            </p:cNvSpPr>
            <p:nvPr/>
          </p:nvSpPr>
          <p:spPr bwMode="auto">
            <a:xfrm>
              <a:off x="390366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97" name="Line 1366"/>
            <p:cNvSpPr>
              <a:spLocks noChangeShapeType="1"/>
            </p:cNvSpPr>
            <p:nvPr/>
          </p:nvSpPr>
          <p:spPr bwMode="auto">
            <a:xfrm flipV="1">
              <a:off x="3914776"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98" name="Line 1367"/>
            <p:cNvSpPr>
              <a:spLocks noChangeShapeType="1"/>
            </p:cNvSpPr>
            <p:nvPr/>
          </p:nvSpPr>
          <p:spPr bwMode="auto">
            <a:xfrm>
              <a:off x="391001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299" name="Line 1368"/>
            <p:cNvSpPr>
              <a:spLocks noChangeShapeType="1"/>
            </p:cNvSpPr>
            <p:nvPr/>
          </p:nvSpPr>
          <p:spPr bwMode="auto">
            <a:xfrm flipV="1">
              <a:off x="3921126"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00" name="Line 1369"/>
            <p:cNvSpPr>
              <a:spLocks noChangeShapeType="1"/>
            </p:cNvSpPr>
            <p:nvPr/>
          </p:nvSpPr>
          <p:spPr bwMode="auto">
            <a:xfrm>
              <a:off x="3914776"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01" name="Line 1370"/>
            <p:cNvSpPr>
              <a:spLocks noChangeShapeType="1"/>
            </p:cNvSpPr>
            <p:nvPr/>
          </p:nvSpPr>
          <p:spPr bwMode="auto">
            <a:xfrm flipV="1">
              <a:off x="3924301"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02" name="Line 1371"/>
            <p:cNvSpPr>
              <a:spLocks noChangeShapeType="1"/>
            </p:cNvSpPr>
            <p:nvPr/>
          </p:nvSpPr>
          <p:spPr bwMode="auto">
            <a:xfrm>
              <a:off x="3921126"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03" name="Line 1372"/>
            <p:cNvSpPr>
              <a:spLocks noChangeShapeType="1"/>
            </p:cNvSpPr>
            <p:nvPr/>
          </p:nvSpPr>
          <p:spPr bwMode="auto">
            <a:xfrm flipV="1">
              <a:off x="39258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04" name="Line 1373"/>
            <p:cNvSpPr>
              <a:spLocks noChangeShapeType="1"/>
            </p:cNvSpPr>
            <p:nvPr/>
          </p:nvSpPr>
          <p:spPr bwMode="auto">
            <a:xfrm>
              <a:off x="3924301"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05" name="Line 1374"/>
            <p:cNvSpPr>
              <a:spLocks noChangeShapeType="1"/>
            </p:cNvSpPr>
            <p:nvPr/>
          </p:nvSpPr>
          <p:spPr bwMode="auto">
            <a:xfrm flipV="1">
              <a:off x="3933826"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06" name="Line 1375"/>
            <p:cNvSpPr>
              <a:spLocks noChangeShapeType="1"/>
            </p:cNvSpPr>
            <p:nvPr/>
          </p:nvSpPr>
          <p:spPr bwMode="auto">
            <a:xfrm>
              <a:off x="39258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07" name="Line 1376"/>
            <p:cNvSpPr>
              <a:spLocks noChangeShapeType="1"/>
            </p:cNvSpPr>
            <p:nvPr/>
          </p:nvSpPr>
          <p:spPr bwMode="auto">
            <a:xfrm flipV="1">
              <a:off x="3935413"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08" name="Line 1377"/>
            <p:cNvSpPr>
              <a:spLocks noChangeShapeType="1"/>
            </p:cNvSpPr>
            <p:nvPr/>
          </p:nvSpPr>
          <p:spPr bwMode="auto">
            <a:xfrm>
              <a:off x="3933826"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09" name="Line 1378"/>
            <p:cNvSpPr>
              <a:spLocks noChangeShapeType="1"/>
            </p:cNvSpPr>
            <p:nvPr/>
          </p:nvSpPr>
          <p:spPr bwMode="auto">
            <a:xfrm flipV="1">
              <a:off x="393541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10" name="Line 1379"/>
            <p:cNvSpPr>
              <a:spLocks noChangeShapeType="1"/>
            </p:cNvSpPr>
            <p:nvPr/>
          </p:nvSpPr>
          <p:spPr bwMode="auto">
            <a:xfrm>
              <a:off x="3935413"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11" name="Line 1380"/>
            <p:cNvSpPr>
              <a:spLocks noChangeShapeType="1"/>
            </p:cNvSpPr>
            <p:nvPr/>
          </p:nvSpPr>
          <p:spPr bwMode="auto">
            <a:xfrm flipV="1">
              <a:off x="394811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12" name="Line 1381"/>
            <p:cNvSpPr>
              <a:spLocks noChangeShapeType="1"/>
            </p:cNvSpPr>
            <p:nvPr/>
          </p:nvSpPr>
          <p:spPr bwMode="auto">
            <a:xfrm>
              <a:off x="393541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13" name="Line 1382"/>
            <p:cNvSpPr>
              <a:spLocks noChangeShapeType="1"/>
            </p:cNvSpPr>
            <p:nvPr/>
          </p:nvSpPr>
          <p:spPr bwMode="auto">
            <a:xfrm flipV="1">
              <a:off x="39576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14" name="Line 1383"/>
            <p:cNvSpPr>
              <a:spLocks noChangeShapeType="1"/>
            </p:cNvSpPr>
            <p:nvPr/>
          </p:nvSpPr>
          <p:spPr bwMode="auto">
            <a:xfrm>
              <a:off x="394811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15" name="Line 1384"/>
            <p:cNvSpPr>
              <a:spLocks noChangeShapeType="1"/>
            </p:cNvSpPr>
            <p:nvPr/>
          </p:nvSpPr>
          <p:spPr bwMode="auto">
            <a:xfrm flipV="1">
              <a:off x="39608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16" name="Line 1385"/>
            <p:cNvSpPr>
              <a:spLocks noChangeShapeType="1"/>
            </p:cNvSpPr>
            <p:nvPr/>
          </p:nvSpPr>
          <p:spPr bwMode="auto">
            <a:xfrm>
              <a:off x="39576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17" name="Line 1386"/>
            <p:cNvSpPr>
              <a:spLocks noChangeShapeType="1"/>
            </p:cNvSpPr>
            <p:nvPr/>
          </p:nvSpPr>
          <p:spPr bwMode="auto">
            <a:xfrm flipV="1">
              <a:off x="396875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18" name="Line 1387"/>
            <p:cNvSpPr>
              <a:spLocks noChangeShapeType="1"/>
            </p:cNvSpPr>
            <p:nvPr/>
          </p:nvSpPr>
          <p:spPr bwMode="auto">
            <a:xfrm>
              <a:off x="39608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19" name="Line 1388"/>
            <p:cNvSpPr>
              <a:spLocks noChangeShapeType="1"/>
            </p:cNvSpPr>
            <p:nvPr/>
          </p:nvSpPr>
          <p:spPr bwMode="auto">
            <a:xfrm flipV="1">
              <a:off x="39703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20" name="Line 1389"/>
            <p:cNvSpPr>
              <a:spLocks noChangeShapeType="1"/>
            </p:cNvSpPr>
            <p:nvPr/>
          </p:nvSpPr>
          <p:spPr bwMode="auto">
            <a:xfrm>
              <a:off x="396875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21" name="Line 1390"/>
            <p:cNvSpPr>
              <a:spLocks noChangeShapeType="1"/>
            </p:cNvSpPr>
            <p:nvPr/>
          </p:nvSpPr>
          <p:spPr bwMode="auto">
            <a:xfrm flipV="1">
              <a:off x="3979862"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22" name="Line 1391"/>
            <p:cNvSpPr>
              <a:spLocks noChangeShapeType="1"/>
            </p:cNvSpPr>
            <p:nvPr/>
          </p:nvSpPr>
          <p:spPr bwMode="auto">
            <a:xfrm>
              <a:off x="39703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23" name="Line 1392"/>
            <p:cNvSpPr>
              <a:spLocks noChangeShapeType="1"/>
            </p:cNvSpPr>
            <p:nvPr/>
          </p:nvSpPr>
          <p:spPr bwMode="auto">
            <a:xfrm flipV="1">
              <a:off x="39798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24" name="Line 1393"/>
            <p:cNvSpPr>
              <a:spLocks noChangeShapeType="1"/>
            </p:cNvSpPr>
            <p:nvPr/>
          </p:nvSpPr>
          <p:spPr bwMode="auto">
            <a:xfrm>
              <a:off x="3979862"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25" name="Line 1394"/>
            <p:cNvSpPr>
              <a:spLocks noChangeShapeType="1"/>
            </p:cNvSpPr>
            <p:nvPr/>
          </p:nvSpPr>
          <p:spPr bwMode="auto">
            <a:xfrm flipV="1">
              <a:off x="39814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26" name="Line 1395"/>
            <p:cNvSpPr>
              <a:spLocks noChangeShapeType="1"/>
            </p:cNvSpPr>
            <p:nvPr/>
          </p:nvSpPr>
          <p:spPr bwMode="auto">
            <a:xfrm>
              <a:off x="39798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27" name="Line 1396"/>
            <p:cNvSpPr>
              <a:spLocks noChangeShapeType="1"/>
            </p:cNvSpPr>
            <p:nvPr/>
          </p:nvSpPr>
          <p:spPr bwMode="auto">
            <a:xfrm flipV="1">
              <a:off x="39925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28" name="Line 1397"/>
            <p:cNvSpPr>
              <a:spLocks noChangeShapeType="1"/>
            </p:cNvSpPr>
            <p:nvPr/>
          </p:nvSpPr>
          <p:spPr bwMode="auto">
            <a:xfrm>
              <a:off x="39814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29" name="Line 1398"/>
            <p:cNvSpPr>
              <a:spLocks noChangeShapeType="1"/>
            </p:cNvSpPr>
            <p:nvPr/>
          </p:nvSpPr>
          <p:spPr bwMode="auto">
            <a:xfrm flipV="1">
              <a:off x="39973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30" name="Line 1399"/>
            <p:cNvSpPr>
              <a:spLocks noChangeShapeType="1"/>
            </p:cNvSpPr>
            <p:nvPr/>
          </p:nvSpPr>
          <p:spPr bwMode="auto">
            <a:xfrm>
              <a:off x="39925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31" name="Line 1400"/>
            <p:cNvSpPr>
              <a:spLocks noChangeShapeType="1"/>
            </p:cNvSpPr>
            <p:nvPr/>
          </p:nvSpPr>
          <p:spPr bwMode="auto">
            <a:xfrm flipV="1">
              <a:off x="40036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32" name="Line 1401"/>
            <p:cNvSpPr>
              <a:spLocks noChangeShapeType="1"/>
            </p:cNvSpPr>
            <p:nvPr/>
          </p:nvSpPr>
          <p:spPr bwMode="auto">
            <a:xfrm>
              <a:off x="39973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33" name="Line 1402"/>
            <p:cNvSpPr>
              <a:spLocks noChangeShapeType="1"/>
            </p:cNvSpPr>
            <p:nvPr/>
          </p:nvSpPr>
          <p:spPr bwMode="auto">
            <a:xfrm flipV="1">
              <a:off x="40068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34" name="Line 1403"/>
            <p:cNvSpPr>
              <a:spLocks noChangeShapeType="1"/>
            </p:cNvSpPr>
            <p:nvPr/>
          </p:nvSpPr>
          <p:spPr bwMode="auto">
            <a:xfrm>
              <a:off x="40036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35" name="Line 1404"/>
            <p:cNvSpPr>
              <a:spLocks noChangeShapeType="1"/>
            </p:cNvSpPr>
            <p:nvPr/>
          </p:nvSpPr>
          <p:spPr bwMode="auto">
            <a:xfrm flipV="1">
              <a:off x="40147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36" name="Line 1405"/>
            <p:cNvSpPr>
              <a:spLocks noChangeShapeType="1"/>
            </p:cNvSpPr>
            <p:nvPr/>
          </p:nvSpPr>
          <p:spPr bwMode="auto">
            <a:xfrm>
              <a:off x="40068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37" name="Line 1406"/>
            <p:cNvSpPr>
              <a:spLocks noChangeShapeType="1"/>
            </p:cNvSpPr>
            <p:nvPr/>
          </p:nvSpPr>
          <p:spPr bwMode="auto">
            <a:xfrm flipV="1">
              <a:off x="40179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38" name="Line 1407"/>
            <p:cNvSpPr>
              <a:spLocks noChangeShapeType="1"/>
            </p:cNvSpPr>
            <p:nvPr/>
          </p:nvSpPr>
          <p:spPr bwMode="auto">
            <a:xfrm>
              <a:off x="40147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39" name="Line 1408"/>
            <p:cNvSpPr>
              <a:spLocks noChangeShapeType="1"/>
            </p:cNvSpPr>
            <p:nvPr/>
          </p:nvSpPr>
          <p:spPr bwMode="auto">
            <a:xfrm flipV="1">
              <a:off x="402431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40" name="Line 1409"/>
            <p:cNvSpPr>
              <a:spLocks noChangeShapeType="1"/>
            </p:cNvSpPr>
            <p:nvPr/>
          </p:nvSpPr>
          <p:spPr bwMode="auto">
            <a:xfrm>
              <a:off x="40179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41" name="Line 1410"/>
            <p:cNvSpPr>
              <a:spLocks noChangeShapeType="1"/>
            </p:cNvSpPr>
            <p:nvPr/>
          </p:nvSpPr>
          <p:spPr bwMode="auto">
            <a:xfrm flipV="1">
              <a:off x="40274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42" name="Line 1411"/>
            <p:cNvSpPr>
              <a:spLocks noChangeShapeType="1"/>
            </p:cNvSpPr>
            <p:nvPr/>
          </p:nvSpPr>
          <p:spPr bwMode="auto">
            <a:xfrm>
              <a:off x="402431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43" name="Line 1413"/>
            <p:cNvSpPr>
              <a:spLocks noChangeShapeType="1"/>
            </p:cNvSpPr>
            <p:nvPr/>
          </p:nvSpPr>
          <p:spPr bwMode="auto">
            <a:xfrm flipV="1">
              <a:off x="40386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44" name="Line 1414"/>
            <p:cNvSpPr>
              <a:spLocks noChangeShapeType="1"/>
            </p:cNvSpPr>
            <p:nvPr/>
          </p:nvSpPr>
          <p:spPr bwMode="auto">
            <a:xfrm>
              <a:off x="40274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45" name="Line 1415"/>
            <p:cNvSpPr>
              <a:spLocks noChangeShapeType="1"/>
            </p:cNvSpPr>
            <p:nvPr/>
          </p:nvSpPr>
          <p:spPr bwMode="auto">
            <a:xfrm flipV="1">
              <a:off x="40433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46" name="Line 1416"/>
            <p:cNvSpPr>
              <a:spLocks noChangeShapeType="1"/>
            </p:cNvSpPr>
            <p:nvPr/>
          </p:nvSpPr>
          <p:spPr bwMode="auto">
            <a:xfrm>
              <a:off x="40386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47" name="Line 1417"/>
            <p:cNvSpPr>
              <a:spLocks noChangeShapeType="1"/>
            </p:cNvSpPr>
            <p:nvPr/>
          </p:nvSpPr>
          <p:spPr bwMode="auto">
            <a:xfrm flipV="1">
              <a:off x="40513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48" name="Line 1418"/>
            <p:cNvSpPr>
              <a:spLocks noChangeShapeType="1"/>
            </p:cNvSpPr>
            <p:nvPr/>
          </p:nvSpPr>
          <p:spPr bwMode="auto">
            <a:xfrm>
              <a:off x="40433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49" name="Line 1419"/>
            <p:cNvSpPr>
              <a:spLocks noChangeShapeType="1"/>
            </p:cNvSpPr>
            <p:nvPr/>
          </p:nvSpPr>
          <p:spPr bwMode="auto">
            <a:xfrm flipV="1">
              <a:off x="40528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50" name="Line 1420"/>
            <p:cNvSpPr>
              <a:spLocks noChangeShapeType="1"/>
            </p:cNvSpPr>
            <p:nvPr/>
          </p:nvSpPr>
          <p:spPr bwMode="auto">
            <a:xfrm>
              <a:off x="40513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51" name="Line 1421"/>
            <p:cNvSpPr>
              <a:spLocks noChangeShapeType="1"/>
            </p:cNvSpPr>
            <p:nvPr/>
          </p:nvSpPr>
          <p:spPr bwMode="auto">
            <a:xfrm flipV="1">
              <a:off x="4054476" y="6577039"/>
              <a:ext cx="1588" cy="22225"/>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52" name="Line 1422"/>
            <p:cNvSpPr>
              <a:spLocks noChangeShapeType="1"/>
            </p:cNvSpPr>
            <p:nvPr/>
          </p:nvSpPr>
          <p:spPr bwMode="auto">
            <a:xfrm>
              <a:off x="40528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53" name="Line 1423"/>
            <p:cNvSpPr>
              <a:spLocks noChangeShapeType="1"/>
            </p:cNvSpPr>
            <p:nvPr/>
          </p:nvSpPr>
          <p:spPr bwMode="auto">
            <a:xfrm flipV="1">
              <a:off x="40592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54" name="Line 1424"/>
            <p:cNvSpPr>
              <a:spLocks noChangeShapeType="1"/>
            </p:cNvSpPr>
            <p:nvPr/>
          </p:nvSpPr>
          <p:spPr bwMode="auto">
            <a:xfrm>
              <a:off x="405447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55" name="Line 1425"/>
            <p:cNvSpPr>
              <a:spLocks noChangeShapeType="1"/>
            </p:cNvSpPr>
            <p:nvPr/>
          </p:nvSpPr>
          <p:spPr bwMode="auto">
            <a:xfrm flipV="1">
              <a:off x="40640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56" name="Line 1426"/>
            <p:cNvSpPr>
              <a:spLocks noChangeShapeType="1"/>
            </p:cNvSpPr>
            <p:nvPr/>
          </p:nvSpPr>
          <p:spPr bwMode="auto">
            <a:xfrm>
              <a:off x="40592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57" name="Line 1427"/>
            <p:cNvSpPr>
              <a:spLocks noChangeShapeType="1"/>
            </p:cNvSpPr>
            <p:nvPr/>
          </p:nvSpPr>
          <p:spPr bwMode="auto">
            <a:xfrm flipV="1">
              <a:off x="407035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58" name="Line 1428"/>
            <p:cNvSpPr>
              <a:spLocks noChangeShapeType="1"/>
            </p:cNvSpPr>
            <p:nvPr/>
          </p:nvSpPr>
          <p:spPr bwMode="auto">
            <a:xfrm>
              <a:off x="40640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59" name="Line 1429"/>
            <p:cNvSpPr>
              <a:spLocks noChangeShapeType="1"/>
            </p:cNvSpPr>
            <p:nvPr/>
          </p:nvSpPr>
          <p:spPr bwMode="auto">
            <a:xfrm flipV="1">
              <a:off x="40735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60" name="Line 1430"/>
            <p:cNvSpPr>
              <a:spLocks noChangeShapeType="1"/>
            </p:cNvSpPr>
            <p:nvPr/>
          </p:nvSpPr>
          <p:spPr bwMode="auto">
            <a:xfrm>
              <a:off x="407035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61" name="Line 1431"/>
            <p:cNvSpPr>
              <a:spLocks noChangeShapeType="1"/>
            </p:cNvSpPr>
            <p:nvPr/>
          </p:nvSpPr>
          <p:spPr bwMode="auto">
            <a:xfrm flipV="1">
              <a:off x="40846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62" name="Line 1432"/>
            <p:cNvSpPr>
              <a:spLocks noChangeShapeType="1"/>
            </p:cNvSpPr>
            <p:nvPr/>
          </p:nvSpPr>
          <p:spPr bwMode="auto">
            <a:xfrm>
              <a:off x="40735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63" name="Line 1433"/>
            <p:cNvSpPr>
              <a:spLocks noChangeShapeType="1"/>
            </p:cNvSpPr>
            <p:nvPr/>
          </p:nvSpPr>
          <p:spPr bwMode="auto">
            <a:xfrm flipV="1">
              <a:off x="40973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64" name="Line 1434"/>
            <p:cNvSpPr>
              <a:spLocks noChangeShapeType="1"/>
            </p:cNvSpPr>
            <p:nvPr/>
          </p:nvSpPr>
          <p:spPr bwMode="auto">
            <a:xfrm>
              <a:off x="40846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65" name="Line 1435"/>
            <p:cNvSpPr>
              <a:spLocks noChangeShapeType="1"/>
            </p:cNvSpPr>
            <p:nvPr/>
          </p:nvSpPr>
          <p:spPr bwMode="auto">
            <a:xfrm flipV="1">
              <a:off x="41005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66" name="Line 1436"/>
            <p:cNvSpPr>
              <a:spLocks noChangeShapeType="1"/>
            </p:cNvSpPr>
            <p:nvPr/>
          </p:nvSpPr>
          <p:spPr bwMode="auto">
            <a:xfrm>
              <a:off x="40973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67" name="Line 1437"/>
            <p:cNvSpPr>
              <a:spLocks noChangeShapeType="1"/>
            </p:cNvSpPr>
            <p:nvPr/>
          </p:nvSpPr>
          <p:spPr bwMode="auto">
            <a:xfrm flipV="1">
              <a:off x="4100512"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68" name="Line 1438"/>
            <p:cNvSpPr>
              <a:spLocks noChangeShapeType="1"/>
            </p:cNvSpPr>
            <p:nvPr/>
          </p:nvSpPr>
          <p:spPr bwMode="auto">
            <a:xfrm>
              <a:off x="41005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69" name="Line 1439"/>
            <p:cNvSpPr>
              <a:spLocks noChangeShapeType="1"/>
            </p:cNvSpPr>
            <p:nvPr/>
          </p:nvSpPr>
          <p:spPr bwMode="auto">
            <a:xfrm flipV="1">
              <a:off x="41116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70" name="Line 1440"/>
            <p:cNvSpPr>
              <a:spLocks noChangeShapeType="1"/>
            </p:cNvSpPr>
            <p:nvPr/>
          </p:nvSpPr>
          <p:spPr bwMode="auto">
            <a:xfrm>
              <a:off x="41005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71" name="Line 1441"/>
            <p:cNvSpPr>
              <a:spLocks noChangeShapeType="1"/>
            </p:cNvSpPr>
            <p:nvPr/>
          </p:nvSpPr>
          <p:spPr bwMode="auto">
            <a:xfrm flipV="1">
              <a:off x="41211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72" name="Line 1442"/>
            <p:cNvSpPr>
              <a:spLocks noChangeShapeType="1"/>
            </p:cNvSpPr>
            <p:nvPr/>
          </p:nvSpPr>
          <p:spPr bwMode="auto">
            <a:xfrm>
              <a:off x="41116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73" name="Line 1443"/>
            <p:cNvSpPr>
              <a:spLocks noChangeShapeType="1"/>
            </p:cNvSpPr>
            <p:nvPr/>
          </p:nvSpPr>
          <p:spPr bwMode="auto">
            <a:xfrm flipV="1">
              <a:off x="41306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74" name="Line 1444"/>
            <p:cNvSpPr>
              <a:spLocks noChangeShapeType="1"/>
            </p:cNvSpPr>
            <p:nvPr/>
          </p:nvSpPr>
          <p:spPr bwMode="auto">
            <a:xfrm>
              <a:off x="41211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75" name="Line 1445"/>
            <p:cNvSpPr>
              <a:spLocks noChangeShapeType="1"/>
            </p:cNvSpPr>
            <p:nvPr/>
          </p:nvSpPr>
          <p:spPr bwMode="auto">
            <a:xfrm flipV="1">
              <a:off x="41370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76" name="Line 1446"/>
            <p:cNvSpPr>
              <a:spLocks noChangeShapeType="1"/>
            </p:cNvSpPr>
            <p:nvPr/>
          </p:nvSpPr>
          <p:spPr bwMode="auto">
            <a:xfrm>
              <a:off x="41306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77" name="Line 1447"/>
            <p:cNvSpPr>
              <a:spLocks noChangeShapeType="1"/>
            </p:cNvSpPr>
            <p:nvPr/>
          </p:nvSpPr>
          <p:spPr bwMode="auto">
            <a:xfrm flipV="1">
              <a:off x="41433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78" name="Line 1448"/>
            <p:cNvSpPr>
              <a:spLocks noChangeShapeType="1"/>
            </p:cNvSpPr>
            <p:nvPr/>
          </p:nvSpPr>
          <p:spPr bwMode="auto">
            <a:xfrm>
              <a:off x="41370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79" name="Line 1449"/>
            <p:cNvSpPr>
              <a:spLocks noChangeShapeType="1"/>
            </p:cNvSpPr>
            <p:nvPr/>
          </p:nvSpPr>
          <p:spPr bwMode="auto">
            <a:xfrm flipV="1">
              <a:off x="41465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80" name="Line 1450"/>
            <p:cNvSpPr>
              <a:spLocks noChangeShapeType="1"/>
            </p:cNvSpPr>
            <p:nvPr/>
          </p:nvSpPr>
          <p:spPr bwMode="auto">
            <a:xfrm>
              <a:off x="41433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81" name="Line 1451"/>
            <p:cNvSpPr>
              <a:spLocks noChangeShapeType="1"/>
            </p:cNvSpPr>
            <p:nvPr/>
          </p:nvSpPr>
          <p:spPr bwMode="auto">
            <a:xfrm flipV="1">
              <a:off x="41544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82" name="Line 1452"/>
            <p:cNvSpPr>
              <a:spLocks noChangeShapeType="1"/>
            </p:cNvSpPr>
            <p:nvPr/>
          </p:nvSpPr>
          <p:spPr bwMode="auto">
            <a:xfrm>
              <a:off x="41465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83" name="Line 1453"/>
            <p:cNvSpPr>
              <a:spLocks noChangeShapeType="1"/>
            </p:cNvSpPr>
            <p:nvPr/>
          </p:nvSpPr>
          <p:spPr bwMode="auto">
            <a:xfrm flipV="1">
              <a:off x="41560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84" name="Line 1454"/>
            <p:cNvSpPr>
              <a:spLocks noChangeShapeType="1"/>
            </p:cNvSpPr>
            <p:nvPr/>
          </p:nvSpPr>
          <p:spPr bwMode="auto">
            <a:xfrm>
              <a:off x="41544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85" name="Line 1455"/>
            <p:cNvSpPr>
              <a:spLocks noChangeShapeType="1"/>
            </p:cNvSpPr>
            <p:nvPr/>
          </p:nvSpPr>
          <p:spPr bwMode="auto">
            <a:xfrm flipV="1">
              <a:off x="41656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86" name="Line 1456"/>
            <p:cNvSpPr>
              <a:spLocks noChangeShapeType="1"/>
            </p:cNvSpPr>
            <p:nvPr/>
          </p:nvSpPr>
          <p:spPr bwMode="auto">
            <a:xfrm>
              <a:off x="41560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87" name="Line 1457"/>
            <p:cNvSpPr>
              <a:spLocks noChangeShapeType="1"/>
            </p:cNvSpPr>
            <p:nvPr/>
          </p:nvSpPr>
          <p:spPr bwMode="auto">
            <a:xfrm flipV="1">
              <a:off x="41671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88" name="Line 1458"/>
            <p:cNvSpPr>
              <a:spLocks noChangeShapeType="1"/>
            </p:cNvSpPr>
            <p:nvPr/>
          </p:nvSpPr>
          <p:spPr bwMode="auto">
            <a:xfrm>
              <a:off x="41656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89" name="Line 1459"/>
            <p:cNvSpPr>
              <a:spLocks noChangeShapeType="1"/>
            </p:cNvSpPr>
            <p:nvPr/>
          </p:nvSpPr>
          <p:spPr bwMode="auto">
            <a:xfrm flipV="1">
              <a:off x="4167188"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90" name="Line 1460"/>
            <p:cNvSpPr>
              <a:spLocks noChangeShapeType="1"/>
            </p:cNvSpPr>
            <p:nvPr/>
          </p:nvSpPr>
          <p:spPr bwMode="auto">
            <a:xfrm>
              <a:off x="41671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91" name="Line 1461"/>
            <p:cNvSpPr>
              <a:spLocks noChangeShapeType="1"/>
            </p:cNvSpPr>
            <p:nvPr/>
          </p:nvSpPr>
          <p:spPr bwMode="auto">
            <a:xfrm flipV="1">
              <a:off x="41719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92" name="Line 1462"/>
            <p:cNvSpPr>
              <a:spLocks noChangeShapeType="1"/>
            </p:cNvSpPr>
            <p:nvPr/>
          </p:nvSpPr>
          <p:spPr bwMode="auto">
            <a:xfrm>
              <a:off x="41671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93" name="Line 1463"/>
            <p:cNvSpPr>
              <a:spLocks noChangeShapeType="1"/>
            </p:cNvSpPr>
            <p:nvPr/>
          </p:nvSpPr>
          <p:spPr bwMode="auto">
            <a:xfrm flipV="1">
              <a:off x="41798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94" name="Line 1464"/>
            <p:cNvSpPr>
              <a:spLocks noChangeShapeType="1"/>
            </p:cNvSpPr>
            <p:nvPr/>
          </p:nvSpPr>
          <p:spPr bwMode="auto">
            <a:xfrm>
              <a:off x="41719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95" name="Line 1465"/>
            <p:cNvSpPr>
              <a:spLocks noChangeShapeType="1"/>
            </p:cNvSpPr>
            <p:nvPr/>
          </p:nvSpPr>
          <p:spPr bwMode="auto">
            <a:xfrm flipV="1">
              <a:off x="41830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96" name="Line 1466"/>
            <p:cNvSpPr>
              <a:spLocks noChangeShapeType="1"/>
            </p:cNvSpPr>
            <p:nvPr/>
          </p:nvSpPr>
          <p:spPr bwMode="auto">
            <a:xfrm>
              <a:off x="41798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97" name="Line 1467"/>
            <p:cNvSpPr>
              <a:spLocks noChangeShapeType="1"/>
            </p:cNvSpPr>
            <p:nvPr/>
          </p:nvSpPr>
          <p:spPr bwMode="auto">
            <a:xfrm flipV="1">
              <a:off x="4183063"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98" name="Line 1468"/>
            <p:cNvSpPr>
              <a:spLocks noChangeShapeType="1"/>
            </p:cNvSpPr>
            <p:nvPr/>
          </p:nvSpPr>
          <p:spPr bwMode="auto">
            <a:xfrm>
              <a:off x="41830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399" name="Line 1469"/>
            <p:cNvSpPr>
              <a:spLocks noChangeShapeType="1"/>
            </p:cNvSpPr>
            <p:nvPr/>
          </p:nvSpPr>
          <p:spPr bwMode="auto">
            <a:xfrm flipV="1">
              <a:off x="41878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00" name="Line 1470"/>
            <p:cNvSpPr>
              <a:spLocks noChangeShapeType="1"/>
            </p:cNvSpPr>
            <p:nvPr/>
          </p:nvSpPr>
          <p:spPr bwMode="auto">
            <a:xfrm>
              <a:off x="4183063"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01" name="Line 1471"/>
            <p:cNvSpPr>
              <a:spLocks noChangeShapeType="1"/>
            </p:cNvSpPr>
            <p:nvPr/>
          </p:nvSpPr>
          <p:spPr bwMode="auto">
            <a:xfrm flipV="1">
              <a:off x="4192588"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02" name="Line 1472"/>
            <p:cNvSpPr>
              <a:spLocks noChangeShapeType="1"/>
            </p:cNvSpPr>
            <p:nvPr/>
          </p:nvSpPr>
          <p:spPr bwMode="auto">
            <a:xfrm>
              <a:off x="41878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03" name="Line 1473"/>
            <p:cNvSpPr>
              <a:spLocks noChangeShapeType="1"/>
            </p:cNvSpPr>
            <p:nvPr/>
          </p:nvSpPr>
          <p:spPr bwMode="auto">
            <a:xfrm flipV="1">
              <a:off x="41925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04" name="Line 1474"/>
            <p:cNvSpPr>
              <a:spLocks noChangeShapeType="1"/>
            </p:cNvSpPr>
            <p:nvPr/>
          </p:nvSpPr>
          <p:spPr bwMode="auto">
            <a:xfrm>
              <a:off x="4192588"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05" name="Line 1475"/>
            <p:cNvSpPr>
              <a:spLocks noChangeShapeType="1"/>
            </p:cNvSpPr>
            <p:nvPr/>
          </p:nvSpPr>
          <p:spPr bwMode="auto">
            <a:xfrm flipV="1">
              <a:off x="42005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06" name="Line 1476"/>
            <p:cNvSpPr>
              <a:spLocks noChangeShapeType="1"/>
            </p:cNvSpPr>
            <p:nvPr/>
          </p:nvSpPr>
          <p:spPr bwMode="auto">
            <a:xfrm>
              <a:off x="41925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07" name="Line 1477"/>
            <p:cNvSpPr>
              <a:spLocks noChangeShapeType="1"/>
            </p:cNvSpPr>
            <p:nvPr/>
          </p:nvSpPr>
          <p:spPr bwMode="auto">
            <a:xfrm flipV="1">
              <a:off x="42037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08" name="Line 1478"/>
            <p:cNvSpPr>
              <a:spLocks noChangeShapeType="1"/>
            </p:cNvSpPr>
            <p:nvPr/>
          </p:nvSpPr>
          <p:spPr bwMode="auto">
            <a:xfrm>
              <a:off x="42005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09" name="Line 1479"/>
            <p:cNvSpPr>
              <a:spLocks noChangeShapeType="1"/>
            </p:cNvSpPr>
            <p:nvPr/>
          </p:nvSpPr>
          <p:spPr bwMode="auto">
            <a:xfrm flipV="1">
              <a:off x="421005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10" name="Line 1480"/>
            <p:cNvSpPr>
              <a:spLocks noChangeShapeType="1"/>
            </p:cNvSpPr>
            <p:nvPr/>
          </p:nvSpPr>
          <p:spPr bwMode="auto">
            <a:xfrm>
              <a:off x="42037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11" name="Line 1481"/>
            <p:cNvSpPr>
              <a:spLocks noChangeShapeType="1"/>
            </p:cNvSpPr>
            <p:nvPr/>
          </p:nvSpPr>
          <p:spPr bwMode="auto">
            <a:xfrm flipV="1">
              <a:off x="42132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12" name="Line 1482"/>
            <p:cNvSpPr>
              <a:spLocks noChangeShapeType="1"/>
            </p:cNvSpPr>
            <p:nvPr/>
          </p:nvSpPr>
          <p:spPr bwMode="auto">
            <a:xfrm>
              <a:off x="421005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13" name="Line 1483"/>
            <p:cNvSpPr>
              <a:spLocks noChangeShapeType="1"/>
            </p:cNvSpPr>
            <p:nvPr/>
          </p:nvSpPr>
          <p:spPr bwMode="auto">
            <a:xfrm flipV="1">
              <a:off x="42179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14" name="Line 1484"/>
            <p:cNvSpPr>
              <a:spLocks noChangeShapeType="1"/>
            </p:cNvSpPr>
            <p:nvPr/>
          </p:nvSpPr>
          <p:spPr bwMode="auto">
            <a:xfrm>
              <a:off x="42132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15" name="Line 1485"/>
            <p:cNvSpPr>
              <a:spLocks noChangeShapeType="1"/>
            </p:cNvSpPr>
            <p:nvPr/>
          </p:nvSpPr>
          <p:spPr bwMode="auto">
            <a:xfrm flipV="1">
              <a:off x="42275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16" name="Line 1486"/>
            <p:cNvSpPr>
              <a:spLocks noChangeShapeType="1"/>
            </p:cNvSpPr>
            <p:nvPr/>
          </p:nvSpPr>
          <p:spPr bwMode="auto">
            <a:xfrm>
              <a:off x="42179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17" name="Line 1487"/>
            <p:cNvSpPr>
              <a:spLocks noChangeShapeType="1"/>
            </p:cNvSpPr>
            <p:nvPr/>
          </p:nvSpPr>
          <p:spPr bwMode="auto">
            <a:xfrm flipV="1">
              <a:off x="42338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18" name="Line 1488"/>
            <p:cNvSpPr>
              <a:spLocks noChangeShapeType="1"/>
            </p:cNvSpPr>
            <p:nvPr/>
          </p:nvSpPr>
          <p:spPr bwMode="auto">
            <a:xfrm>
              <a:off x="42275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19" name="Line 1489"/>
            <p:cNvSpPr>
              <a:spLocks noChangeShapeType="1"/>
            </p:cNvSpPr>
            <p:nvPr/>
          </p:nvSpPr>
          <p:spPr bwMode="auto">
            <a:xfrm flipV="1">
              <a:off x="42386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20" name="Line 1490"/>
            <p:cNvSpPr>
              <a:spLocks noChangeShapeType="1"/>
            </p:cNvSpPr>
            <p:nvPr/>
          </p:nvSpPr>
          <p:spPr bwMode="auto">
            <a:xfrm>
              <a:off x="42338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21" name="Line 1491"/>
            <p:cNvSpPr>
              <a:spLocks noChangeShapeType="1"/>
            </p:cNvSpPr>
            <p:nvPr/>
          </p:nvSpPr>
          <p:spPr bwMode="auto">
            <a:xfrm flipV="1">
              <a:off x="4240212"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22" name="Line 1492"/>
            <p:cNvSpPr>
              <a:spLocks noChangeShapeType="1"/>
            </p:cNvSpPr>
            <p:nvPr/>
          </p:nvSpPr>
          <p:spPr bwMode="auto">
            <a:xfrm>
              <a:off x="42386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23" name="Line 1493"/>
            <p:cNvSpPr>
              <a:spLocks noChangeShapeType="1"/>
            </p:cNvSpPr>
            <p:nvPr/>
          </p:nvSpPr>
          <p:spPr bwMode="auto">
            <a:xfrm flipV="1">
              <a:off x="42497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24" name="Line 1494"/>
            <p:cNvSpPr>
              <a:spLocks noChangeShapeType="1"/>
            </p:cNvSpPr>
            <p:nvPr/>
          </p:nvSpPr>
          <p:spPr bwMode="auto">
            <a:xfrm>
              <a:off x="42402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25" name="Line 1495"/>
            <p:cNvSpPr>
              <a:spLocks noChangeShapeType="1"/>
            </p:cNvSpPr>
            <p:nvPr/>
          </p:nvSpPr>
          <p:spPr bwMode="auto">
            <a:xfrm flipV="1">
              <a:off x="42560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26" name="Line 1496"/>
            <p:cNvSpPr>
              <a:spLocks noChangeShapeType="1"/>
            </p:cNvSpPr>
            <p:nvPr/>
          </p:nvSpPr>
          <p:spPr bwMode="auto">
            <a:xfrm>
              <a:off x="42497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27" name="Line 1497"/>
            <p:cNvSpPr>
              <a:spLocks noChangeShapeType="1"/>
            </p:cNvSpPr>
            <p:nvPr/>
          </p:nvSpPr>
          <p:spPr bwMode="auto">
            <a:xfrm flipV="1">
              <a:off x="4256087"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28" name="Line 1498"/>
            <p:cNvSpPr>
              <a:spLocks noChangeShapeType="1"/>
            </p:cNvSpPr>
            <p:nvPr/>
          </p:nvSpPr>
          <p:spPr bwMode="auto">
            <a:xfrm>
              <a:off x="42560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29" name="Line 1499"/>
            <p:cNvSpPr>
              <a:spLocks noChangeShapeType="1"/>
            </p:cNvSpPr>
            <p:nvPr/>
          </p:nvSpPr>
          <p:spPr bwMode="auto">
            <a:xfrm flipV="1">
              <a:off x="42592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30" name="Line 1500"/>
            <p:cNvSpPr>
              <a:spLocks noChangeShapeType="1"/>
            </p:cNvSpPr>
            <p:nvPr/>
          </p:nvSpPr>
          <p:spPr bwMode="auto">
            <a:xfrm>
              <a:off x="42560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31" name="Line 1501"/>
            <p:cNvSpPr>
              <a:spLocks noChangeShapeType="1"/>
            </p:cNvSpPr>
            <p:nvPr/>
          </p:nvSpPr>
          <p:spPr bwMode="auto">
            <a:xfrm flipV="1">
              <a:off x="42640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32" name="Line 1502"/>
            <p:cNvSpPr>
              <a:spLocks noChangeShapeType="1"/>
            </p:cNvSpPr>
            <p:nvPr/>
          </p:nvSpPr>
          <p:spPr bwMode="auto">
            <a:xfrm>
              <a:off x="42592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33" name="Line 1503"/>
            <p:cNvSpPr>
              <a:spLocks noChangeShapeType="1"/>
            </p:cNvSpPr>
            <p:nvPr/>
          </p:nvSpPr>
          <p:spPr bwMode="auto">
            <a:xfrm flipV="1">
              <a:off x="42703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34" name="Line 1504"/>
            <p:cNvSpPr>
              <a:spLocks noChangeShapeType="1"/>
            </p:cNvSpPr>
            <p:nvPr/>
          </p:nvSpPr>
          <p:spPr bwMode="auto">
            <a:xfrm>
              <a:off x="42640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35" name="Line 1505"/>
            <p:cNvSpPr>
              <a:spLocks noChangeShapeType="1"/>
            </p:cNvSpPr>
            <p:nvPr/>
          </p:nvSpPr>
          <p:spPr bwMode="auto">
            <a:xfrm flipV="1">
              <a:off x="42751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36" name="Line 1506"/>
            <p:cNvSpPr>
              <a:spLocks noChangeShapeType="1"/>
            </p:cNvSpPr>
            <p:nvPr/>
          </p:nvSpPr>
          <p:spPr bwMode="auto">
            <a:xfrm>
              <a:off x="42703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37" name="Line 1507"/>
            <p:cNvSpPr>
              <a:spLocks noChangeShapeType="1"/>
            </p:cNvSpPr>
            <p:nvPr/>
          </p:nvSpPr>
          <p:spPr bwMode="auto">
            <a:xfrm flipV="1">
              <a:off x="42799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38" name="Line 1508"/>
            <p:cNvSpPr>
              <a:spLocks noChangeShapeType="1"/>
            </p:cNvSpPr>
            <p:nvPr/>
          </p:nvSpPr>
          <p:spPr bwMode="auto">
            <a:xfrm>
              <a:off x="42751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39" name="Line 1509"/>
            <p:cNvSpPr>
              <a:spLocks noChangeShapeType="1"/>
            </p:cNvSpPr>
            <p:nvPr/>
          </p:nvSpPr>
          <p:spPr bwMode="auto">
            <a:xfrm flipV="1">
              <a:off x="42846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40" name="Line 1510"/>
            <p:cNvSpPr>
              <a:spLocks noChangeShapeType="1"/>
            </p:cNvSpPr>
            <p:nvPr/>
          </p:nvSpPr>
          <p:spPr bwMode="auto">
            <a:xfrm>
              <a:off x="42799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41" name="Line 1511"/>
            <p:cNvSpPr>
              <a:spLocks noChangeShapeType="1"/>
            </p:cNvSpPr>
            <p:nvPr/>
          </p:nvSpPr>
          <p:spPr bwMode="auto">
            <a:xfrm flipV="1">
              <a:off x="4284662"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42" name="Line 1512"/>
            <p:cNvSpPr>
              <a:spLocks noChangeShapeType="1"/>
            </p:cNvSpPr>
            <p:nvPr/>
          </p:nvSpPr>
          <p:spPr bwMode="auto">
            <a:xfrm>
              <a:off x="42846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43" name="Line 1513"/>
            <p:cNvSpPr>
              <a:spLocks noChangeShapeType="1"/>
            </p:cNvSpPr>
            <p:nvPr/>
          </p:nvSpPr>
          <p:spPr bwMode="auto">
            <a:xfrm flipV="1">
              <a:off x="42926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44" name="Line 1514"/>
            <p:cNvSpPr>
              <a:spLocks noChangeShapeType="1"/>
            </p:cNvSpPr>
            <p:nvPr/>
          </p:nvSpPr>
          <p:spPr bwMode="auto">
            <a:xfrm>
              <a:off x="42846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45" name="Line 1515"/>
            <p:cNvSpPr>
              <a:spLocks noChangeShapeType="1"/>
            </p:cNvSpPr>
            <p:nvPr/>
          </p:nvSpPr>
          <p:spPr bwMode="auto">
            <a:xfrm flipV="1">
              <a:off x="42941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46" name="Line 1516"/>
            <p:cNvSpPr>
              <a:spLocks noChangeShapeType="1"/>
            </p:cNvSpPr>
            <p:nvPr/>
          </p:nvSpPr>
          <p:spPr bwMode="auto">
            <a:xfrm>
              <a:off x="42926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47" name="Line 1517"/>
            <p:cNvSpPr>
              <a:spLocks noChangeShapeType="1"/>
            </p:cNvSpPr>
            <p:nvPr/>
          </p:nvSpPr>
          <p:spPr bwMode="auto">
            <a:xfrm flipV="1">
              <a:off x="43037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48" name="Line 1518"/>
            <p:cNvSpPr>
              <a:spLocks noChangeShapeType="1"/>
            </p:cNvSpPr>
            <p:nvPr/>
          </p:nvSpPr>
          <p:spPr bwMode="auto">
            <a:xfrm>
              <a:off x="42941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49" name="Line 1519"/>
            <p:cNvSpPr>
              <a:spLocks noChangeShapeType="1"/>
            </p:cNvSpPr>
            <p:nvPr/>
          </p:nvSpPr>
          <p:spPr bwMode="auto">
            <a:xfrm flipV="1">
              <a:off x="43068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50" name="Line 1520"/>
            <p:cNvSpPr>
              <a:spLocks noChangeShapeType="1"/>
            </p:cNvSpPr>
            <p:nvPr/>
          </p:nvSpPr>
          <p:spPr bwMode="auto">
            <a:xfrm>
              <a:off x="43037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51" name="Line 1521"/>
            <p:cNvSpPr>
              <a:spLocks noChangeShapeType="1"/>
            </p:cNvSpPr>
            <p:nvPr/>
          </p:nvSpPr>
          <p:spPr bwMode="auto">
            <a:xfrm flipV="1">
              <a:off x="4306888"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52" name="Line 1522"/>
            <p:cNvSpPr>
              <a:spLocks noChangeShapeType="1"/>
            </p:cNvSpPr>
            <p:nvPr/>
          </p:nvSpPr>
          <p:spPr bwMode="auto">
            <a:xfrm>
              <a:off x="43068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53" name="Line 1523"/>
            <p:cNvSpPr>
              <a:spLocks noChangeShapeType="1"/>
            </p:cNvSpPr>
            <p:nvPr/>
          </p:nvSpPr>
          <p:spPr bwMode="auto">
            <a:xfrm flipV="1">
              <a:off x="43132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54" name="Line 1524"/>
            <p:cNvSpPr>
              <a:spLocks noChangeShapeType="1"/>
            </p:cNvSpPr>
            <p:nvPr/>
          </p:nvSpPr>
          <p:spPr bwMode="auto">
            <a:xfrm>
              <a:off x="43068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55" name="Line 1525"/>
            <p:cNvSpPr>
              <a:spLocks noChangeShapeType="1"/>
            </p:cNvSpPr>
            <p:nvPr/>
          </p:nvSpPr>
          <p:spPr bwMode="auto">
            <a:xfrm flipV="1">
              <a:off x="43180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56" name="Line 1526"/>
            <p:cNvSpPr>
              <a:spLocks noChangeShapeType="1"/>
            </p:cNvSpPr>
            <p:nvPr/>
          </p:nvSpPr>
          <p:spPr bwMode="auto">
            <a:xfrm>
              <a:off x="43132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57" name="Line 1527"/>
            <p:cNvSpPr>
              <a:spLocks noChangeShapeType="1"/>
            </p:cNvSpPr>
            <p:nvPr/>
          </p:nvSpPr>
          <p:spPr bwMode="auto">
            <a:xfrm flipV="1">
              <a:off x="43227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58" name="Line 1528"/>
            <p:cNvSpPr>
              <a:spLocks noChangeShapeType="1"/>
            </p:cNvSpPr>
            <p:nvPr/>
          </p:nvSpPr>
          <p:spPr bwMode="auto">
            <a:xfrm>
              <a:off x="43180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59" name="Line 1529"/>
            <p:cNvSpPr>
              <a:spLocks noChangeShapeType="1"/>
            </p:cNvSpPr>
            <p:nvPr/>
          </p:nvSpPr>
          <p:spPr bwMode="auto">
            <a:xfrm flipV="1">
              <a:off x="43291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60" name="Line 1530"/>
            <p:cNvSpPr>
              <a:spLocks noChangeShapeType="1"/>
            </p:cNvSpPr>
            <p:nvPr/>
          </p:nvSpPr>
          <p:spPr bwMode="auto">
            <a:xfrm>
              <a:off x="43227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61" name="Line 1531"/>
            <p:cNvSpPr>
              <a:spLocks noChangeShapeType="1"/>
            </p:cNvSpPr>
            <p:nvPr/>
          </p:nvSpPr>
          <p:spPr bwMode="auto">
            <a:xfrm flipV="1">
              <a:off x="43307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62" name="Line 1532"/>
            <p:cNvSpPr>
              <a:spLocks noChangeShapeType="1"/>
            </p:cNvSpPr>
            <p:nvPr/>
          </p:nvSpPr>
          <p:spPr bwMode="auto">
            <a:xfrm>
              <a:off x="43291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63" name="Line 1533"/>
            <p:cNvSpPr>
              <a:spLocks noChangeShapeType="1"/>
            </p:cNvSpPr>
            <p:nvPr/>
          </p:nvSpPr>
          <p:spPr bwMode="auto">
            <a:xfrm flipV="1">
              <a:off x="4332288"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64" name="Line 1534"/>
            <p:cNvSpPr>
              <a:spLocks noChangeShapeType="1"/>
            </p:cNvSpPr>
            <p:nvPr/>
          </p:nvSpPr>
          <p:spPr bwMode="auto">
            <a:xfrm>
              <a:off x="43307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65" name="Line 1535"/>
            <p:cNvSpPr>
              <a:spLocks noChangeShapeType="1"/>
            </p:cNvSpPr>
            <p:nvPr/>
          </p:nvSpPr>
          <p:spPr bwMode="auto">
            <a:xfrm flipV="1">
              <a:off x="43434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66" name="Line 1536"/>
            <p:cNvSpPr>
              <a:spLocks noChangeShapeType="1"/>
            </p:cNvSpPr>
            <p:nvPr/>
          </p:nvSpPr>
          <p:spPr bwMode="auto">
            <a:xfrm>
              <a:off x="43322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67" name="Line 1537"/>
            <p:cNvSpPr>
              <a:spLocks noChangeShapeType="1"/>
            </p:cNvSpPr>
            <p:nvPr/>
          </p:nvSpPr>
          <p:spPr bwMode="auto">
            <a:xfrm flipV="1">
              <a:off x="434975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68" name="Line 1538"/>
            <p:cNvSpPr>
              <a:spLocks noChangeShapeType="1"/>
            </p:cNvSpPr>
            <p:nvPr/>
          </p:nvSpPr>
          <p:spPr bwMode="auto">
            <a:xfrm>
              <a:off x="43434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69" name="Line 1539"/>
            <p:cNvSpPr>
              <a:spLocks noChangeShapeType="1"/>
            </p:cNvSpPr>
            <p:nvPr/>
          </p:nvSpPr>
          <p:spPr bwMode="auto">
            <a:xfrm flipV="1">
              <a:off x="4352926"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70" name="Line 1540"/>
            <p:cNvSpPr>
              <a:spLocks noChangeShapeType="1"/>
            </p:cNvSpPr>
            <p:nvPr/>
          </p:nvSpPr>
          <p:spPr bwMode="auto">
            <a:xfrm>
              <a:off x="434975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71" name="Line 1541"/>
            <p:cNvSpPr>
              <a:spLocks noChangeShapeType="1"/>
            </p:cNvSpPr>
            <p:nvPr/>
          </p:nvSpPr>
          <p:spPr bwMode="auto">
            <a:xfrm flipV="1">
              <a:off x="43529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72" name="Line 1542"/>
            <p:cNvSpPr>
              <a:spLocks noChangeShapeType="1"/>
            </p:cNvSpPr>
            <p:nvPr/>
          </p:nvSpPr>
          <p:spPr bwMode="auto">
            <a:xfrm>
              <a:off x="4352926"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73" name="Line 1543"/>
            <p:cNvSpPr>
              <a:spLocks noChangeShapeType="1"/>
            </p:cNvSpPr>
            <p:nvPr/>
          </p:nvSpPr>
          <p:spPr bwMode="auto">
            <a:xfrm flipV="1">
              <a:off x="4356101" y="6581802"/>
              <a:ext cx="1588" cy="174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74" name="Line 1544"/>
            <p:cNvSpPr>
              <a:spLocks noChangeShapeType="1"/>
            </p:cNvSpPr>
            <p:nvPr/>
          </p:nvSpPr>
          <p:spPr bwMode="auto">
            <a:xfrm>
              <a:off x="43529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75" name="Line 1545"/>
            <p:cNvSpPr>
              <a:spLocks noChangeShapeType="1"/>
            </p:cNvSpPr>
            <p:nvPr/>
          </p:nvSpPr>
          <p:spPr bwMode="auto">
            <a:xfrm flipV="1">
              <a:off x="43561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76" name="Line 1546"/>
            <p:cNvSpPr>
              <a:spLocks noChangeShapeType="1"/>
            </p:cNvSpPr>
            <p:nvPr/>
          </p:nvSpPr>
          <p:spPr bwMode="auto">
            <a:xfrm>
              <a:off x="43561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77" name="Line 1547"/>
            <p:cNvSpPr>
              <a:spLocks noChangeShapeType="1"/>
            </p:cNvSpPr>
            <p:nvPr/>
          </p:nvSpPr>
          <p:spPr bwMode="auto">
            <a:xfrm flipV="1">
              <a:off x="43656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78" name="Line 1548"/>
            <p:cNvSpPr>
              <a:spLocks noChangeShapeType="1"/>
            </p:cNvSpPr>
            <p:nvPr/>
          </p:nvSpPr>
          <p:spPr bwMode="auto">
            <a:xfrm>
              <a:off x="43561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79" name="Line 1549"/>
            <p:cNvSpPr>
              <a:spLocks noChangeShapeType="1"/>
            </p:cNvSpPr>
            <p:nvPr/>
          </p:nvSpPr>
          <p:spPr bwMode="auto">
            <a:xfrm flipV="1">
              <a:off x="43672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80" name="Line 1550"/>
            <p:cNvSpPr>
              <a:spLocks noChangeShapeType="1"/>
            </p:cNvSpPr>
            <p:nvPr/>
          </p:nvSpPr>
          <p:spPr bwMode="auto">
            <a:xfrm>
              <a:off x="43656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81" name="Line 1551"/>
            <p:cNvSpPr>
              <a:spLocks noChangeShapeType="1"/>
            </p:cNvSpPr>
            <p:nvPr/>
          </p:nvSpPr>
          <p:spPr bwMode="auto">
            <a:xfrm flipV="1">
              <a:off x="437197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82" name="Line 1552"/>
            <p:cNvSpPr>
              <a:spLocks noChangeShapeType="1"/>
            </p:cNvSpPr>
            <p:nvPr/>
          </p:nvSpPr>
          <p:spPr bwMode="auto">
            <a:xfrm>
              <a:off x="43672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83" name="Line 1553"/>
            <p:cNvSpPr>
              <a:spLocks noChangeShapeType="1"/>
            </p:cNvSpPr>
            <p:nvPr/>
          </p:nvSpPr>
          <p:spPr bwMode="auto">
            <a:xfrm flipV="1">
              <a:off x="43767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84" name="Line 1554"/>
            <p:cNvSpPr>
              <a:spLocks noChangeShapeType="1"/>
            </p:cNvSpPr>
            <p:nvPr/>
          </p:nvSpPr>
          <p:spPr bwMode="auto">
            <a:xfrm>
              <a:off x="437197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85" name="Line 1555"/>
            <p:cNvSpPr>
              <a:spLocks noChangeShapeType="1"/>
            </p:cNvSpPr>
            <p:nvPr/>
          </p:nvSpPr>
          <p:spPr bwMode="auto">
            <a:xfrm flipV="1">
              <a:off x="43862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86" name="Line 1556"/>
            <p:cNvSpPr>
              <a:spLocks noChangeShapeType="1"/>
            </p:cNvSpPr>
            <p:nvPr/>
          </p:nvSpPr>
          <p:spPr bwMode="auto">
            <a:xfrm>
              <a:off x="43767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87" name="Line 1557"/>
            <p:cNvSpPr>
              <a:spLocks noChangeShapeType="1"/>
            </p:cNvSpPr>
            <p:nvPr/>
          </p:nvSpPr>
          <p:spPr bwMode="auto">
            <a:xfrm flipV="1">
              <a:off x="43878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88" name="Line 1558"/>
            <p:cNvSpPr>
              <a:spLocks noChangeShapeType="1"/>
            </p:cNvSpPr>
            <p:nvPr/>
          </p:nvSpPr>
          <p:spPr bwMode="auto">
            <a:xfrm>
              <a:off x="43862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89" name="Line 1559"/>
            <p:cNvSpPr>
              <a:spLocks noChangeShapeType="1"/>
            </p:cNvSpPr>
            <p:nvPr/>
          </p:nvSpPr>
          <p:spPr bwMode="auto">
            <a:xfrm flipV="1">
              <a:off x="43989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90" name="Line 1560"/>
            <p:cNvSpPr>
              <a:spLocks noChangeShapeType="1"/>
            </p:cNvSpPr>
            <p:nvPr/>
          </p:nvSpPr>
          <p:spPr bwMode="auto">
            <a:xfrm>
              <a:off x="43878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91" name="Line 1561"/>
            <p:cNvSpPr>
              <a:spLocks noChangeShapeType="1"/>
            </p:cNvSpPr>
            <p:nvPr/>
          </p:nvSpPr>
          <p:spPr bwMode="auto">
            <a:xfrm flipV="1">
              <a:off x="44021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92" name="Line 1562"/>
            <p:cNvSpPr>
              <a:spLocks noChangeShapeType="1"/>
            </p:cNvSpPr>
            <p:nvPr/>
          </p:nvSpPr>
          <p:spPr bwMode="auto">
            <a:xfrm>
              <a:off x="43989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93" name="Line 1563"/>
            <p:cNvSpPr>
              <a:spLocks noChangeShapeType="1"/>
            </p:cNvSpPr>
            <p:nvPr/>
          </p:nvSpPr>
          <p:spPr bwMode="auto">
            <a:xfrm flipV="1">
              <a:off x="4403725"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94" name="Line 1564"/>
            <p:cNvSpPr>
              <a:spLocks noChangeShapeType="1"/>
            </p:cNvSpPr>
            <p:nvPr/>
          </p:nvSpPr>
          <p:spPr bwMode="auto">
            <a:xfrm>
              <a:off x="44021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95" name="Line 1565"/>
            <p:cNvSpPr>
              <a:spLocks noChangeShapeType="1"/>
            </p:cNvSpPr>
            <p:nvPr/>
          </p:nvSpPr>
          <p:spPr bwMode="auto">
            <a:xfrm flipV="1">
              <a:off x="44084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96" name="Line 1566"/>
            <p:cNvSpPr>
              <a:spLocks noChangeShapeType="1"/>
            </p:cNvSpPr>
            <p:nvPr/>
          </p:nvSpPr>
          <p:spPr bwMode="auto">
            <a:xfrm>
              <a:off x="44037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97" name="Line 1567"/>
            <p:cNvSpPr>
              <a:spLocks noChangeShapeType="1"/>
            </p:cNvSpPr>
            <p:nvPr/>
          </p:nvSpPr>
          <p:spPr bwMode="auto">
            <a:xfrm flipV="1">
              <a:off x="4413250"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98" name="Line 1568"/>
            <p:cNvSpPr>
              <a:spLocks noChangeShapeType="1"/>
            </p:cNvSpPr>
            <p:nvPr/>
          </p:nvSpPr>
          <p:spPr bwMode="auto">
            <a:xfrm>
              <a:off x="44084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499" name="Line 1569"/>
            <p:cNvSpPr>
              <a:spLocks noChangeShapeType="1"/>
            </p:cNvSpPr>
            <p:nvPr/>
          </p:nvSpPr>
          <p:spPr bwMode="auto">
            <a:xfrm flipV="1">
              <a:off x="44132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00" name="Line 1570"/>
            <p:cNvSpPr>
              <a:spLocks noChangeShapeType="1"/>
            </p:cNvSpPr>
            <p:nvPr/>
          </p:nvSpPr>
          <p:spPr bwMode="auto">
            <a:xfrm>
              <a:off x="4413250"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01" name="Line 1571"/>
            <p:cNvSpPr>
              <a:spLocks noChangeShapeType="1"/>
            </p:cNvSpPr>
            <p:nvPr/>
          </p:nvSpPr>
          <p:spPr bwMode="auto">
            <a:xfrm flipV="1">
              <a:off x="44196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02" name="Line 1572"/>
            <p:cNvSpPr>
              <a:spLocks noChangeShapeType="1"/>
            </p:cNvSpPr>
            <p:nvPr/>
          </p:nvSpPr>
          <p:spPr bwMode="auto">
            <a:xfrm>
              <a:off x="44132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03" name="Line 1573"/>
            <p:cNvSpPr>
              <a:spLocks noChangeShapeType="1"/>
            </p:cNvSpPr>
            <p:nvPr/>
          </p:nvSpPr>
          <p:spPr bwMode="auto">
            <a:xfrm flipV="1">
              <a:off x="44243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04" name="Line 1574"/>
            <p:cNvSpPr>
              <a:spLocks noChangeShapeType="1"/>
            </p:cNvSpPr>
            <p:nvPr/>
          </p:nvSpPr>
          <p:spPr bwMode="auto">
            <a:xfrm>
              <a:off x="44196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05" name="Line 1575"/>
            <p:cNvSpPr>
              <a:spLocks noChangeShapeType="1"/>
            </p:cNvSpPr>
            <p:nvPr/>
          </p:nvSpPr>
          <p:spPr bwMode="auto">
            <a:xfrm flipV="1">
              <a:off x="44370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06" name="Line 1576"/>
            <p:cNvSpPr>
              <a:spLocks noChangeShapeType="1"/>
            </p:cNvSpPr>
            <p:nvPr/>
          </p:nvSpPr>
          <p:spPr bwMode="auto">
            <a:xfrm>
              <a:off x="44243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07" name="Line 1577"/>
            <p:cNvSpPr>
              <a:spLocks noChangeShapeType="1"/>
            </p:cNvSpPr>
            <p:nvPr/>
          </p:nvSpPr>
          <p:spPr bwMode="auto">
            <a:xfrm flipV="1">
              <a:off x="44418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08" name="Line 1578"/>
            <p:cNvSpPr>
              <a:spLocks noChangeShapeType="1"/>
            </p:cNvSpPr>
            <p:nvPr/>
          </p:nvSpPr>
          <p:spPr bwMode="auto">
            <a:xfrm>
              <a:off x="44370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09" name="Line 1579"/>
            <p:cNvSpPr>
              <a:spLocks noChangeShapeType="1"/>
            </p:cNvSpPr>
            <p:nvPr/>
          </p:nvSpPr>
          <p:spPr bwMode="auto">
            <a:xfrm flipV="1">
              <a:off x="44450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10" name="Line 1580"/>
            <p:cNvSpPr>
              <a:spLocks noChangeShapeType="1"/>
            </p:cNvSpPr>
            <p:nvPr/>
          </p:nvSpPr>
          <p:spPr bwMode="auto">
            <a:xfrm>
              <a:off x="44418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11" name="Line 1581"/>
            <p:cNvSpPr>
              <a:spLocks noChangeShapeType="1"/>
            </p:cNvSpPr>
            <p:nvPr/>
          </p:nvSpPr>
          <p:spPr bwMode="auto">
            <a:xfrm flipV="1">
              <a:off x="4448175"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12" name="Line 1582"/>
            <p:cNvSpPr>
              <a:spLocks noChangeShapeType="1"/>
            </p:cNvSpPr>
            <p:nvPr/>
          </p:nvSpPr>
          <p:spPr bwMode="auto">
            <a:xfrm>
              <a:off x="44450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13" name="Line 1583"/>
            <p:cNvSpPr>
              <a:spLocks noChangeShapeType="1"/>
            </p:cNvSpPr>
            <p:nvPr/>
          </p:nvSpPr>
          <p:spPr bwMode="auto">
            <a:xfrm flipV="1">
              <a:off x="44497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14" name="Line 1584"/>
            <p:cNvSpPr>
              <a:spLocks noChangeShapeType="1"/>
            </p:cNvSpPr>
            <p:nvPr/>
          </p:nvSpPr>
          <p:spPr bwMode="auto">
            <a:xfrm>
              <a:off x="4448175"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15" name="Line 1585"/>
            <p:cNvSpPr>
              <a:spLocks noChangeShapeType="1"/>
            </p:cNvSpPr>
            <p:nvPr/>
          </p:nvSpPr>
          <p:spPr bwMode="auto">
            <a:xfrm flipV="1">
              <a:off x="44577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16" name="Line 1586"/>
            <p:cNvSpPr>
              <a:spLocks noChangeShapeType="1"/>
            </p:cNvSpPr>
            <p:nvPr/>
          </p:nvSpPr>
          <p:spPr bwMode="auto">
            <a:xfrm>
              <a:off x="44497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17" name="Line 1587"/>
            <p:cNvSpPr>
              <a:spLocks noChangeShapeType="1"/>
            </p:cNvSpPr>
            <p:nvPr/>
          </p:nvSpPr>
          <p:spPr bwMode="auto">
            <a:xfrm flipV="1">
              <a:off x="4459288"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18" name="Line 1588"/>
            <p:cNvSpPr>
              <a:spLocks noChangeShapeType="1"/>
            </p:cNvSpPr>
            <p:nvPr/>
          </p:nvSpPr>
          <p:spPr bwMode="auto">
            <a:xfrm>
              <a:off x="44577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19" name="Line 1589"/>
            <p:cNvSpPr>
              <a:spLocks noChangeShapeType="1"/>
            </p:cNvSpPr>
            <p:nvPr/>
          </p:nvSpPr>
          <p:spPr bwMode="auto">
            <a:xfrm flipV="1">
              <a:off x="44656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20" name="Line 1590"/>
            <p:cNvSpPr>
              <a:spLocks noChangeShapeType="1"/>
            </p:cNvSpPr>
            <p:nvPr/>
          </p:nvSpPr>
          <p:spPr bwMode="auto">
            <a:xfrm>
              <a:off x="4459288"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21" name="Line 1591"/>
            <p:cNvSpPr>
              <a:spLocks noChangeShapeType="1"/>
            </p:cNvSpPr>
            <p:nvPr/>
          </p:nvSpPr>
          <p:spPr bwMode="auto">
            <a:xfrm flipV="1">
              <a:off x="44704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22" name="Line 1592"/>
            <p:cNvSpPr>
              <a:spLocks noChangeShapeType="1"/>
            </p:cNvSpPr>
            <p:nvPr/>
          </p:nvSpPr>
          <p:spPr bwMode="auto">
            <a:xfrm>
              <a:off x="44656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23" name="Line 1593"/>
            <p:cNvSpPr>
              <a:spLocks noChangeShapeType="1"/>
            </p:cNvSpPr>
            <p:nvPr/>
          </p:nvSpPr>
          <p:spPr bwMode="auto">
            <a:xfrm flipV="1">
              <a:off x="44799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24" name="Line 1594"/>
            <p:cNvSpPr>
              <a:spLocks noChangeShapeType="1"/>
            </p:cNvSpPr>
            <p:nvPr/>
          </p:nvSpPr>
          <p:spPr bwMode="auto">
            <a:xfrm>
              <a:off x="44704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25" name="Line 1595"/>
            <p:cNvSpPr>
              <a:spLocks noChangeShapeType="1"/>
            </p:cNvSpPr>
            <p:nvPr/>
          </p:nvSpPr>
          <p:spPr bwMode="auto">
            <a:xfrm flipV="1">
              <a:off x="4481513"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26" name="Line 1596"/>
            <p:cNvSpPr>
              <a:spLocks noChangeShapeType="1"/>
            </p:cNvSpPr>
            <p:nvPr/>
          </p:nvSpPr>
          <p:spPr bwMode="auto">
            <a:xfrm>
              <a:off x="44799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27" name="Line 1597"/>
            <p:cNvSpPr>
              <a:spLocks noChangeShapeType="1"/>
            </p:cNvSpPr>
            <p:nvPr/>
          </p:nvSpPr>
          <p:spPr bwMode="auto">
            <a:xfrm flipV="1">
              <a:off x="44815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28" name="Line 1598"/>
            <p:cNvSpPr>
              <a:spLocks noChangeShapeType="1"/>
            </p:cNvSpPr>
            <p:nvPr/>
          </p:nvSpPr>
          <p:spPr bwMode="auto">
            <a:xfrm>
              <a:off x="4481513"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29" name="Line 1599"/>
            <p:cNvSpPr>
              <a:spLocks noChangeShapeType="1"/>
            </p:cNvSpPr>
            <p:nvPr/>
          </p:nvSpPr>
          <p:spPr bwMode="auto">
            <a:xfrm flipV="1">
              <a:off x="44846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30" name="Line 1600"/>
            <p:cNvSpPr>
              <a:spLocks noChangeShapeType="1"/>
            </p:cNvSpPr>
            <p:nvPr/>
          </p:nvSpPr>
          <p:spPr bwMode="auto">
            <a:xfrm>
              <a:off x="44815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31" name="Line 1601"/>
            <p:cNvSpPr>
              <a:spLocks noChangeShapeType="1"/>
            </p:cNvSpPr>
            <p:nvPr/>
          </p:nvSpPr>
          <p:spPr bwMode="auto">
            <a:xfrm flipV="1">
              <a:off x="44910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32" name="Line 1602"/>
            <p:cNvSpPr>
              <a:spLocks noChangeShapeType="1"/>
            </p:cNvSpPr>
            <p:nvPr/>
          </p:nvSpPr>
          <p:spPr bwMode="auto">
            <a:xfrm>
              <a:off x="44846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33" name="Line 1603"/>
            <p:cNvSpPr>
              <a:spLocks noChangeShapeType="1"/>
            </p:cNvSpPr>
            <p:nvPr/>
          </p:nvSpPr>
          <p:spPr bwMode="auto">
            <a:xfrm flipV="1">
              <a:off x="449897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34" name="Line 1604"/>
            <p:cNvSpPr>
              <a:spLocks noChangeShapeType="1"/>
            </p:cNvSpPr>
            <p:nvPr/>
          </p:nvSpPr>
          <p:spPr bwMode="auto">
            <a:xfrm>
              <a:off x="44910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35" name="Line 1605"/>
            <p:cNvSpPr>
              <a:spLocks noChangeShapeType="1"/>
            </p:cNvSpPr>
            <p:nvPr/>
          </p:nvSpPr>
          <p:spPr bwMode="auto">
            <a:xfrm flipV="1">
              <a:off x="45085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36" name="Line 1606"/>
            <p:cNvSpPr>
              <a:spLocks noChangeShapeType="1"/>
            </p:cNvSpPr>
            <p:nvPr/>
          </p:nvSpPr>
          <p:spPr bwMode="auto">
            <a:xfrm>
              <a:off x="449897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37" name="Line 1607"/>
            <p:cNvSpPr>
              <a:spLocks noChangeShapeType="1"/>
            </p:cNvSpPr>
            <p:nvPr/>
          </p:nvSpPr>
          <p:spPr bwMode="auto">
            <a:xfrm flipV="1">
              <a:off x="45164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38" name="Line 1608"/>
            <p:cNvSpPr>
              <a:spLocks noChangeShapeType="1"/>
            </p:cNvSpPr>
            <p:nvPr/>
          </p:nvSpPr>
          <p:spPr bwMode="auto">
            <a:xfrm>
              <a:off x="45085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39" name="Line 1609"/>
            <p:cNvSpPr>
              <a:spLocks noChangeShapeType="1"/>
            </p:cNvSpPr>
            <p:nvPr/>
          </p:nvSpPr>
          <p:spPr bwMode="auto">
            <a:xfrm flipV="1">
              <a:off x="45275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40" name="Line 1610"/>
            <p:cNvSpPr>
              <a:spLocks noChangeShapeType="1"/>
            </p:cNvSpPr>
            <p:nvPr/>
          </p:nvSpPr>
          <p:spPr bwMode="auto">
            <a:xfrm>
              <a:off x="45164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41" name="Line 1611"/>
            <p:cNvSpPr>
              <a:spLocks noChangeShapeType="1"/>
            </p:cNvSpPr>
            <p:nvPr/>
          </p:nvSpPr>
          <p:spPr bwMode="auto">
            <a:xfrm flipV="1">
              <a:off x="45323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42" name="Line 1612"/>
            <p:cNvSpPr>
              <a:spLocks noChangeShapeType="1"/>
            </p:cNvSpPr>
            <p:nvPr/>
          </p:nvSpPr>
          <p:spPr bwMode="auto">
            <a:xfrm>
              <a:off x="45275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43" name="Line 1614"/>
            <p:cNvSpPr>
              <a:spLocks noChangeShapeType="1"/>
            </p:cNvSpPr>
            <p:nvPr/>
          </p:nvSpPr>
          <p:spPr bwMode="auto">
            <a:xfrm flipV="1">
              <a:off x="45370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44" name="Line 1615"/>
            <p:cNvSpPr>
              <a:spLocks noChangeShapeType="1"/>
            </p:cNvSpPr>
            <p:nvPr/>
          </p:nvSpPr>
          <p:spPr bwMode="auto">
            <a:xfrm>
              <a:off x="45323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45" name="Line 1616"/>
            <p:cNvSpPr>
              <a:spLocks noChangeShapeType="1"/>
            </p:cNvSpPr>
            <p:nvPr/>
          </p:nvSpPr>
          <p:spPr bwMode="auto">
            <a:xfrm flipV="1">
              <a:off x="45418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46" name="Line 1617"/>
            <p:cNvSpPr>
              <a:spLocks noChangeShapeType="1"/>
            </p:cNvSpPr>
            <p:nvPr/>
          </p:nvSpPr>
          <p:spPr bwMode="auto">
            <a:xfrm>
              <a:off x="45370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47" name="Line 1618"/>
            <p:cNvSpPr>
              <a:spLocks noChangeShapeType="1"/>
            </p:cNvSpPr>
            <p:nvPr/>
          </p:nvSpPr>
          <p:spPr bwMode="auto">
            <a:xfrm flipV="1">
              <a:off x="45497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48" name="Line 1619"/>
            <p:cNvSpPr>
              <a:spLocks noChangeShapeType="1"/>
            </p:cNvSpPr>
            <p:nvPr/>
          </p:nvSpPr>
          <p:spPr bwMode="auto">
            <a:xfrm>
              <a:off x="45418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49" name="Line 1620"/>
            <p:cNvSpPr>
              <a:spLocks noChangeShapeType="1"/>
            </p:cNvSpPr>
            <p:nvPr/>
          </p:nvSpPr>
          <p:spPr bwMode="auto">
            <a:xfrm flipV="1">
              <a:off x="45529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50" name="Line 1621"/>
            <p:cNvSpPr>
              <a:spLocks noChangeShapeType="1"/>
            </p:cNvSpPr>
            <p:nvPr/>
          </p:nvSpPr>
          <p:spPr bwMode="auto">
            <a:xfrm>
              <a:off x="45497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51" name="Line 1622"/>
            <p:cNvSpPr>
              <a:spLocks noChangeShapeType="1"/>
            </p:cNvSpPr>
            <p:nvPr/>
          </p:nvSpPr>
          <p:spPr bwMode="auto">
            <a:xfrm flipV="1">
              <a:off x="45593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52" name="Line 1623"/>
            <p:cNvSpPr>
              <a:spLocks noChangeShapeType="1"/>
            </p:cNvSpPr>
            <p:nvPr/>
          </p:nvSpPr>
          <p:spPr bwMode="auto">
            <a:xfrm>
              <a:off x="45529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53" name="Line 1624"/>
            <p:cNvSpPr>
              <a:spLocks noChangeShapeType="1"/>
            </p:cNvSpPr>
            <p:nvPr/>
          </p:nvSpPr>
          <p:spPr bwMode="auto">
            <a:xfrm flipV="1">
              <a:off x="45624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54" name="Line 1625"/>
            <p:cNvSpPr>
              <a:spLocks noChangeShapeType="1"/>
            </p:cNvSpPr>
            <p:nvPr/>
          </p:nvSpPr>
          <p:spPr bwMode="auto">
            <a:xfrm>
              <a:off x="45593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55" name="Line 1626"/>
            <p:cNvSpPr>
              <a:spLocks noChangeShapeType="1"/>
            </p:cNvSpPr>
            <p:nvPr/>
          </p:nvSpPr>
          <p:spPr bwMode="auto">
            <a:xfrm flipV="1">
              <a:off x="45672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56" name="Line 1627"/>
            <p:cNvSpPr>
              <a:spLocks noChangeShapeType="1"/>
            </p:cNvSpPr>
            <p:nvPr/>
          </p:nvSpPr>
          <p:spPr bwMode="auto">
            <a:xfrm>
              <a:off x="45624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57" name="Line 1628"/>
            <p:cNvSpPr>
              <a:spLocks noChangeShapeType="1"/>
            </p:cNvSpPr>
            <p:nvPr/>
          </p:nvSpPr>
          <p:spPr bwMode="auto">
            <a:xfrm flipV="1">
              <a:off x="45735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58" name="Line 1629"/>
            <p:cNvSpPr>
              <a:spLocks noChangeShapeType="1"/>
            </p:cNvSpPr>
            <p:nvPr/>
          </p:nvSpPr>
          <p:spPr bwMode="auto">
            <a:xfrm>
              <a:off x="45672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59" name="Line 1630"/>
            <p:cNvSpPr>
              <a:spLocks noChangeShapeType="1"/>
            </p:cNvSpPr>
            <p:nvPr/>
          </p:nvSpPr>
          <p:spPr bwMode="auto">
            <a:xfrm flipV="1">
              <a:off x="45783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60" name="Line 1631"/>
            <p:cNvSpPr>
              <a:spLocks noChangeShapeType="1"/>
            </p:cNvSpPr>
            <p:nvPr/>
          </p:nvSpPr>
          <p:spPr bwMode="auto">
            <a:xfrm>
              <a:off x="45735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61" name="Line 1632"/>
            <p:cNvSpPr>
              <a:spLocks noChangeShapeType="1"/>
            </p:cNvSpPr>
            <p:nvPr/>
          </p:nvSpPr>
          <p:spPr bwMode="auto">
            <a:xfrm flipV="1">
              <a:off x="45862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62" name="Line 1633"/>
            <p:cNvSpPr>
              <a:spLocks noChangeShapeType="1"/>
            </p:cNvSpPr>
            <p:nvPr/>
          </p:nvSpPr>
          <p:spPr bwMode="auto">
            <a:xfrm>
              <a:off x="45783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63" name="Line 1634"/>
            <p:cNvSpPr>
              <a:spLocks noChangeShapeType="1"/>
            </p:cNvSpPr>
            <p:nvPr/>
          </p:nvSpPr>
          <p:spPr bwMode="auto">
            <a:xfrm flipV="1">
              <a:off x="458787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64" name="Line 1635"/>
            <p:cNvSpPr>
              <a:spLocks noChangeShapeType="1"/>
            </p:cNvSpPr>
            <p:nvPr/>
          </p:nvSpPr>
          <p:spPr bwMode="auto">
            <a:xfrm>
              <a:off x="45862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65" name="Line 1636"/>
            <p:cNvSpPr>
              <a:spLocks noChangeShapeType="1"/>
            </p:cNvSpPr>
            <p:nvPr/>
          </p:nvSpPr>
          <p:spPr bwMode="auto">
            <a:xfrm flipV="1">
              <a:off x="45974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66" name="Line 1637"/>
            <p:cNvSpPr>
              <a:spLocks noChangeShapeType="1"/>
            </p:cNvSpPr>
            <p:nvPr/>
          </p:nvSpPr>
          <p:spPr bwMode="auto">
            <a:xfrm>
              <a:off x="458787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67" name="Line 1638"/>
            <p:cNvSpPr>
              <a:spLocks noChangeShapeType="1"/>
            </p:cNvSpPr>
            <p:nvPr/>
          </p:nvSpPr>
          <p:spPr bwMode="auto">
            <a:xfrm flipV="1">
              <a:off x="46053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68" name="Line 1639"/>
            <p:cNvSpPr>
              <a:spLocks noChangeShapeType="1"/>
            </p:cNvSpPr>
            <p:nvPr/>
          </p:nvSpPr>
          <p:spPr bwMode="auto">
            <a:xfrm>
              <a:off x="45974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69" name="Line 1640"/>
            <p:cNvSpPr>
              <a:spLocks noChangeShapeType="1"/>
            </p:cNvSpPr>
            <p:nvPr/>
          </p:nvSpPr>
          <p:spPr bwMode="auto">
            <a:xfrm flipV="1">
              <a:off x="46085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70" name="Line 1641"/>
            <p:cNvSpPr>
              <a:spLocks noChangeShapeType="1"/>
            </p:cNvSpPr>
            <p:nvPr/>
          </p:nvSpPr>
          <p:spPr bwMode="auto">
            <a:xfrm>
              <a:off x="46053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71" name="Line 1642"/>
            <p:cNvSpPr>
              <a:spLocks noChangeShapeType="1"/>
            </p:cNvSpPr>
            <p:nvPr/>
          </p:nvSpPr>
          <p:spPr bwMode="auto">
            <a:xfrm flipV="1">
              <a:off x="46180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72" name="Line 1643"/>
            <p:cNvSpPr>
              <a:spLocks noChangeShapeType="1"/>
            </p:cNvSpPr>
            <p:nvPr/>
          </p:nvSpPr>
          <p:spPr bwMode="auto">
            <a:xfrm>
              <a:off x="46085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73" name="Line 1644"/>
            <p:cNvSpPr>
              <a:spLocks noChangeShapeType="1"/>
            </p:cNvSpPr>
            <p:nvPr/>
          </p:nvSpPr>
          <p:spPr bwMode="auto">
            <a:xfrm flipV="1">
              <a:off x="46243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74" name="Line 1645"/>
            <p:cNvSpPr>
              <a:spLocks noChangeShapeType="1"/>
            </p:cNvSpPr>
            <p:nvPr/>
          </p:nvSpPr>
          <p:spPr bwMode="auto">
            <a:xfrm>
              <a:off x="46180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75" name="Line 1646"/>
            <p:cNvSpPr>
              <a:spLocks noChangeShapeType="1"/>
            </p:cNvSpPr>
            <p:nvPr/>
          </p:nvSpPr>
          <p:spPr bwMode="auto">
            <a:xfrm flipV="1">
              <a:off x="46307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76" name="Line 1647"/>
            <p:cNvSpPr>
              <a:spLocks noChangeShapeType="1"/>
            </p:cNvSpPr>
            <p:nvPr/>
          </p:nvSpPr>
          <p:spPr bwMode="auto">
            <a:xfrm>
              <a:off x="46243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77" name="Line 1648"/>
            <p:cNvSpPr>
              <a:spLocks noChangeShapeType="1"/>
            </p:cNvSpPr>
            <p:nvPr/>
          </p:nvSpPr>
          <p:spPr bwMode="auto">
            <a:xfrm flipV="1">
              <a:off x="46339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78" name="Line 1649"/>
            <p:cNvSpPr>
              <a:spLocks noChangeShapeType="1"/>
            </p:cNvSpPr>
            <p:nvPr/>
          </p:nvSpPr>
          <p:spPr bwMode="auto">
            <a:xfrm>
              <a:off x="46307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79" name="Line 1650"/>
            <p:cNvSpPr>
              <a:spLocks noChangeShapeType="1"/>
            </p:cNvSpPr>
            <p:nvPr/>
          </p:nvSpPr>
          <p:spPr bwMode="auto">
            <a:xfrm flipV="1">
              <a:off x="464185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80" name="Line 1651"/>
            <p:cNvSpPr>
              <a:spLocks noChangeShapeType="1"/>
            </p:cNvSpPr>
            <p:nvPr/>
          </p:nvSpPr>
          <p:spPr bwMode="auto">
            <a:xfrm>
              <a:off x="46339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81" name="Line 1652"/>
            <p:cNvSpPr>
              <a:spLocks noChangeShapeType="1"/>
            </p:cNvSpPr>
            <p:nvPr/>
          </p:nvSpPr>
          <p:spPr bwMode="auto">
            <a:xfrm flipV="1">
              <a:off x="46482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82" name="Line 1653"/>
            <p:cNvSpPr>
              <a:spLocks noChangeShapeType="1"/>
            </p:cNvSpPr>
            <p:nvPr/>
          </p:nvSpPr>
          <p:spPr bwMode="auto">
            <a:xfrm>
              <a:off x="464185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83" name="Line 1654"/>
            <p:cNvSpPr>
              <a:spLocks noChangeShapeType="1"/>
            </p:cNvSpPr>
            <p:nvPr/>
          </p:nvSpPr>
          <p:spPr bwMode="auto">
            <a:xfrm flipV="1">
              <a:off x="46529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84" name="Line 1655"/>
            <p:cNvSpPr>
              <a:spLocks noChangeShapeType="1"/>
            </p:cNvSpPr>
            <p:nvPr/>
          </p:nvSpPr>
          <p:spPr bwMode="auto">
            <a:xfrm>
              <a:off x="46482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85" name="Line 1656"/>
            <p:cNvSpPr>
              <a:spLocks noChangeShapeType="1"/>
            </p:cNvSpPr>
            <p:nvPr/>
          </p:nvSpPr>
          <p:spPr bwMode="auto">
            <a:xfrm flipV="1">
              <a:off x="465455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86" name="Line 1657"/>
            <p:cNvSpPr>
              <a:spLocks noChangeShapeType="1"/>
            </p:cNvSpPr>
            <p:nvPr/>
          </p:nvSpPr>
          <p:spPr bwMode="auto">
            <a:xfrm>
              <a:off x="46529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87" name="Line 1658"/>
            <p:cNvSpPr>
              <a:spLocks noChangeShapeType="1"/>
            </p:cNvSpPr>
            <p:nvPr/>
          </p:nvSpPr>
          <p:spPr bwMode="auto">
            <a:xfrm flipV="1">
              <a:off x="4657725" y="6564339"/>
              <a:ext cx="1588" cy="34925"/>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88" name="Line 1659"/>
            <p:cNvSpPr>
              <a:spLocks noChangeShapeType="1"/>
            </p:cNvSpPr>
            <p:nvPr/>
          </p:nvSpPr>
          <p:spPr bwMode="auto">
            <a:xfrm>
              <a:off x="465455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89" name="Line 1660"/>
            <p:cNvSpPr>
              <a:spLocks noChangeShapeType="1"/>
            </p:cNvSpPr>
            <p:nvPr/>
          </p:nvSpPr>
          <p:spPr bwMode="auto">
            <a:xfrm flipV="1">
              <a:off x="46609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90" name="Line 1661"/>
            <p:cNvSpPr>
              <a:spLocks noChangeShapeType="1"/>
            </p:cNvSpPr>
            <p:nvPr/>
          </p:nvSpPr>
          <p:spPr bwMode="auto">
            <a:xfrm>
              <a:off x="4657725"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91" name="Line 1662"/>
            <p:cNvSpPr>
              <a:spLocks noChangeShapeType="1"/>
            </p:cNvSpPr>
            <p:nvPr/>
          </p:nvSpPr>
          <p:spPr bwMode="auto">
            <a:xfrm flipV="1">
              <a:off x="46656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92" name="Line 1663"/>
            <p:cNvSpPr>
              <a:spLocks noChangeShapeType="1"/>
            </p:cNvSpPr>
            <p:nvPr/>
          </p:nvSpPr>
          <p:spPr bwMode="auto">
            <a:xfrm>
              <a:off x="46609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93" name="Line 1664"/>
            <p:cNvSpPr>
              <a:spLocks noChangeShapeType="1"/>
            </p:cNvSpPr>
            <p:nvPr/>
          </p:nvSpPr>
          <p:spPr bwMode="auto">
            <a:xfrm flipV="1">
              <a:off x="4670425"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94" name="Line 1665"/>
            <p:cNvSpPr>
              <a:spLocks noChangeShapeType="1"/>
            </p:cNvSpPr>
            <p:nvPr/>
          </p:nvSpPr>
          <p:spPr bwMode="auto">
            <a:xfrm>
              <a:off x="46656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95" name="Line 1666"/>
            <p:cNvSpPr>
              <a:spLocks noChangeShapeType="1"/>
            </p:cNvSpPr>
            <p:nvPr/>
          </p:nvSpPr>
          <p:spPr bwMode="auto">
            <a:xfrm flipV="1">
              <a:off x="46704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96" name="Line 1667"/>
            <p:cNvSpPr>
              <a:spLocks noChangeShapeType="1"/>
            </p:cNvSpPr>
            <p:nvPr/>
          </p:nvSpPr>
          <p:spPr bwMode="auto">
            <a:xfrm>
              <a:off x="4670425"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97" name="Line 1668"/>
            <p:cNvSpPr>
              <a:spLocks noChangeShapeType="1"/>
            </p:cNvSpPr>
            <p:nvPr/>
          </p:nvSpPr>
          <p:spPr bwMode="auto">
            <a:xfrm flipV="1">
              <a:off x="4670425" y="6588152"/>
              <a:ext cx="1588" cy="6350"/>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98" name="Line 1669"/>
            <p:cNvSpPr>
              <a:spLocks noChangeShapeType="1"/>
            </p:cNvSpPr>
            <p:nvPr/>
          </p:nvSpPr>
          <p:spPr bwMode="auto">
            <a:xfrm flipV="1">
              <a:off x="46767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599" name="Line 1670"/>
            <p:cNvSpPr>
              <a:spLocks noChangeShapeType="1"/>
            </p:cNvSpPr>
            <p:nvPr/>
          </p:nvSpPr>
          <p:spPr bwMode="auto">
            <a:xfrm>
              <a:off x="46704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00" name="Line 1671"/>
            <p:cNvSpPr>
              <a:spLocks noChangeShapeType="1"/>
            </p:cNvSpPr>
            <p:nvPr/>
          </p:nvSpPr>
          <p:spPr bwMode="auto">
            <a:xfrm flipV="1">
              <a:off x="46799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01" name="Line 1672"/>
            <p:cNvSpPr>
              <a:spLocks noChangeShapeType="1"/>
            </p:cNvSpPr>
            <p:nvPr/>
          </p:nvSpPr>
          <p:spPr bwMode="auto">
            <a:xfrm>
              <a:off x="46767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02" name="Line 1673"/>
            <p:cNvSpPr>
              <a:spLocks noChangeShapeType="1"/>
            </p:cNvSpPr>
            <p:nvPr/>
          </p:nvSpPr>
          <p:spPr bwMode="auto">
            <a:xfrm flipV="1">
              <a:off x="4683125"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03" name="Line 1674"/>
            <p:cNvSpPr>
              <a:spLocks noChangeShapeType="1"/>
            </p:cNvSpPr>
            <p:nvPr/>
          </p:nvSpPr>
          <p:spPr bwMode="auto">
            <a:xfrm>
              <a:off x="46799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04" name="Line 1675"/>
            <p:cNvSpPr>
              <a:spLocks noChangeShapeType="1"/>
            </p:cNvSpPr>
            <p:nvPr/>
          </p:nvSpPr>
          <p:spPr bwMode="auto">
            <a:xfrm flipV="1">
              <a:off x="46878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05" name="Line 1676"/>
            <p:cNvSpPr>
              <a:spLocks noChangeShapeType="1"/>
            </p:cNvSpPr>
            <p:nvPr/>
          </p:nvSpPr>
          <p:spPr bwMode="auto">
            <a:xfrm>
              <a:off x="46831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06" name="Line 1677"/>
            <p:cNvSpPr>
              <a:spLocks noChangeShapeType="1"/>
            </p:cNvSpPr>
            <p:nvPr/>
          </p:nvSpPr>
          <p:spPr bwMode="auto">
            <a:xfrm flipV="1">
              <a:off x="46926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07" name="Line 1678"/>
            <p:cNvSpPr>
              <a:spLocks noChangeShapeType="1"/>
            </p:cNvSpPr>
            <p:nvPr/>
          </p:nvSpPr>
          <p:spPr bwMode="auto">
            <a:xfrm>
              <a:off x="46878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08" name="Line 1679"/>
            <p:cNvSpPr>
              <a:spLocks noChangeShapeType="1"/>
            </p:cNvSpPr>
            <p:nvPr/>
          </p:nvSpPr>
          <p:spPr bwMode="auto">
            <a:xfrm flipV="1">
              <a:off x="47021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09" name="Line 1680"/>
            <p:cNvSpPr>
              <a:spLocks noChangeShapeType="1"/>
            </p:cNvSpPr>
            <p:nvPr/>
          </p:nvSpPr>
          <p:spPr bwMode="auto">
            <a:xfrm>
              <a:off x="46926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10" name="Line 1681"/>
            <p:cNvSpPr>
              <a:spLocks noChangeShapeType="1"/>
            </p:cNvSpPr>
            <p:nvPr/>
          </p:nvSpPr>
          <p:spPr bwMode="auto">
            <a:xfrm flipV="1">
              <a:off x="47132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11" name="Line 1682"/>
            <p:cNvSpPr>
              <a:spLocks noChangeShapeType="1"/>
            </p:cNvSpPr>
            <p:nvPr/>
          </p:nvSpPr>
          <p:spPr bwMode="auto">
            <a:xfrm>
              <a:off x="47021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12" name="Line 1683"/>
            <p:cNvSpPr>
              <a:spLocks noChangeShapeType="1"/>
            </p:cNvSpPr>
            <p:nvPr/>
          </p:nvSpPr>
          <p:spPr bwMode="auto">
            <a:xfrm flipV="1">
              <a:off x="47164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13" name="Line 1684"/>
            <p:cNvSpPr>
              <a:spLocks noChangeShapeType="1"/>
            </p:cNvSpPr>
            <p:nvPr/>
          </p:nvSpPr>
          <p:spPr bwMode="auto">
            <a:xfrm>
              <a:off x="47132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14" name="Line 1685"/>
            <p:cNvSpPr>
              <a:spLocks noChangeShapeType="1"/>
            </p:cNvSpPr>
            <p:nvPr/>
          </p:nvSpPr>
          <p:spPr bwMode="auto">
            <a:xfrm flipV="1">
              <a:off x="47244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15" name="Line 1686"/>
            <p:cNvSpPr>
              <a:spLocks noChangeShapeType="1"/>
            </p:cNvSpPr>
            <p:nvPr/>
          </p:nvSpPr>
          <p:spPr bwMode="auto">
            <a:xfrm>
              <a:off x="47164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16" name="Line 1687"/>
            <p:cNvSpPr>
              <a:spLocks noChangeShapeType="1"/>
            </p:cNvSpPr>
            <p:nvPr/>
          </p:nvSpPr>
          <p:spPr bwMode="auto">
            <a:xfrm flipV="1">
              <a:off x="47259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17" name="Line 1688"/>
            <p:cNvSpPr>
              <a:spLocks noChangeShapeType="1"/>
            </p:cNvSpPr>
            <p:nvPr/>
          </p:nvSpPr>
          <p:spPr bwMode="auto">
            <a:xfrm>
              <a:off x="47244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18" name="Line 1689"/>
            <p:cNvSpPr>
              <a:spLocks noChangeShapeType="1"/>
            </p:cNvSpPr>
            <p:nvPr/>
          </p:nvSpPr>
          <p:spPr bwMode="auto">
            <a:xfrm flipV="1">
              <a:off x="4727576"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19" name="Line 1690"/>
            <p:cNvSpPr>
              <a:spLocks noChangeShapeType="1"/>
            </p:cNvSpPr>
            <p:nvPr/>
          </p:nvSpPr>
          <p:spPr bwMode="auto">
            <a:xfrm>
              <a:off x="47259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20" name="Line 1691"/>
            <p:cNvSpPr>
              <a:spLocks noChangeShapeType="1"/>
            </p:cNvSpPr>
            <p:nvPr/>
          </p:nvSpPr>
          <p:spPr bwMode="auto">
            <a:xfrm flipV="1">
              <a:off x="47355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21" name="Line 1692"/>
            <p:cNvSpPr>
              <a:spLocks noChangeShapeType="1"/>
            </p:cNvSpPr>
            <p:nvPr/>
          </p:nvSpPr>
          <p:spPr bwMode="auto">
            <a:xfrm>
              <a:off x="472757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22" name="Line 1693"/>
            <p:cNvSpPr>
              <a:spLocks noChangeShapeType="1"/>
            </p:cNvSpPr>
            <p:nvPr/>
          </p:nvSpPr>
          <p:spPr bwMode="auto">
            <a:xfrm flipV="1">
              <a:off x="47371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23" name="Line 1694"/>
            <p:cNvSpPr>
              <a:spLocks noChangeShapeType="1"/>
            </p:cNvSpPr>
            <p:nvPr/>
          </p:nvSpPr>
          <p:spPr bwMode="auto">
            <a:xfrm>
              <a:off x="47355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24" name="Line 1695"/>
            <p:cNvSpPr>
              <a:spLocks noChangeShapeType="1"/>
            </p:cNvSpPr>
            <p:nvPr/>
          </p:nvSpPr>
          <p:spPr bwMode="auto">
            <a:xfrm flipV="1">
              <a:off x="47466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25" name="Line 1696"/>
            <p:cNvSpPr>
              <a:spLocks noChangeShapeType="1"/>
            </p:cNvSpPr>
            <p:nvPr/>
          </p:nvSpPr>
          <p:spPr bwMode="auto">
            <a:xfrm>
              <a:off x="47371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26" name="Line 1697"/>
            <p:cNvSpPr>
              <a:spLocks noChangeShapeType="1"/>
            </p:cNvSpPr>
            <p:nvPr/>
          </p:nvSpPr>
          <p:spPr bwMode="auto">
            <a:xfrm flipV="1">
              <a:off x="47466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27" name="Line 1698"/>
            <p:cNvSpPr>
              <a:spLocks noChangeShapeType="1"/>
            </p:cNvSpPr>
            <p:nvPr/>
          </p:nvSpPr>
          <p:spPr bwMode="auto">
            <a:xfrm>
              <a:off x="47466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28" name="Line 1699"/>
            <p:cNvSpPr>
              <a:spLocks noChangeShapeType="1"/>
            </p:cNvSpPr>
            <p:nvPr/>
          </p:nvSpPr>
          <p:spPr bwMode="auto">
            <a:xfrm flipV="1">
              <a:off x="475297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29" name="Line 1700"/>
            <p:cNvSpPr>
              <a:spLocks noChangeShapeType="1"/>
            </p:cNvSpPr>
            <p:nvPr/>
          </p:nvSpPr>
          <p:spPr bwMode="auto">
            <a:xfrm>
              <a:off x="47466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30" name="Line 1701"/>
            <p:cNvSpPr>
              <a:spLocks noChangeShapeType="1"/>
            </p:cNvSpPr>
            <p:nvPr/>
          </p:nvSpPr>
          <p:spPr bwMode="auto">
            <a:xfrm flipV="1">
              <a:off x="47593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31" name="Line 1702"/>
            <p:cNvSpPr>
              <a:spLocks noChangeShapeType="1"/>
            </p:cNvSpPr>
            <p:nvPr/>
          </p:nvSpPr>
          <p:spPr bwMode="auto">
            <a:xfrm>
              <a:off x="475297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32" name="Line 1703"/>
            <p:cNvSpPr>
              <a:spLocks noChangeShapeType="1"/>
            </p:cNvSpPr>
            <p:nvPr/>
          </p:nvSpPr>
          <p:spPr bwMode="auto">
            <a:xfrm flipV="1">
              <a:off x="47625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33" name="Line 1704"/>
            <p:cNvSpPr>
              <a:spLocks noChangeShapeType="1"/>
            </p:cNvSpPr>
            <p:nvPr/>
          </p:nvSpPr>
          <p:spPr bwMode="auto">
            <a:xfrm>
              <a:off x="47593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34" name="Line 1705"/>
            <p:cNvSpPr>
              <a:spLocks noChangeShapeType="1"/>
            </p:cNvSpPr>
            <p:nvPr/>
          </p:nvSpPr>
          <p:spPr bwMode="auto">
            <a:xfrm flipV="1">
              <a:off x="47704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35" name="Line 1706"/>
            <p:cNvSpPr>
              <a:spLocks noChangeShapeType="1"/>
            </p:cNvSpPr>
            <p:nvPr/>
          </p:nvSpPr>
          <p:spPr bwMode="auto">
            <a:xfrm>
              <a:off x="47625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36" name="Line 1707"/>
            <p:cNvSpPr>
              <a:spLocks noChangeShapeType="1"/>
            </p:cNvSpPr>
            <p:nvPr/>
          </p:nvSpPr>
          <p:spPr bwMode="auto">
            <a:xfrm flipV="1">
              <a:off x="47736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37" name="Line 1708"/>
            <p:cNvSpPr>
              <a:spLocks noChangeShapeType="1"/>
            </p:cNvSpPr>
            <p:nvPr/>
          </p:nvSpPr>
          <p:spPr bwMode="auto">
            <a:xfrm>
              <a:off x="47704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38" name="Line 1709"/>
            <p:cNvSpPr>
              <a:spLocks noChangeShapeType="1"/>
            </p:cNvSpPr>
            <p:nvPr/>
          </p:nvSpPr>
          <p:spPr bwMode="auto">
            <a:xfrm flipV="1">
              <a:off x="4775201"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39" name="Line 1710"/>
            <p:cNvSpPr>
              <a:spLocks noChangeShapeType="1"/>
            </p:cNvSpPr>
            <p:nvPr/>
          </p:nvSpPr>
          <p:spPr bwMode="auto">
            <a:xfrm>
              <a:off x="47736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40" name="Line 1711"/>
            <p:cNvSpPr>
              <a:spLocks noChangeShapeType="1"/>
            </p:cNvSpPr>
            <p:nvPr/>
          </p:nvSpPr>
          <p:spPr bwMode="auto">
            <a:xfrm flipV="1">
              <a:off x="47847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41" name="Line 1712"/>
            <p:cNvSpPr>
              <a:spLocks noChangeShapeType="1"/>
            </p:cNvSpPr>
            <p:nvPr/>
          </p:nvSpPr>
          <p:spPr bwMode="auto">
            <a:xfrm>
              <a:off x="47752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42" name="Line 1713"/>
            <p:cNvSpPr>
              <a:spLocks noChangeShapeType="1"/>
            </p:cNvSpPr>
            <p:nvPr/>
          </p:nvSpPr>
          <p:spPr bwMode="auto">
            <a:xfrm flipV="1">
              <a:off x="4786312" y="6581802"/>
              <a:ext cx="1588" cy="174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43" name="Line 1714"/>
            <p:cNvSpPr>
              <a:spLocks noChangeShapeType="1"/>
            </p:cNvSpPr>
            <p:nvPr/>
          </p:nvSpPr>
          <p:spPr bwMode="auto">
            <a:xfrm>
              <a:off x="47847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44" name="Line 1715"/>
            <p:cNvSpPr>
              <a:spLocks noChangeShapeType="1"/>
            </p:cNvSpPr>
            <p:nvPr/>
          </p:nvSpPr>
          <p:spPr bwMode="auto">
            <a:xfrm flipV="1">
              <a:off x="47958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45" name="Line 1716"/>
            <p:cNvSpPr>
              <a:spLocks noChangeShapeType="1"/>
            </p:cNvSpPr>
            <p:nvPr/>
          </p:nvSpPr>
          <p:spPr bwMode="auto">
            <a:xfrm>
              <a:off x="47863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46" name="Line 1717"/>
            <p:cNvSpPr>
              <a:spLocks noChangeShapeType="1"/>
            </p:cNvSpPr>
            <p:nvPr/>
          </p:nvSpPr>
          <p:spPr bwMode="auto">
            <a:xfrm flipV="1">
              <a:off x="47990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47" name="Line 1718"/>
            <p:cNvSpPr>
              <a:spLocks noChangeShapeType="1"/>
            </p:cNvSpPr>
            <p:nvPr/>
          </p:nvSpPr>
          <p:spPr bwMode="auto">
            <a:xfrm>
              <a:off x="47958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48" name="Line 1719"/>
            <p:cNvSpPr>
              <a:spLocks noChangeShapeType="1"/>
            </p:cNvSpPr>
            <p:nvPr/>
          </p:nvSpPr>
          <p:spPr bwMode="auto">
            <a:xfrm flipV="1">
              <a:off x="4799012"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49" name="Line 1720"/>
            <p:cNvSpPr>
              <a:spLocks noChangeShapeType="1"/>
            </p:cNvSpPr>
            <p:nvPr/>
          </p:nvSpPr>
          <p:spPr bwMode="auto">
            <a:xfrm>
              <a:off x="47990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50" name="Line 1721"/>
            <p:cNvSpPr>
              <a:spLocks noChangeShapeType="1"/>
            </p:cNvSpPr>
            <p:nvPr/>
          </p:nvSpPr>
          <p:spPr bwMode="auto">
            <a:xfrm flipV="1">
              <a:off x="48085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51" name="Line 1722"/>
            <p:cNvSpPr>
              <a:spLocks noChangeShapeType="1"/>
            </p:cNvSpPr>
            <p:nvPr/>
          </p:nvSpPr>
          <p:spPr bwMode="auto">
            <a:xfrm>
              <a:off x="47990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52" name="Line 1723"/>
            <p:cNvSpPr>
              <a:spLocks noChangeShapeType="1"/>
            </p:cNvSpPr>
            <p:nvPr/>
          </p:nvSpPr>
          <p:spPr bwMode="auto">
            <a:xfrm flipV="1">
              <a:off x="48085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53" name="Line 1724"/>
            <p:cNvSpPr>
              <a:spLocks noChangeShapeType="1"/>
            </p:cNvSpPr>
            <p:nvPr/>
          </p:nvSpPr>
          <p:spPr bwMode="auto">
            <a:xfrm>
              <a:off x="48085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54" name="Line 1725"/>
            <p:cNvSpPr>
              <a:spLocks noChangeShapeType="1"/>
            </p:cNvSpPr>
            <p:nvPr/>
          </p:nvSpPr>
          <p:spPr bwMode="auto">
            <a:xfrm flipV="1">
              <a:off x="48133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55" name="Line 1726"/>
            <p:cNvSpPr>
              <a:spLocks noChangeShapeType="1"/>
            </p:cNvSpPr>
            <p:nvPr/>
          </p:nvSpPr>
          <p:spPr bwMode="auto">
            <a:xfrm>
              <a:off x="48085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56" name="Line 1727"/>
            <p:cNvSpPr>
              <a:spLocks noChangeShapeType="1"/>
            </p:cNvSpPr>
            <p:nvPr/>
          </p:nvSpPr>
          <p:spPr bwMode="auto">
            <a:xfrm flipV="1">
              <a:off x="48196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57" name="Line 1728"/>
            <p:cNvSpPr>
              <a:spLocks noChangeShapeType="1"/>
            </p:cNvSpPr>
            <p:nvPr/>
          </p:nvSpPr>
          <p:spPr bwMode="auto">
            <a:xfrm>
              <a:off x="48133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58" name="Line 1729"/>
            <p:cNvSpPr>
              <a:spLocks noChangeShapeType="1"/>
            </p:cNvSpPr>
            <p:nvPr/>
          </p:nvSpPr>
          <p:spPr bwMode="auto">
            <a:xfrm flipV="1">
              <a:off x="48244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59" name="Line 1730"/>
            <p:cNvSpPr>
              <a:spLocks noChangeShapeType="1"/>
            </p:cNvSpPr>
            <p:nvPr/>
          </p:nvSpPr>
          <p:spPr bwMode="auto">
            <a:xfrm>
              <a:off x="48196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60" name="Line 1731"/>
            <p:cNvSpPr>
              <a:spLocks noChangeShapeType="1"/>
            </p:cNvSpPr>
            <p:nvPr/>
          </p:nvSpPr>
          <p:spPr bwMode="auto">
            <a:xfrm flipV="1">
              <a:off x="48291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61" name="Line 1732"/>
            <p:cNvSpPr>
              <a:spLocks noChangeShapeType="1"/>
            </p:cNvSpPr>
            <p:nvPr/>
          </p:nvSpPr>
          <p:spPr bwMode="auto">
            <a:xfrm>
              <a:off x="48244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62" name="Line 1733"/>
            <p:cNvSpPr>
              <a:spLocks noChangeShapeType="1"/>
            </p:cNvSpPr>
            <p:nvPr/>
          </p:nvSpPr>
          <p:spPr bwMode="auto">
            <a:xfrm flipV="1">
              <a:off x="48402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63" name="Line 1734"/>
            <p:cNvSpPr>
              <a:spLocks noChangeShapeType="1"/>
            </p:cNvSpPr>
            <p:nvPr/>
          </p:nvSpPr>
          <p:spPr bwMode="auto">
            <a:xfrm>
              <a:off x="48291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64" name="Line 1735"/>
            <p:cNvSpPr>
              <a:spLocks noChangeShapeType="1"/>
            </p:cNvSpPr>
            <p:nvPr/>
          </p:nvSpPr>
          <p:spPr bwMode="auto">
            <a:xfrm flipV="1">
              <a:off x="4845050"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65" name="Line 1736"/>
            <p:cNvSpPr>
              <a:spLocks noChangeShapeType="1"/>
            </p:cNvSpPr>
            <p:nvPr/>
          </p:nvSpPr>
          <p:spPr bwMode="auto">
            <a:xfrm>
              <a:off x="48402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66" name="Line 1737"/>
            <p:cNvSpPr>
              <a:spLocks noChangeShapeType="1"/>
            </p:cNvSpPr>
            <p:nvPr/>
          </p:nvSpPr>
          <p:spPr bwMode="auto">
            <a:xfrm flipV="1">
              <a:off x="48529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67" name="Line 1738"/>
            <p:cNvSpPr>
              <a:spLocks noChangeShapeType="1"/>
            </p:cNvSpPr>
            <p:nvPr/>
          </p:nvSpPr>
          <p:spPr bwMode="auto">
            <a:xfrm>
              <a:off x="4845050"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68" name="Line 1739"/>
            <p:cNvSpPr>
              <a:spLocks noChangeShapeType="1"/>
            </p:cNvSpPr>
            <p:nvPr/>
          </p:nvSpPr>
          <p:spPr bwMode="auto">
            <a:xfrm flipV="1">
              <a:off x="48561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69" name="Line 1740"/>
            <p:cNvSpPr>
              <a:spLocks noChangeShapeType="1"/>
            </p:cNvSpPr>
            <p:nvPr/>
          </p:nvSpPr>
          <p:spPr bwMode="auto">
            <a:xfrm>
              <a:off x="48529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70" name="Line 1741"/>
            <p:cNvSpPr>
              <a:spLocks noChangeShapeType="1"/>
            </p:cNvSpPr>
            <p:nvPr/>
          </p:nvSpPr>
          <p:spPr bwMode="auto">
            <a:xfrm flipV="1">
              <a:off x="48625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71" name="Line 1742"/>
            <p:cNvSpPr>
              <a:spLocks noChangeShapeType="1"/>
            </p:cNvSpPr>
            <p:nvPr/>
          </p:nvSpPr>
          <p:spPr bwMode="auto">
            <a:xfrm>
              <a:off x="48561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72" name="Line 1743"/>
            <p:cNvSpPr>
              <a:spLocks noChangeShapeType="1"/>
            </p:cNvSpPr>
            <p:nvPr/>
          </p:nvSpPr>
          <p:spPr bwMode="auto">
            <a:xfrm flipV="1">
              <a:off x="48656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73" name="Line 1744"/>
            <p:cNvSpPr>
              <a:spLocks noChangeShapeType="1"/>
            </p:cNvSpPr>
            <p:nvPr/>
          </p:nvSpPr>
          <p:spPr bwMode="auto">
            <a:xfrm>
              <a:off x="48625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74" name="Line 1745"/>
            <p:cNvSpPr>
              <a:spLocks noChangeShapeType="1"/>
            </p:cNvSpPr>
            <p:nvPr/>
          </p:nvSpPr>
          <p:spPr bwMode="auto">
            <a:xfrm flipV="1">
              <a:off x="48736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75" name="Line 1746"/>
            <p:cNvSpPr>
              <a:spLocks noChangeShapeType="1"/>
            </p:cNvSpPr>
            <p:nvPr/>
          </p:nvSpPr>
          <p:spPr bwMode="auto">
            <a:xfrm>
              <a:off x="48656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76" name="Line 1747"/>
            <p:cNvSpPr>
              <a:spLocks noChangeShapeType="1"/>
            </p:cNvSpPr>
            <p:nvPr/>
          </p:nvSpPr>
          <p:spPr bwMode="auto">
            <a:xfrm flipV="1">
              <a:off x="48768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77" name="Line 1748"/>
            <p:cNvSpPr>
              <a:spLocks noChangeShapeType="1"/>
            </p:cNvSpPr>
            <p:nvPr/>
          </p:nvSpPr>
          <p:spPr bwMode="auto">
            <a:xfrm>
              <a:off x="48736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78" name="Line 1749"/>
            <p:cNvSpPr>
              <a:spLocks noChangeShapeType="1"/>
            </p:cNvSpPr>
            <p:nvPr/>
          </p:nvSpPr>
          <p:spPr bwMode="auto">
            <a:xfrm flipV="1">
              <a:off x="48879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79" name="Line 1750"/>
            <p:cNvSpPr>
              <a:spLocks noChangeShapeType="1"/>
            </p:cNvSpPr>
            <p:nvPr/>
          </p:nvSpPr>
          <p:spPr bwMode="auto">
            <a:xfrm>
              <a:off x="48768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80" name="Line 1751"/>
            <p:cNvSpPr>
              <a:spLocks noChangeShapeType="1"/>
            </p:cNvSpPr>
            <p:nvPr/>
          </p:nvSpPr>
          <p:spPr bwMode="auto">
            <a:xfrm flipV="1">
              <a:off x="48910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81" name="Line 1752"/>
            <p:cNvSpPr>
              <a:spLocks noChangeShapeType="1"/>
            </p:cNvSpPr>
            <p:nvPr/>
          </p:nvSpPr>
          <p:spPr bwMode="auto">
            <a:xfrm>
              <a:off x="48879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82" name="Line 1753"/>
            <p:cNvSpPr>
              <a:spLocks noChangeShapeType="1"/>
            </p:cNvSpPr>
            <p:nvPr/>
          </p:nvSpPr>
          <p:spPr bwMode="auto">
            <a:xfrm flipV="1">
              <a:off x="48974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83" name="Line 1754"/>
            <p:cNvSpPr>
              <a:spLocks noChangeShapeType="1"/>
            </p:cNvSpPr>
            <p:nvPr/>
          </p:nvSpPr>
          <p:spPr bwMode="auto">
            <a:xfrm>
              <a:off x="48910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84" name="Line 1755"/>
            <p:cNvSpPr>
              <a:spLocks noChangeShapeType="1"/>
            </p:cNvSpPr>
            <p:nvPr/>
          </p:nvSpPr>
          <p:spPr bwMode="auto">
            <a:xfrm flipV="1">
              <a:off x="49022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85" name="Line 1756"/>
            <p:cNvSpPr>
              <a:spLocks noChangeShapeType="1"/>
            </p:cNvSpPr>
            <p:nvPr/>
          </p:nvSpPr>
          <p:spPr bwMode="auto">
            <a:xfrm>
              <a:off x="48974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86" name="Line 1757"/>
            <p:cNvSpPr>
              <a:spLocks noChangeShapeType="1"/>
            </p:cNvSpPr>
            <p:nvPr/>
          </p:nvSpPr>
          <p:spPr bwMode="auto">
            <a:xfrm flipV="1">
              <a:off x="49069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87" name="Line 1758"/>
            <p:cNvSpPr>
              <a:spLocks noChangeShapeType="1"/>
            </p:cNvSpPr>
            <p:nvPr/>
          </p:nvSpPr>
          <p:spPr bwMode="auto">
            <a:xfrm>
              <a:off x="49022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88" name="Line 1759"/>
            <p:cNvSpPr>
              <a:spLocks noChangeShapeType="1"/>
            </p:cNvSpPr>
            <p:nvPr/>
          </p:nvSpPr>
          <p:spPr bwMode="auto">
            <a:xfrm flipV="1">
              <a:off x="49133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89" name="Line 1760"/>
            <p:cNvSpPr>
              <a:spLocks noChangeShapeType="1"/>
            </p:cNvSpPr>
            <p:nvPr/>
          </p:nvSpPr>
          <p:spPr bwMode="auto">
            <a:xfrm>
              <a:off x="49069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90" name="Line 1761"/>
            <p:cNvSpPr>
              <a:spLocks noChangeShapeType="1"/>
            </p:cNvSpPr>
            <p:nvPr/>
          </p:nvSpPr>
          <p:spPr bwMode="auto">
            <a:xfrm flipV="1">
              <a:off x="49196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91" name="Line 1762"/>
            <p:cNvSpPr>
              <a:spLocks noChangeShapeType="1"/>
            </p:cNvSpPr>
            <p:nvPr/>
          </p:nvSpPr>
          <p:spPr bwMode="auto">
            <a:xfrm>
              <a:off x="49133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92" name="Line 1763"/>
            <p:cNvSpPr>
              <a:spLocks noChangeShapeType="1"/>
            </p:cNvSpPr>
            <p:nvPr/>
          </p:nvSpPr>
          <p:spPr bwMode="auto">
            <a:xfrm flipV="1">
              <a:off x="492125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93" name="Line 1764"/>
            <p:cNvSpPr>
              <a:spLocks noChangeShapeType="1"/>
            </p:cNvSpPr>
            <p:nvPr/>
          </p:nvSpPr>
          <p:spPr bwMode="auto">
            <a:xfrm>
              <a:off x="49196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94" name="Line 1765"/>
            <p:cNvSpPr>
              <a:spLocks noChangeShapeType="1"/>
            </p:cNvSpPr>
            <p:nvPr/>
          </p:nvSpPr>
          <p:spPr bwMode="auto">
            <a:xfrm flipV="1">
              <a:off x="49291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95" name="Line 1766"/>
            <p:cNvSpPr>
              <a:spLocks noChangeShapeType="1"/>
            </p:cNvSpPr>
            <p:nvPr/>
          </p:nvSpPr>
          <p:spPr bwMode="auto">
            <a:xfrm>
              <a:off x="492125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96" name="Line 1767"/>
            <p:cNvSpPr>
              <a:spLocks noChangeShapeType="1"/>
            </p:cNvSpPr>
            <p:nvPr/>
          </p:nvSpPr>
          <p:spPr bwMode="auto">
            <a:xfrm flipV="1">
              <a:off x="49339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97" name="Line 1768"/>
            <p:cNvSpPr>
              <a:spLocks noChangeShapeType="1"/>
            </p:cNvSpPr>
            <p:nvPr/>
          </p:nvSpPr>
          <p:spPr bwMode="auto">
            <a:xfrm>
              <a:off x="49291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98" name="Line 1769"/>
            <p:cNvSpPr>
              <a:spLocks noChangeShapeType="1"/>
            </p:cNvSpPr>
            <p:nvPr/>
          </p:nvSpPr>
          <p:spPr bwMode="auto">
            <a:xfrm flipV="1">
              <a:off x="49371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699" name="Line 1770"/>
            <p:cNvSpPr>
              <a:spLocks noChangeShapeType="1"/>
            </p:cNvSpPr>
            <p:nvPr/>
          </p:nvSpPr>
          <p:spPr bwMode="auto">
            <a:xfrm>
              <a:off x="49339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00" name="Line 1771"/>
            <p:cNvSpPr>
              <a:spLocks noChangeShapeType="1"/>
            </p:cNvSpPr>
            <p:nvPr/>
          </p:nvSpPr>
          <p:spPr bwMode="auto">
            <a:xfrm flipV="1">
              <a:off x="49434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01" name="Line 1772"/>
            <p:cNvSpPr>
              <a:spLocks noChangeShapeType="1"/>
            </p:cNvSpPr>
            <p:nvPr/>
          </p:nvSpPr>
          <p:spPr bwMode="auto">
            <a:xfrm>
              <a:off x="49371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02" name="Line 1773"/>
            <p:cNvSpPr>
              <a:spLocks noChangeShapeType="1"/>
            </p:cNvSpPr>
            <p:nvPr/>
          </p:nvSpPr>
          <p:spPr bwMode="auto">
            <a:xfrm flipV="1">
              <a:off x="49482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03" name="Line 1774"/>
            <p:cNvSpPr>
              <a:spLocks noChangeShapeType="1"/>
            </p:cNvSpPr>
            <p:nvPr/>
          </p:nvSpPr>
          <p:spPr bwMode="auto">
            <a:xfrm>
              <a:off x="49434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04" name="Line 1775"/>
            <p:cNvSpPr>
              <a:spLocks noChangeShapeType="1"/>
            </p:cNvSpPr>
            <p:nvPr/>
          </p:nvSpPr>
          <p:spPr bwMode="auto">
            <a:xfrm flipV="1">
              <a:off x="49530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05" name="Line 1776"/>
            <p:cNvSpPr>
              <a:spLocks noChangeShapeType="1"/>
            </p:cNvSpPr>
            <p:nvPr/>
          </p:nvSpPr>
          <p:spPr bwMode="auto">
            <a:xfrm>
              <a:off x="49482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06" name="Line 1777"/>
            <p:cNvSpPr>
              <a:spLocks noChangeShapeType="1"/>
            </p:cNvSpPr>
            <p:nvPr/>
          </p:nvSpPr>
          <p:spPr bwMode="auto">
            <a:xfrm flipV="1">
              <a:off x="49577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07" name="Line 1778"/>
            <p:cNvSpPr>
              <a:spLocks noChangeShapeType="1"/>
            </p:cNvSpPr>
            <p:nvPr/>
          </p:nvSpPr>
          <p:spPr bwMode="auto">
            <a:xfrm>
              <a:off x="49530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08" name="Line 1779"/>
            <p:cNvSpPr>
              <a:spLocks noChangeShapeType="1"/>
            </p:cNvSpPr>
            <p:nvPr/>
          </p:nvSpPr>
          <p:spPr bwMode="auto">
            <a:xfrm flipV="1">
              <a:off x="49641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09" name="Line 1780"/>
            <p:cNvSpPr>
              <a:spLocks noChangeShapeType="1"/>
            </p:cNvSpPr>
            <p:nvPr/>
          </p:nvSpPr>
          <p:spPr bwMode="auto">
            <a:xfrm>
              <a:off x="49577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10" name="Line 1781"/>
            <p:cNvSpPr>
              <a:spLocks noChangeShapeType="1"/>
            </p:cNvSpPr>
            <p:nvPr/>
          </p:nvSpPr>
          <p:spPr bwMode="auto">
            <a:xfrm flipV="1">
              <a:off x="49704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11" name="Line 1782"/>
            <p:cNvSpPr>
              <a:spLocks noChangeShapeType="1"/>
            </p:cNvSpPr>
            <p:nvPr/>
          </p:nvSpPr>
          <p:spPr bwMode="auto">
            <a:xfrm>
              <a:off x="49641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12" name="Line 1783"/>
            <p:cNvSpPr>
              <a:spLocks noChangeShapeType="1"/>
            </p:cNvSpPr>
            <p:nvPr/>
          </p:nvSpPr>
          <p:spPr bwMode="auto">
            <a:xfrm flipV="1">
              <a:off x="49799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13" name="Line 1784"/>
            <p:cNvSpPr>
              <a:spLocks noChangeShapeType="1"/>
            </p:cNvSpPr>
            <p:nvPr/>
          </p:nvSpPr>
          <p:spPr bwMode="auto">
            <a:xfrm>
              <a:off x="49704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14" name="Line 1785"/>
            <p:cNvSpPr>
              <a:spLocks noChangeShapeType="1"/>
            </p:cNvSpPr>
            <p:nvPr/>
          </p:nvSpPr>
          <p:spPr bwMode="auto">
            <a:xfrm flipV="1">
              <a:off x="49831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15" name="Line 1786"/>
            <p:cNvSpPr>
              <a:spLocks noChangeShapeType="1"/>
            </p:cNvSpPr>
            <p:nvPr/>
          </p:nvSpPr>
          <p:spPr bwMode="auto">
            <a:xfrm>
              <a:off x="49799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16" name="Line 1787"/>
            <p:cNvSpPr>
              <a:spLocks noChangeShapeType="1"/>
            </p:cNvSpPr>
            <p:nvPr/>
          </p:nvSpPr>
          <p:spPr bwMode="auto">
            <a:xfrm flipV="1">
              <a:off x="49926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17" name="Line 1788"/>
            <p:cNvSpPr>
              <a:spLocks noChangeShapeType="1"/>
            </p:cNvSpPr>
            <p:nvPr/>
          </p:nvSpPr>
          <p:spPr bwMode="auto">
            <a:xfrm>
              <a:off x="49831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18" name="Line 1789"/>
            <p:cNvSpPr>
              <a:spLocks noChangeShapeType="1"/>
            </p:cNvSpPr>
            <p:nvPr/>
          </p:nvSpPr>
          <p:spPr bwMode="auto">
            <a:xfrm flipV="1">
              <a:off x="49958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19" name="Line 1790"/>
            <p:cNvSpPr>
              <a:spLocks noChangeShapeType="1"/>
            </p:cNvSpPr>
            <p:nvPr/>
          </p:nvSpPr>
          <p:spPr bwMode="auto">
            <a:xfrm>
              <a:off x="49926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20" name="Line 1791"/>
            <p:cNvSpPr>
              <a:spLocks noChangeShapeType="1"/>
            </p:cNvSpPr>
            <p:nvPr/>
          </p:nvSpPr>
          <p:spPr bwMode="auto">
            <a:xfrm flipV="1">
              <a:off x="4995863" y="6581802"/>
              <a:ext cx="1588" cy="174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21" name="Line 1792"/>
            <p:cNvSpPr>
              <a:spLocks noChangeShapeType="1"/>
            </p:cNvSpPr>
            <p:nvPr/>
          </p:nvSpPr>
          <p:spPr bwMode="auto">
            <a:xfrm>
              <a:off x="49958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22" name="Line 1793"/>
            <p:cNvSpPr>
              <a:spLocks noChangeShapeType="1"/>
            </p:cNvSpPr>
            <p:nvPr/>
          </p:nvSpPr>
          <p:spPr bwMode="auto">
            <a:xfrm flipV="1">
              <a:off x="50022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23" name="Line 1794"/>
            <p:cNvSpPr>
              <a:spLocks noChangeShapeType="1"/>
            </p:cNvSpPr>
            <p:nvPr/>
          </p:nvSpPr>
          <p:spPr bwMode="auto">
            <a:xfrm>
              <a:off x="49958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24" name="Line 1795"/>
            <p:cNvSpPr>
              <a:spLocks noChangeShapeType="1"/>
            </p:cNvSpPr>
            <p:nvPr/>
          </p:nvSpPr>
          <p:spPr bwMode="auto">
            <a:xfrm flipV="1">
              <a:off x="50053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25" name="Line 1796"/>
            <p:cNvSpPr>
              <a:spLocks noChangeShapeType="1"/>
            </p:cNvSpPr>
            <p:nvPr/>
          </p:nvSpPr>
          <p:spPr bwMode="auto">
            <a:xfrm>
              <a:off x="50022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26" name="Line 1797"/>
            <p:cNvSpPr>
              <a:spLocks noChangeShapeType="1"/>
            </p:cNvSpPr>
            <p:nvPr/>
          </p:nvSpPr>
          <p:spPr bwMode="auto">
            <a:xfrm flipV="1">
              <a:off x="5008563"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27" name="Line 1798"/>
            <p:cNvSpPr>
              <a:spLocks noChangeShapeType="1"/>
            </p:cNvSpPr>
            <p:nvPr/>
          </p:nvSpPr>
          <p:spPr bwMode="auto">
            <a:xfrm>
              <a:off x="50053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28" name="Line 1799"/>
            <p:cNvSpPr>
              <a:spLocks noChangeShapeType="1"/>
            </p:cNvSpPr>
            <p:nvPr/>
          </p:nvSpPr>
          <p:spPr bwMode="auto">
            <a:xfrm flipV="1">
              <a:off x="501015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29" name="Line 1800"/>
            <p:cNvSpPr>
              <a:spLocks noChangeShapeType="1"/>
            </p:cNvSpPr>
            <p:nvPr/>
          </p:nvSpPr>
          <p:spPr bwMode="auto">
            <a:xfrm>
              <a:off x="50085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30" name="Line 1801"/>
            <p:cNvSpPr>
              <a:spLocks noChangeShapeType="1"/>
            </p:cNvSpPr>
            <p:nvPr/>
          </p:nvSpPr>
          <p:spPr bwMode="auto">
            <a:xfrm flipV="1">
              <a:off x="50165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31" name="Line 1802"/>
            <p:cNvSpPr>
              <a:spLocks noChangeShapeType="1"/>
            </p:cNvSpPr>
            <p:nvPr/>
          </p:nvSpPr>
          <p:spPr bwMode="auto">
            <a:xfrm>
              <a:off x="501015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32" name="Line 1803"/>
            <p:cNvSpPr>
              <a:spLocks noChangeShapeType="1"/>
            </p:cNvSpPr>
            <p:nvPr/>
          </p:nvSpPr>
          <p:spPr bwMode="auto">
            <a:xfrm flipV="1">
              <a:off x="501967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33" name="Line 1804"/>
            <p:cNvSpPr>
              <a:spLocks noChangeShapeType="1"/>
            </p:cNvSpPr>
            <p:nvPr/>
          </p:nvSpPr>
          <p:spPr bwMode="auto">
            <a:xfrm>
              <a:off x="50165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34" name="Line 1805"/>
            <p:cNvSpPr>
              <a:spLocks noChangeShapeType="1"/>
            </p:cNvSpPr>
            <p:nvPr/>
          </p:nvSpPr>
          <p:spPr bwMode="auto">
            <a:xfrm flipV="1">
              <a:off x="50260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35" name="Line 1806"/>
            <p:cNvSpPr>
              <a:spLocks noChangeShapeType="1"/>
            </p:cNvSpPr>
            <p:nvPr/>
          </p:nvSpPr>
          <p:spPr bwMode="auto">
            <a:xfrm>
              <a:off x="501967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36" name="Line 1807"/>
            <p:cNvSpPr>
              <a:spLocks noChangeShapeType="1"/>
            </p:cNvSpPr>
            <p:nvPr/>
          </p:nvSpPr>
          <p:spPr bwMode="auto">
            <a:xfrm flipV="1">
              <a:off x="50307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37" name="Line 1808"/>
            <p:cNvSpPr>
              <a:spLocks noChangeShapeType="1"/>
            </p:cNvSpPr>
            <p:nvPr/>
          </p:nvSpPr>
          <p:spPr bwMode="auto">
            <a:xfrm>
              <a:off x="50260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38" name="Line 1809"/>
            <p:cNvSpPr>
              <a:spLocks noChangeShapeType="1"/>
            </p:cNvSpPr>
            <p:nvPr/>
          </p:nvSpPr>
          <p:spPr bwMode="auto">
            <a:xfrm flipV="1">
              <a:off x="503555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39" name="Line 1810"/>
            <p:cNvSpPr>
              <a:spLocks noChangeShapeType="1"/>
            </p:cNvSpPr>
            <p:nvPr/>
          </p:nvSpPr>
          <p:spPr bwMode="auto">
            <a:xfrm>
              <a:off x="50307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40" name="Line 1811"/>
            <p:cNvSpPr>
              <a:spLocks noChangeShapeType="1"/>
            </p:cNvSpPr>
            <p:nvPr/>
          </p:nvSpPr>
          <p:spPr bwMode="auto">
            <a:xfrm flipV="1">
              <a:off x="50403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41" name="Line 1812"/>
            <p:cNvSpPr>
              <a:spLocks noChangeShapeType="1"/>
            </p:cNvSpPr>
            <p:nvPr/>
          </p:nvSpPr>
          <p:spPr bwMode="auto">
            <a:xfrm>
              <a:off x="503555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42" name="Line 1813"/>
            <p:cNvSpPr>
              <a:spLocks noChangeShapeType="1"/>
            </p:cNvSpPr>
            <p:nvPr/>
          </p:nvSpPr>
          <p:spPr bwMode="auto">
            <a:xfrm flipV="1">
              <a:off x="5041901"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43" name="Line 1815"/>
            <p:cNvSpPr>
              <a:spLocks noChangeShapeType="1"/>
            </p:cNvSpPr>
            <p:nvPr/>
          </p:nvSpPr>
          <p:spPr bwMode="auto">
            <a:xfrm>
              <a:off x="50403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44" name="Line 1816"/>
            <p:cNvSpPr>
              <a:spLocks noChangeShapeType="1"/>
            </p:cNvSpPr>
            <p:nvPr/>
          </p:nvSpPr>
          <p:spPr bwMode="auto">
            <a:xfrm flipV="1">
              <a:off x="50466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45" name="Line 1817"/>
            <p:cNvSpPr>
              <a:spLocks noChangeShapeType="1"/>
            </p:cNvSpPr>
            <p:nvPr/>
          </p:nvSpPr>
          <p:spPr bwMode="auto">
            <a:xfrm>
              <a:off x="50419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46" name="Line 1818"/>
            <p:cNvSpPr>
              <a:spLocks noChangeShapeType="1"/>
            </p:cNvSpPr>
            <p:nvPr/>
          </p:nvSpPr>
          <p:spPr bwMode="auto">
            <a:xfrm flipV="1">
              <a:off x="50514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47" name="Line 1819"/>
            <p:cNvSpPr>
              <a:spLocks noChangeShapeType="1"/>
            </p:cNvSpPr>
            <p:nvPr/>
          </p:nvSpPr>
          <p:spPr bwMode="auto">
            <a:xfrm>
              <a:off x="50466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48" name="Line 1820"/>
            <p:cNvSpPr>
              <a:spLocks noChangeShapeType="1"/>
            </p:cNvSpPr>
            <p:nvPr/>
          </p:nvSpPr>
          <p:spPr bwMode="auto">
            <a:xfrm flipV="1">
              <a:off x="50561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49" name="Line 1821"/>
            <p:cNvSpPr>
              <a:spLocks noChangeShapeType="1"/>
            </p:cNvSpPr>
            <p:nvPr/>
          </p:nvSpPr>
          <p:spPr bwMode="auto">
            <a:xfrm>
              <a:off x="50514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50" name="Line 1822"/>
            <p:cNvSpPr>
              <a:spLocks noChangeShapeType="1"/>
            </p:cNvSpPr>
            <p:nvPr/>
          </p:nvSpPr>
          <p:spPr bwMode="auto">
            <a:xfrm flipV="1">
              <a:off x="50625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51" name="Line 1823"/>
            <p:cNvSpPr>
              <a:spLocks noChangeShapeType="1"/>
            </p:cNvSpPr>
            <p:nvPr/>
          </p:nvSpPr>
          <p:spPr bwMode="auto">
            <a:xfrm>
              <a:off x="50561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52" name="Line 1824"/>
            <p:cNvSpPr>
              <a:spLocks noChangeShapeType="1"/>
            </p:cNvSpPr>
            <p:nvPr/>
          </p:nvSpPr>
          <p:spPr bwMode="auto">
            <a:xfrm flipV="1">
              <a:off x="50657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53" name="Line 1825"/>
            <p:cNvSpPr>
              <a:spLocks noChangeShapeType="1"/>
            </p:cNvSpPr>
            <p:nvPr/>
          </p:nvSpPr>
          <p:spPr bwMode="auto">
            <a:xfrm>
              <a:off x="50625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54" name="Line 1826"/>
            <p:cNvSpPr>
              <a:spLocks noChangeShapeType="1"/>
            </p:cNvSpPr>
            <p:nvPr/>
          </p:nvSpPr>
          <p:spPr bwMode="auto">
            <a:xfrm flipV="1">
              <a:off x="50704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55" name="Line 1827"/>
            <p:cNvSpPr>
              <a:spLocks noChangeShapeType="1"/>
            </p:cNvSpPr>
            <p:nvPr/>
          </p:nvSpPr>
          <p:spPr bwMode="auto">
            <a:xfrm>
              <a:off x="50657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56" name="Line 1828"/>
            <p:cNvSpPr>
              <a:spLocks noChangeShapeType="1"/>
            </p:cNvSpPr>
            <p:nvPr/>
          </p:nvSpPr>
          <p:spPr bwMode="auto">
            <a:xfrm flipV="1">
              <a:off x="50768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57" name="Line 1829"/>
            <p:cNvSpPr>
              <a:spLocks noChangeShapeType="1"/>
            </p:cNvSpPr>
            <p:nvPr/>
          </p:nvSpPr>
          <p:spPr bwMode="auto">
            <a:xfrm>
              <a:off x="50704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58" name="Line 1830"/>
            <p:cNvSpPr>
              <a:spLocks noChangeShapeType="1"/>
            </p:cNvSpPr>
            <p:nvPr/>
          </p:nvSpPr>
          <p:spPr bwMode="auto">
            <a:xfrm flipV="1">
              <a:off x="50831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59" name="Line 1831"/>
            <p:cNvSpPr>
              <a:spLocks noChangeShapeType="1"/>
            </p:cNvSpPr>
            <p:nvPr/>
          </p:nvSpPr>
          <p:spPr bwMode="auto">
            <a:xfrm>
              <a:off x="50768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60" name="Line 1832"/>
            <p:cNvSpPr>
              <a:spLocks noChangeShapeType="1"/>
            </p:cNvSpPr>
            <p:nvPr/>
          </p:nvSpPr>
          <p:spPr bwMode="auto">
            <a:xfrm flipV="1">
              <a:off x="50879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61" name="Line 1833"/>
            <p:cNvSpPr>
              <a:spLocks noChangeShapeType="1"/>
            </p:cNvSpPr>
            <p:nvPr/>
          </p:nvSpPr>
          <p:spPr bwMode="auto">
            <a:xfrm>
              <a:off x="50831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62" name="Line 1834"/>
            <p:cNvSpPr>
              <a:spLocks noChangeShapeType="1"/>
            </p:cNvSpPr>
            <p:nvPr/>
          </p:nvSpPr>
          <p:spPr bwMode="auto">
            <a:xfrm flipV="1">
              <a:off x="5089525" y="6577039"/>
              <a:ext cx="1588" cy="22225"/>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63" name="Line 1835"/>
            <p:cNvSpPr>
              <a:spLocks noChangeShapeType="1"/>
            </p:cNvSpPr>
            <p:nvPr/>
          </p:nvSpPr>
          <p:spPr bwMode="auto">
            <a:xfrm>
              <a:off x="50879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64" name="Line 1836"/>
            <p:cNvSpPr>
              <a:spLocks noChangeShapeType="1"/>
            </p:cNvSpPr>
            <p:nvPr/>
          </p:nvSpPr>
          <p:spPr bwMode="auto">
            <a:xfrm flipV="1">
              <a:off x="50958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65" name="Line 1837"/>
            <p:cNvSpPr>
              <a:spLocks noChangeShapeType="1"/>
            </p:cNvSpPr>
            <p:nvPr/>
          </p:nvSpPr>
          <p:spPr bwMode="auto">
            <a:xfrm>
              <a:off x="50895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66" name="Line 1838"/>
            <p:cNvSpPr>
              <a:spLocks noChangeShapeType="1"/>
            </p:cNvSpPr>
            <p:nvPr/>
          </p:nvSpPr>
          <p:spPr bwMode="auto">
            <a:xfrm flipV="1">
              <a:off x="50958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67" name="Line 1839"/>
            <p:cNvSpPr>
              <a:spLocks noChangeShapeType="1"/>
            </p:cNvSpPr>
            <p:nvPr/>
          </p:nvSpPr>
          <p:spPr bwMode="auto">
            <a:xfrm>
              <a:off x="50958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68" name="Line 1840"/>
            <p:cNvSpPr>
              <a:spLocks noChangeShapeType="1"/>
            </p:cNvSpPr>
            <p:nvPr/>
          </p:nvSpPr>
          <p:spPr bwMode="auto">
            <a:xfrm flipV="1">
              <a:off x="51085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69" name="Line 1841"/>
            <p:cNvSpPr>
              <a:spLocks noChangeShapeType="1"/>
            </p:cNvSpPr>
            <p:nvPr/>
          </p:nvSpPr>
          <p:spPr bwMode="auto">
            <a:xfrm>
              <a:off x="50958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70" name="Line 1842"/>
            <p:cNvSpPr>
              <a:spLocks noChangeShapeType="1"/>
            </p:cNvSpPr>
            <p:nvPr/>
          </p:nvSpPr>
          <p:spPr bwMode="auto">
            <a:xfrm flipV="1">
              <a:off x="51117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71" name="Line 1843"/>
            <p:cNvSpPr>
              <a:spLocks noChangeShapeType="1"/>
            </p:cNvSpPr>
            <p:nvPr/>
          </p:nvSpPr>
          <p:spPr bwMode="auto">
            <a:xfrm>
              <a:off x="51085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72" name="Line 1844"/>
            <p:cNvSpPr>
              <a:spLocks noChangeShapeType="1"/>
            </p:cNvSpPr>
            <p:nvPr/>
          </p:nvSpPr>
          <p:spPr bwMode="auto">
            <a:xfrm flipV="1">
              <a:off x="51181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73" name="Line 1845"/>
            <p:cNvSpPr>
              <a:spLocks noChangeShapeType="1"/>
            </p:cNvSpPr>
            <p:nvPr/>
          </p:nvSpPr>
          <p:spPr bwMode="auto">
            <a:xfrm>
              <a:off x="51117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74" name="Line 1846"/>
            <p:cNvSpPr>
              <a:spLocks noChangeShapeType="1"/>
            </p:cNvSpPr>
            <p:nvPr/>
          </p:nvSpPr>
          <p:spPr bwMode="auto">
            <a:xfrm flipV="1">
              <a:off x="51228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75" name="Line 1847"/>
            <p:cNvSpPr>
              <a:spLocks noChangeShapeType="1"/>
            </p:cNvSpPr>
            <p:nvPr/>
          </p:nvSpPr>
          <p:spPr bwMode="auto">
            <a:xfrm>
              <a:off x="51181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76" name="Line 1848"/>
            <p:cNvSpPr>
              <a:spLocks noChangeShapeType="1"/>
            </p:cNvSpPr>
            <p:nvPr/>
          </p:nvSpPr>
          <p:spPr bwMode="auto">
            <a:xfrm flipV="1">
              <a:off x="51355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77" name="Line 1849"/>
            <p:cNvSpPr>
              <a:spLocks noChangeShapeType="1"/>
            </p:cNvSpPr>
            <p:nvPr/>
          </p:nvSpPr>
          <p:spPr bwMode="auto">
            <a:xfrm>
              <a:off x="51228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78" name="Line 1850"/>
            <p:cNvSpPr>
              <a:spLocks noChangeShapeType="1"/>
            </p:cNvSpPr>
            <p:nvPr/>
          </p:nvSpPr>
          <p:spPr bwMode="auto">
            <a:xfrm flipV="1">
              <a:off x="51435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79" name="Line 1851"/>
            <p:cNvSpPr>
              <a:spLocks noChangeShapeType="1"/>
            </p:cNvSpPr>
            <p:nvPr/>
          </p:nvSpPr>
          <p:spPr bwMode="auto">
            <a:xfrm>
              <a:off x="51355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80" name="Line 1852"/>
            <p:cNvSpPr>
              <a:spLocks noChangeShapeType="1"/>
            </p:cNvSpPr>
            <p:nvPr/>
          </p:nvSpPr>
          <p:spPr bwMode="auto">
            <a:xfrm flipV="1">
              <a:off x="51482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81" name="Line 1853"/>
            <p:cNvSpPr>
              <a:spLocks noChangeShapeType="1"/>
            </p:cNvSpPr>
            <p:nvPr/>
          </p:nvSpPr>
          <p:spPr bwMode="auto">
            <a:xfrm>
              <a:off x="51435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82" name="Line 1854"/>
            <p:cNvSpPr>
              <a:spLocks noChangeShapeType="1"/>
            </p:cNvSpPr>
            <p:nvPr/>
          </p:nvSpPr>
          <p:spPr bwMode="auto">
            <a:xfrm flipV="1">
              <a:off x="5148263"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83" name="Line 1855"/>
            <p:cNvSpPr>
              <a:spLocks noChangeShapeType="1"/>
            </p:cNvSpPr>
            <p:nvPr/>
          </p:nvSpPr>
          <p:spPr bwMode="auto">
            <a:xfrm>
              <a:off x="51482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84" name="Line 1856"/>
            <p:cNvSpPr>
              <a:spLocks noChangeShapeType="1"/>
            </p:cNvSpPr>
            <p:nvPr/>
          </p:nvSpPr>
          <p:spPr bwMode="auto">
            <a:xfrm flipV="1">
              <a:off x="51546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85" name="Line 1857"/>
            <p:cNvSpPr>
              <a:spLocks noChangeShapeType="1"/>
            </p:cNvSpPr>
            <p:nvPr/>
          </p:nvSpPr>
          <p:spPr bwMode="auto">
            <a:xfrm>
              <a:off x="5148263"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86" name="Line 1858"/>
            <p:cNvSpPr>
              <a:spLocks noChangeShapeType="1"/>
            </p:cNvSpPr>
            <p:nvPr/>
          </p:nvSpPr>
          <p:spPr bwMode="auto">
            <a:xfrm flipV="1">
              <a:off x="5159376"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87" name="Line 1859"/>
            <p:cNvSpPr>
              <a:spLocks noChangeShapeType="1"/>
            </p:cNvSpPr>
            <p:nvPr/>
          </p:nvSpPr>
          <p:spPr bwMode="auto">
            <a:xfrm>
              <a:off x="51546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88" name="Line 1860"/>
            <p:cNvSpPr>
              <a:spLocks noChangeShapeType="1"/>
            </p:cNvSpPr>
            <p:nvPr/>
          </p:nvSpPr>
          <p:spPr bwMode="auto">
            <a:xfrm flipV="1">
              <a:off x="515937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89" name="Line 1861"/>
            <p:cNvSpPr>
              <a:spLocks noChangeShapeType="1"/>
            </p:cNvSpPr>
            <p:nvPr/>
          </p:nvSpPr>
          <p:spPr bwMode="auto">
            <a:xfrm>
              <a:off x="5159376"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90" name="Line 1862"/>
            <p:cNvSpPr>
              <a:spLocks noChangeShapeType="1"/>
            </p:cNvSpPr>
            <p:nvPr/>
          </p:nvSpPr>
          <p:spPr bwMode="auto">
            <a:xfrm flipV="1">
              <a:off x="5165726"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91" name="Line 1863"/>
            <p:cNvSpPr>
              <a:spLocks noChangeShapeType="1"/>
            </p:cNvSpPr>
            <p:nvPr/>
          </p:nvSpPr>
          <p:spPr bwMode="auto">
            <a:xfrm>
              <a:off x="515937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92" name="Line 1864"/>
            <p:cNvSpPr>
              <a:spLocks noChangeShapeType="1"/>
            </p:cNvSpPr>
            <p:nvPr/>
          </p:nvSpPr>
          <p:spPr bwMode="auto">
            <a:xfrm flipV="1">
              <a:off x="51673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93" name="Line 1865"/>
            <p:cNvSpPr>
              <a:spLocks noChangeShapeType="1"/>
            </p:cNvSpPr>
            <p:nvPr/>
          </p:nvSpPr>
          <p:spPr bwMode="auto">
            <a:xfrm>
              <a:off x="5165726"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94" name="Line 1866"/>
            <p:cNvSpPr>
              <a:spLocks noChangeShapeType="1"/>
            </p:cNvSpPr>
            <p:nvPr/>
          </p:nvSpPr>
          <p:spPr bwMode="auto">
            <a:xfrm flipV="1">
              <a:off x="51704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95" name="Line 1867"/>
            <p:cNvSpPr>
              <a:spLocks noChangeShapeType="1"/>
            </p:cNvSpPr>
            <p:nvPr/>
          </p:nvSpPr>
          <p:spPr bwMode="auto">
            <a:xfrm>
              <a:off x="51673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96" name="Line 1868"/>
            <p:cNvSpPr>
              <a:spLocks noChangeShapeType="1"/>
            </p:cNvSpPr>
            <p:nvPr/>
          </p:nvSpPr>
          <p:spPr bwMode="auto">
            <a:xfrm flipV="1">
              <a:off x="51784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97" name="Line 1869"/>
            <p:cNvSpPr>
              <a:spLocks noChangeShapeType="1"/>
            </p:cNvSpPr>
            <p:nvPr/>
          </p:nvSpPr>
          <p:spPr bwMode="auto">
            <a:xfrm>
              <a:off x="51704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98" name="Line 1870"/>
            <p:cNvSpPr>
              <a:spLocks noChangeShapeType="1"/>
            </p:cNvSpPr>
            <p:nvPr/>
          </p:nvSpPr>
          <p:spPr bwMode="auto">
            <a:xfrm flipV="1">
              <a:off x="51816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799" name="Line 1871"/>
            <p:cNvSpPr>
              <a:spLocks noChangeShapeType="1"/>
            </p:cNvSpPr>
            <p:nvPr/>
          </p:nvSpPr>
          <p:spPr bwMode="auto">
            <a:xfrm>
              <a:off x="51784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00" name="Line 1872"/>
            <p:cNvSpPr>
              <a:spLocks noChangeShapeType="1"/>
            </p:cNvSpPr>
            <p:nvPr/>
          </p:nvSpPr>
          <p:spPr bwMode="auto">
            <a:xfrm flipV="1">
              <a:off x="51895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01" name="Line 1873"/>
            <p:cNvSpPr>
              <a:spLocks noChangeShapeType="1"/>
            </p:cNvSpPr>
            <p:nvPr/>
          </p:nvSpPr>
          <p:spPr bwMode="auto">
            <a:xfrm>
              <a:off x="51816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02" name="Line 1874"/>
            <p:cNvSpPr>
              <a:spLocks noChangeShapeType="1"/>
            </p:cNvSpPr>
            <p:nvPr/>
          </p:nvSpPr>
          <p:spPr bwMode="auto">
            <a:xfrm flipV="1">
              <a:off x="51943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03" name="Line 1875"/>
            <p:cNvSpPr>
              <a:spLocks noChangeShapeType="1"/>
            </p:cNvSpPr>
            <p:nvPr/>
          </p:nvSpPr>
          <p:spPr bwMode="auto">
            <a:xfrm>
              <a:off x="51895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04" name="Line 1876"/>
            <p:cNvSpPr>
              <a:spLocks noChangeShapeType="1"/>
            </p:cNvSpPr>
            <p:nvPr/>
          </p:nvSpPr>
          <p:spPr bwMode="auto">
            <a:xfrm flipV="1">
              <a:off x="52054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05" name="Line 1877"/>
            <p:cNvSpPr>
              <a:spLocks noChangeShapeType="1"/>
            </p:cNvSpPr>
            <p:nvPr/>
          </p:nvSpPr>
          <p:spPr bwMode="auto">
            <a:xfrm>
              <a:off x="51943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06" name="Line 1878"/>
            <p:cNvSpPr>
              <a:spLocks noChangeShapeType="1"/>
            </p:cNvSpPr>
            <p:nvPr/>
          </p:nvSpPr>
          <p:spPr bwMode="auto">
            <a:xfrm flipV="1">
              <a:off x="52149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07" name="Line 1879"/>
            <p:cNvSpPr>
              <a:spLocks noChangeShapeType="1"/>
            </p:cNvSpPr>
            <p:nvPr/>
          </p:nvSpPr>
          <p:spPr bwMode="auto">
            <a:xfrm>
              <a:off x="52054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08" name="Line 1880"/>
            <p:cNvSpPr>
              <a:spLocks noChangeShapeType="1"/>
            </p:cNvSpPr>
            <p:nvPr/>
          </p:nvSpPr>
          <p:spPr bwMode="auto">
            <a:xfrm flipV="1">
              <a:off x="5226050"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09" name="Line 1881"/>
            <p:cNvSpPr>
              <a:spLocks noChangeShapeType="1"/>
            </p:cNvSpPr>
            <p:nvPr/>
          </p:nvSpPr>
          <p:spPr bwMode="auto">
            <a:xfrm>
              <a:off x="52149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10" name="Line 1882"/>
            <p:cNvSpPr>
              <a:spLocks noChangeShapeType="1"/>
            </p:cNvSpPr>
            <p:nvPr/>
          </p:nvSpPr>
          <p:spPr bwMode="auto">
            <a:xfrm flipV="1">
              <a:off x="52260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11" name="Line 1883"/>
            <p:cNvSpPr>
              <a:spLocks noChangeShapeType="1"/>
            </p:cNvSpPr>
            <p:nvPr/>
          </p:nvSpPr>
          <p:spPr bwMode="auto">
            <a:xfrm>
              <a:off x="5226050"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12" name="Line 1884"/>
            <p:cNvSpPr>
              <a:spLocks noChangeShapeType="1"/>
            </p:cNvSpPr>
            <p:nvPr/>
          </p:nvSpPr>
          <p:spPr bwMode="auto">
            <a:xfrm flipV="1">
              <a:off x="52308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13" name="Line 1885"/>
            <p:cNvSpPr>
              <a:spLocks noChangeShapeType="1"/>
            </p:cNvSpPr>
            <p:nvPr/>
          </p:nvSpPr>
          <p:spPr bwMode="auto">
            <a:xfrm>
              <a:off x="52260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14" name="Line 1886"/>
            <p:cNvSpPr>
              <a:spLocks noChangeShapeType="1"/>
            </p:cNvSpPr>
            <p:nvPr/>
          </p:nvSpPr>
          <p:spPr bwMode="auto">
            <a:xfrm flipV="1">
              <a:off x="52371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15" name="Line 1887"/>
            <p:cNvSpPr>
              <a:spLocks noChangeShapeType="1"/>
            </p:cNvSpPr>
            <p:nvPr/>
          </p:nvSpPr>
          <p:spPr bwMode="auto">
            <a:xfrm>
              <a:off x="52308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16" name="Line 1888"/>
            <p:cNvSpPr>
              <a:spLocks noChangeShapeType="1"/>
            </p:cNvSpPr>
            <p:nvPr/>
          </p:nvSpPr>
          <p:spPr bwMode="auto">
            <a:xfrm flipV="1">
              <a:off x="52498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17" name="Line 1889"/>
            <p:cNvSpPr>
              <a:spLocks noChangeShapeType="1"/>
            </p:cNvSpPr>
            <p:nvPr/>
          </p:nvSpPr>
          <p:spPr bwMode="auto">
            <a:xfrm>
              <a:off x="52371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18" name="Line 1890"/>
            <p:cNvSpPr>
              <a:spLocks noChangeShapeType="1"/>
            </p:cNvSpPr>
            <p:nvPr/>
          </p:nvSpPr>
          <p:spPr bwMode="auto">
            <a:xfrm flipV="1">
              <a:off x="52514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19" name="Line 1891"/>
            <p:cNvSpPr>
              <a:spLocks noChangeShapeType="1"/>
            </p:cNvSpPr>
            <p:nvPr/>
          </p:nvSpPr>
          <p:spPr bwMode="auto">
            <a:xfrm>
              <a:off x="52498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20" name="Line 1892"/>
            <p:cNvSpPr>
              <a:spLocks noChangeShapeType="1"/>
            </p:cNvSpPr>
            <p:nvPr/>
          </p:nvSpPr>
          <p:spPr bwMode="auto">
            <a:xfrm flipV="1">
              <a:off x="52593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21" name="Line 1893"/>
            <p:cNvSpPr>
              <a:spLocks noChangeShapeType="1"/>
            </p:cNvSpPr>
            <p:nvPr/>
          </p:nvSpPr>
          <p:spPr bwMode="auto">
            <a:xfrm>
              <a:off x="52514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22" name="Line 1894"/>
            <p:cNvSpPr>
              <a:spLocks noChangeShapeType="1"/>
            </p:cNvSpPr>
            <p:nvPr/>
          </p:nvSpPr>
          <p:spPr bwMode="auto">
            <a:xfrm flipV="1">
              <a:off x="52625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23" name="Line 1895"/>
            <p:cNvSpPr>
              <a:spLocks noChangeShapeType="1"/>
            </p:cNvSpPr>
            <p:nvPr/>
          </p:nvSpPr>
          <p:spPr bwMode="auto">
            <a:xfrm>
              <a:off x="52593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24" name="Line 1896"/>
            <p:cNvSpPr>
              <a:spLocks noChangeShapeType="1"/>
            </p:cNvSpPr>
            <p:nvPr/>
          </p:nvSpPr>
          <p:spPr bwMode="auto">
            <a:xfrm flipV="1">
              <a:off x="52705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25" name="Line 1897"/>
            <p:cNvSpPr>
              <a:spLocks noChangeShapeType="1"/>
            </p:cNvSpPr>
            <p:nvPr/>
          </p:nvSpPr>
          <p:spPr bwMode="auto">
            <a:xfrm>
              <a:off x="52625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26" name="Line 1898"/>
            <p:cNvSpPr>
              <a:spLocks noChangeShapeType="1"/>
            </p:cNvSpPr>
            <p:nvPr/>
          </p:nvSpPr>
          <p:spPr bwMode="auto">
            <a:xfrm flipV="1">
              <a:off x="52720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27" name="Line 1899"/>
            <p:cNvSpPr>
              <a:spLocks noChangeShapeType="1"/>
            </p:cNvSpPr>
            <p:nvPr/>
          </p:nvSpPr>
          <p:spPr bwMode="auto">
            <a:xfrm>
              <a:off x="52705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28" name="Line 1900"/>
            <p:cNvSpPr>
              <a:spLocks noChangeShapeType="1"/>
            </p:cNvSpPr>
            <p:nvPr/>
          </p:nvSpPr>
          <p:spPr bwMode="auto">
            <a:xfrm flipV="1">
              <a:off x="5275263"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29" name="Line 1901"/>
            <p:cNvSpPr>
              <a:spLocks noChangeShapeType="1"/>
            </p:cNvSpPr>
            <p:nvPr/>
          </p:nvSpPr>
          <p:spPr bwMode="auto">
            <a:xfrm>
              <a:off x="52720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30" name="Line 1902"/>
            <p:cNvSpPr>
              <a:spLocks noChangeShapeType="1"/>
            </p:cNvSpPr>
            <p:nvPr/>
          </p:nvSpPr>
          <p:spPr bwMode="auto">
            <a:xfrm flipV="1">
              <a:off x="52847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31" name="Line 1903"/>
            <p:cNvSpPr>
              <a:spLocks noChangeShapeType="1"/>
            </p:cNvSpPr>
            <p:nvPr/>
          </p:nvSpPr>
          <p:spPr bwMode="auto">
            <a:xfrm>
              <a:off x="52752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32" name="Line 1904"/>
            <p:cNvSpPr>
              <a:spLocks noChangeShapeType="1"/>
            </p:cNvSpPr>
            <p:nvPr/>
          </p:nvSpPr>
          <p:spPr bwMode="auto">
            <a:xfrm flipV="1">
              <a:off x="528637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33" name="Line 1905"/>
            <p:cNvSpPr>
              <a:spLocks noChangeShapeType="1"/>
            </p:cNvSpPr>
            <p:nvPr/>
          </p:nvSpPr>
          <p:spPr bwMode="auto">
            <a:xfrm>
              <a:off x="52847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34" name="Line 1906"/>
            <p:cNvSpPr>
              <a:spLocks noChangeShapeType="1"/>
            </p:cNvSpPr>
            <p:nvPr/>
          </p:nvSpPr>
          <p:spPr bwMode="auto">
            <a:xfrm flipV="1">
              <a:off x="52943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35" name="Line 1907"/>
            <p:cNvSpPr>
              <a:spLocks noChangeShapeType="1"/>
            </p:cNvSpPr>
            <p:nvPr/>
          </p:nvSpPr>
          <p:spPr bwMode="auto">
            <a:xfrm>
              <a:off x="528637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36" name="Line 1908"/>
            <p:cNvSpPr>
              <a:spLocks noChangeShapeType="1"/>
            </p:cNvSpPr>
            <p:nvPr/>
          </p:nvSpPr>
          <p:spPr bwMode="auto">
            <a:xfrm flipV="1">
              <a:off x="5299076" y="6581802"/>
              <a:ext cx="1588" cy="174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37" name="Line 1909"/>
            <p:cNvSpPr>
              <a:spLocks noChangeShapeType="1"/>
            </p:cNvSpPr>
            <p:nvPr/>
          </p:nvSpPr>
          <p:spPr bwMode="auto">
            <a:xfrm>
              <a:off x="52943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38" name="Line 1910"/>
            <p:cNvSpPr>
              <a:spLocks noChangeShapeType="1"/>
            </p:cNvSpPr>
            <p:nvPr/>
          </p:nvSpPr>
          <p:spPr bwMode="auto">
            <a:xfrm flipV="1">
              <a:off x="529907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39" name="Line 1911"/>
            <p:cNvSpPr>
              <a:spLocks noChangeShapeType="1"/>
            </p:cNvSpPr>
            <p:nvPr/>
          </p:nvSpPr>
          <p:spPr bwMode="auto">
            <a:xfrm>
              <a:off x="5299076" y="6581802"/>
              <a:ext cx="1588" cy="174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40" name="Line 1912"/>
            <p:cNvSpPr>
              <a:spLocks noChangeShapeType="1"/>
            </p:cNvSpPr>
            <p:nvPr/>
          </p:nvSpPr>
          <p:spPr bwMode="auto">
            <a:xfrm flipV="1">
              <a:off x="53054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41" name="Line 1913"/>
            <p:cNvSpPr>
              <a:spLocks noChangeShapeType="1"/>
            </p:cNvSpPr>
            <p:nvPr/>
          </p:nvSpPr>
          <p:spPr bwMode="auto">
            <a:xfrm>
              <a:off x="529907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42" name="Line 1914"/>
            <p:cNvSpPr>
              <a:spLocks noChangeShapeType="1"/>
            </p:cNvSpPr>
            <p:nvPr/>
          </p:nvSpPr>
          <p:spPr bwMode="auto">
            <a:xfrm flipV="1">
              <a:off x="53086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43" name="Line 1915"/>
            <p:cNvSpPr>
              <a:spLocks noChangeShapeType="1"/>
            </p:cNvSpPr>
            <p:nvPr/>
          </p:nvSpPr>
          <p:spPr bwMode="auto">
            <a:xfrm>
              <a:off x="53054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44" name="Line 1916"/>
            <p:cNvSpPr>
              <a:spLocks noChangeShapeType="1"/>
            </p:cNvSpPr>
            <p:nvPr/>
          </p:nvSpPr>
          <p:spPr bwMode="auto">
            <a:xfrm flipV="1">
              <a:off x="53165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45" name="Line 1917"/>
            <p:cNvSpPr>
              <a:spLocks noChangeShapeType="1"/>
            </p:cNvSpPr>
            <p:nvPr/>
          </p:nvSpPr>
          <p:spPr bwMode="auto">
            <a:xfrm>
              <a:off x="53086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46" name="Line 1918"/>
            <p:cNvSpPr>
              <a:spLocks noChangeShapeType="1"/>
            </p:cNvSpPr>
            <p:nvPr/>
          </p:nvSpPr>
          <p:spPr bwMode="auto">
            <a:xfrm flipV="1">
              <a:off x="53213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47" name="Line 1919"/>
            <p:cNvSpPr>
              <a:spLocks noChangeShapeType="1"/>
            </p:cNvSpPr>
            <p:nvPr/>
          </p:nvSpPr>
          <p:spPr bwMode="auto">
            <a:xfrm>
              <a:off x="53165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48" name="Line 1920"/>
            <p:cNvSpPr>
              <a:spLocks noChangeShapeType="1"/>
            </p:cNvSpPr>
            <p:nvPr/>
          </p:nvSpPr>
          <p:spPr bwMode="auto">
            <a:xfrm flipV="1">
              <a:off x="53228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49" name="Line 1921"/>
            <p:cNvSpPr>
              <a:spLocks noChangeShapeType="1"/>
            </p:cNvSpPr>
            <p:nvPr/>
          </p:nvSpPr>
          <p:spPr bwMode="auto">
            <a:xfrm>
              <a:off x="53213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50" name="Line 1922"/>
            <p:cNvSpPr>
              <a:spLocks noChangeShapeType="1"/>
            </p:cNvSpPr>
            <p:nvPr/>
          </p:nvSpPr>
          <p:spPr bwMode="auto">
            <a:xfrm flipV="1">
              <a:off x="532765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51" name="Line 1923"/>
            <p:cNvSpPr>
              <a:spLocks noChangeShapeType="1"/>
            </p:cNvSpPr>
            <p:nvPr/>
          </p:nvSpPr>
          <p:spPr bwMode="auto">
            <a:xfrm>
              <a:off x="53228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52" name="Line 1924"/>
            <p:cNvSpPr>
              <a:spLocks noChangeShapeType="1"/>
            </p:cNvSpPr>
            <p:nvPr/>
          </p:nvSpPr>
          <p:spPr bwMode="auto">
            <a:xfrm flipV="1">
              <a:off x="53324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53" name="Line 1925"/>
            <p:cNvSpPr>
              <a:spLocks noChangeShapeType="1"/>
            </p:cNvSpPr>
            <p:nvPr/>
          </p:nvSpPr>
          <p:spPr bwMode="auto">
            <a:xfrm>
              <a:off x="532765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54" name="Line 1926"/>
            <p:cNvSpPr>
              <a:spLocks noChangeShapeType="1"/>
            </p:cNvSpPr>
            <p:nvPr/>
          </p:nvSpPr>
          <p:spPr bwMode="auto">
            <a:xfrm flipV="1">
              <a:off x="53403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55" name="Line 1927"/>
            <p:cNvSpPr>
              <a:spLocks noChangeShapeType="1"/>
            </p:cNvSpPr>
            <p:nvPr/>
          </p:nvSpPr>
          <p:spPr bwMode="auto">
            <a:xfrm>
              <a:off x="53324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56" name="Line 1928"/>
            <p:cNvSpPr>
              <a:spLocks noChangeShapeType="1"/>
            </p:cNvSpPr>
            <p:nvPr/>
          </p:nvSpPr>
          <p:spPr bwMode="auto">
            <a:xfrm flipV="1">
              <a:off x="53435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57" name="Line 1929"/>
            <p:cNvSpPr>
              <a:spLocks noChangeShapeType="1"/>
            </p:cNvSpPr>
            <p:nvPr/>
          </p:nvSpPr>
          <p:spPr bwMode="auto">
            <a:xfrm>
              <a:off x="53403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58" name="Line 1930"/>
            <p:cNvSpPr>
              <a:spLocks noChangeShapeType="1"/>
            </p:cNvSpPr>
            <p:nvPr/>
          </p:nvSpPr>
          <p:spPr bwMode="auto">
            <a:xfrm flipV="1">
              <a:off x="5345112" y="6581802"/>
              <a:ext cx="1588" cy="174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59" name="Line 1931"/>
            <p:cNvSpPr>
              <a:spLocks noChangeShapeType="1"/>
            </p:cNvSpPr>
            <p:nvPr/>
          </p:nvSpPr>
          <p:spPr bwMode="auto">
            <a:xfrm>
              <a:off x="53435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60" name="Line 1932"/>
            <p:cNvSpPr>
              <a:spLocks noChangeShapeType="1"/>
            </p:cNvSpPr>
            <p:nvPr/>
          </p:nvSpPr>
          <p:spPr bwMode="auto">
            <a:xfrm flipV="1">
              <a:off x="53514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61" name="Line 1933"/>
            <p:cNvSpPr>
              <a:spLocks noChangeShapeType="1"/>
            </p:cNvSpPr>
            <p:nvPr/>
          </p:nvSpPr>
          <p:spPr bwMode="auto">
            <a:xfrm>
              <a:off x="53451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62" name="Line 1934"/>
            <p:cNvSpPr>
              <a:spLocks noChangeShapeType="1"/>
            </p:cNvSpPr>
            <p:nvPr/>
          </p:nvSpPr>
          <p:spPr bwMode="auto">
            <a:xfrm flipV="1">
              <a:off x="53546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63" name="Line 1935"/>
            <p:cNvSpPr>
              <a:spLocks noChangeShapeType="1"/>
            </p:cNvSpPr>
            <p:nvPr/>
          </p:nvSpPr>
          <p:spPr bwMode="auto">
            <a:xfrm>
              <a:off x="53514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64" name="Line 1936"/>
            <p:cNvSpPr>
              <a:spLocks noChangeShapeType="1"/>
            </p:cNvSpPr>
            <p:nvPr/>
          </p:nvSpPr>
          <p:spPr bwMode="auto">
            <a:xfrm flipV="1">
              <a:off x="5356225"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65" name="Line 1937"/>
            <p:cNvSpPr>
              <a:spLocks noChangeShapeType="1"/>
            </p:cNvSpPr>
            <p:nvPr/>
          </p:nvSpPr>
          <p:spPr bwMode="auto">
            <a:xfrm>
              <a:off x="53546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66" name="Line 1938"/>
            <p:cNvSpPr>
              <a:spLocks noChangeShapeType="1"/>
            </p:cNvSpPr>
            <p:nvPr/>
          </p:nvSpPr>
          <p:spPr bwMode="auto">
            <a:xfrm flipV="1">
              <a:off x="53625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67" name="Line 1939"/>
            <p:cNvSpPr>
              <a:spLocks noChangeShapeType="1"/>
            </p:cNvSpPr>
            <p:nvPr/>
          </p:nvSpPr>
          <p:spPr bwMode="auto">
            <a:xfrm>
              <a:off x="53562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68" name="Line 1940"/>
            <p:cNvSpPr>
              <a:spLocks noChangeShapeType="1"/>
            </p:cNvSpPr>
            <p:nvPr/>
          </p:nvSpPr>
          <p:spPr bwMode="auto">
            <a:xfrm flipV="1">
              <a:off x="53641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69" name="Line 1941"/>
            <p:cNvSpPr>
              <a:spLocks noChangeShapeType="1"/>
            </p:cNvSpPr>
            <p:nvPr/>
          </p:nvSpPr>
          <p:spPr bwMode="auto">
            <a:xfrm>
              <a:off x="53625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70" name="Line 1942"/>
            <p:cNvSpPr>
              <a:spLocks noChangeShapeType="1"/>
            </p:cNvSpPr>
            <p:nvPr/>
          </p:nvSpPr>
          <p:spPr bwMode="auto">
            <a:xfrm flipV="1">
              <a:off x="5367337"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71" name="Line 1943"/>
            <p:cNvSpPr>
              <a:spLocks noChangeShapeType="1"/>
            </p:cNvSpPr>
            <p:nvPr/>
          </p:nvSpPr>
          <p:spPr bwMode="auto">
            <a:xfrm>
              <a:off x="53641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72" name="Line 1944"/>
            <p:cNvSpPr>
              <a:spLocks noChangeShapeType="1"/>
            </p:cNvSpPr>
            <p:nvPr/>
          </p:nvSpPr>
          <p:spPr bwMode="auto">
            <a:xfrm flipV="1">
              <a:off x="53736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73" name="Line 1945"/>
            <p:cNvSpPr>
              <a:spLocks noChangeShapeType="1"/>
            </p:cNvSpPr>
            <p:nvPr/>
          </p:nvSpPr>
          <p:spPr bwMode="auto">
            <a:xfrm>
              <a:off x="53673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74" name="Line 1946"/>
            <p:cNvSpPr>
              <a:spLocks noChangeShapeType="1"/>
            </p:cNvSpPr>
            <p:nvPr/>
          </p:nvSpPr>
          <p:spPr bwMode="auto">
            <a:xfrm flipV="1">
              <a:off x="5378450"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75" name="Line 1947"/>
            <p:cNvSpPr>
              <a:spLocks noChangeShapeType="1"/>
            </p:cNvSpPr>
            <p:nvPr/>
          </p:nvSpPr>
          <p:spPr bwMode="auto">
            <a:xfrm>
              <a:off x="53736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76" name="Line 1948"/>
            <p:cNvSpPr>
              <a:spLocks noChangeShapeType="1"/>
            </p:cNvSpPr>
            <p:nvPr/>
          </p:nvSpPr>
          <p:spPr bwMode="auto">
            <a:xfrm flipV="1">
              <a:off x="53800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77" name="Line 1949"/>
            <p:cNvSpPr>
              <a:spLocks noChangeShapeType="1"/>
            </p:cNvSpPr>
            <p:nvPr/>
          </p:nvSpPr>
          <p:spPr bwMode="auto">
            <a:xfrm>
              <a:off x="53784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78" name="Line 1950"/>
            <p:cNvSpPr>
              <a:spLocks noChangeShapeType="1"/>
            </p:cNvSpPr>
            <p:nvPr/>
          </p:nvSpPr>
          <p:spPr bwMode="auto">
            <a:xfrm flipV="1">
              <a:off x="53863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79" name="Line 1951"/>
            <p:cNvSpPr>
              <a:spLocks noChangeShapeType="1"/>
            </p:cNvSpPr>
            <p:nvPr/>
          </p:nvSpPr>
          <p:spPr bwMode="auto">
            <a:xfrm>
              <a:off x="53800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80" name="Line 1952"/>
            <p:cNvSpPr>
              <a:spLocks noChangeShapeType="1"/>
            </p:cNvSpPr>
            <p:nvPr/>
          </p:nvSpPr>
          <p:spPr bwMode="auto">
            <a:xfrm flipV="1">
              <a:off x="53911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81" name="Line 1953"/>
            <p:cNvSpPr>
              <a:spLocks noChangeShapeType="1"/>
            </p:cNvSpPr>
            <p:nvPr/>
          </p:nvSpPr>
          <p:spPr bwMode="auto">
            <a:xfrm>
              <a:off x="53863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82" name="Line 1954"/>
            <p:cNvSpPr>
              <a:spLocks noChangeShapeType="1"/>
            </p:cNvSpPr>
            <p:nvPr/>
          </p:nvSpPr>
          <p:spPr bwMode="auto">
            <a:xfrm flipV="1">
              <a:off x="53959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83" name="Line 1955"/>
            <p:cNvSpPr>
              <a:spLocks noChangeShapeType="1"/>
            </p:cNvSpPr>
            <p:nvPr/>
          </p:nvSpPr>
          <p:spPr bwMode="auto">
            <a:xfrm>
              <a:off x="53911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84" name="Line 1956"/>
            <p:cNvSpPr>
              <a:spLocks noChangeShapeType="1"/>
            </p:cNvSpPr>
            <p:nvPr/>
          </p:nvSpPr>
          <p:spPr bwMode="auto">
            <a:xfrm flipV="1">
              <a:off x="54022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85" name="Line 1957"/>
            <p:cNvSpPr>
              <a:spLocks noChangeShapeType="1"/>
            </p:cNvSpPr>
            <p:nvPr/>
          </p:nvSpPr>
          <p:spPr bwMode="auto">
            <a:xfrm>
              <a:off x="53959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86" name="Line 1958"/>
            <p:cNvSpPr>
              <a:spLocks noChangeShapeType="1"/>
            </p:cNvSpPr>
            <p:nvPr/>
          </p:nvSpPr>
          <p:spPr bwMode="auto">
            <a:xfrm flipV="1">
              <a:off x="54149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87" name="Line 1959"/>
            <p:cNvSpPr>
              <a:spLocks noChangeShapeType="1"/>
            </p:cNvSpPr>
            <p:nvPr/>
          </p:nvSpPr>
          <p:spPr bwMode="auto">
            <a:xfrm>
              <a:off x="54022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88" name="Line 1960"/>
            <p:cNvSpPr>
              <a:spLocks noChangeShapeType="1"/>
            </p:cNvSpPr>
            <p:nvPr/>
          </p:nvSpPr>
          <p:spPr bwMode="auto">
            <a:xfrm flipV="1">
              <a:off x="54181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89" name="Line 1961"/>
            <p:cNvSpPr>
              <a:spLocks noChangeShapeType="1"/>
            </p:cNvSpPr>
            <p:nvPr/>
          </p:nvSpPr>
          <p:spPr bwMode="auto">
            <a:xfrm>
              <a:off x="54149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90" name="Line 1962"/>
            <p:cNvSpPr>
              <a:spLocks noChangeShapeType="1"/>
            </p:cNvSpPr>
            <p:nvPr/>
          </p:nvSpPr>
          <p:spPr bwMode="auto">
            <a:xfrm flipV="1">
              <a:off x="54213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91" name="Line 1963"/>
            <p:cNvSpPr>
              <a:spLocks noChangeShapeType="1"/>
            </p:cNvSpPr>
            <p:nvPr/>
          </p:nvSpPr>
          <p:spPr bwMode="auto">
            <a:xfrm>
              <a:off x="54181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92" name="Line 1964"/>
            <p:cNvSpPr>
              <a:spLocks noChangeShapeType="1"/>
            </p:cNvSpPr>
            <p:nvPr/>
          </p:nvSpPr>
          <p:spPr bwMode="auto">
            <a:xfrm flipV="1">
              <a:off x="542607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93" name="Line 1965"/>
            <p:cNvSpPr>
              <a:spLocks noChangeShapeType="1"/>
            </p:cNvSpPr>
            <p:nvPr/>
          </p:nvSpPr>
          <p:spPr bwMode="auto">
            <a:xfrm>
              <a:off x="54213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94" name="Line 1966"/>
            <p:cNvSpPr>
              <a:spLocks noChangeShapeType="1"/>
            </p:cNvSpPr>
            <p:nvPr/>
          </p:nvSpPr>
          <p:spPr bwMode="auto">
            <a:xfrm flipV="1">
              <a:off x="54371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95" name="Line 1967"/>
            <p:cNvSpPr>
              <a:spLocks noChangeShapeType="1"/>
            </p:cNvSpPr>
            <p:nvPr/>
          </p:nvSpPr>
          <p:spPr bwMode="auto">
            <a:xfrm>
              <a:off x="542607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96" name="Line 1968"/>
            <p:cNvSpPr>
              <a:spLocks noChangeShapeType="1"/>
            </p:cNvSpPr>
            <p:nvPr/>
          </p:nvSpPr>
          <p:spPr bwMode="auto">
            <a:xfrm flipV="1">
              <a:off x="54451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97" name="Line 1969"/>
            <p:cNvSpPr>
              <a:spLocks noChangeShapeType="1"/>
            </p:cNvSpPr>
            <p:nvPr/>
          </p:nvSpPr>
          <p:spPr bwMode="auto">
            <a:xfrm>
              <a:off x="54371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98" name="Line 1970"/>
            <p:cNvSpPr>
              <a:spLocks noChangeShapeType="1"/>
            </p:cNvSpPr>
            <p:nvPr/>
          </p:nvSpPr>
          <p:spPr bwMode="auto">
            <a:xfrm flipV="1">
              <a:off x="54467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899" name="Line 1971"/>
            <p:cNvSpPr>
              <a:spLocks noChangeShapeType="1"/>
            </p:cNvSpPr>
            <p:nvPr/>
          </p:nvSpPr>
          <p:spPr bwMode="auto">
            <a:xfrm>
              <a:off x="54451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00" name="Line 1972"/>
            <p:cNvSpPr>
              <a:spLocks noChangeShapeType="1"/>
            </p:cNvSpPr>
            <p:nvPr/>
          </p:nvSpPr>
          <p:spPr bwMode="auto">
            <a:xfrm flipV="1">
              <a:off x="54594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01" name="Line 1973"/>
            <p:cNvSpPr>
              <a:spLocks noChangeShapeType="1"/>
            </p:cNvSpPr>
            <p:nvPr/>
          </p:nvSpPr>
          <p:spPr bwMode="auto">
            <a:xfrm>
              <a:off x="54467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02" name="Line 1974"/>
            <p:cNvSpPr>
              <a:spLocks noChangeShapeType="1"/>
            </p:cNvSpPr>
            <p:nvPr/>
          </p:nvSpPr>
          <p:spPr bwMode="auto">
            <a:xfrm flipV="1">
              <a:off x="54625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03" name="Line 1975"/>
            <p:cNvSpPr>
              <a:spLocks noChangeShapeType="1"/>
            </p:cNvSpPr>
            <p:nvPr/>
          </p:nvSpPr>
          <p:spPr bwMode="auto">
            <a:xfrm>
              <a:off x="54594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04" name="Line 1976"/>
            <p:cNvSpPr>
              <a:spLocks noChangeShapeType="1"/>
            </p:cNvSpPr>
            <p:nvPr/>
          </p:nvSpPr>
          <p:spPr bwMode="auto">
            <a:xfrm flipV="1">
              <a:off x="54689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05" name="Line 1977"/>
            <p:cNvSpPr>
              <a:spLocks noChangeShapeType="1"/>
            </p:cNvSpPr>
            <p:nvPr/>
          </p:nvSpPr>
          <p:spPr bwMode="auto">
            <a:xfrm>
              <a:off x="54625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06" name="Line 1978"/>
            <p:cNvSpPr>
              <a:spLocks noChangeShapeType="1"/>
            </p:cNvSpPr>
            <p:nvPr/>
          </p:nvSpPr>
          <p:spPr bwMode="auto">
            <a:xfrm flipV="1">
              <a:off x="54737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07" name="Line 1979"/>
            <p:cNvSpPr>
              <a:spLocks noChangeShapeType="1"/>
            </p:cNvSpPr>
            <p:nvPr/>
          </p:nvSpPr>
          <p:spPr bwMode="auto">
            <a:xfrm>
              <a:off x="54689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08" name="Line 1980"/>
            <p:cNvSpPr>
              <a:spLocks noChangeShapeType="1"/>
            </p:cNvSpPr>
            <p:nvPr/>
          </p:nvSpPr>
          <p:spPr bwMode="auto">
            <a:xfrm flipV="1">
              <a:off x="54816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09" name="Line 1981"/>
            <p:cNvSpPr>
              <a:spLocks noChangeShapeType="1"/>
            </p:cNvSpPr>
            <p:nvPr/>
          </p:nvSpPr>
          <p:spPr bwMode="auto">
            <a:xfrm>
              <a:off x="54737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10" name="Line 1982"/>
            <p:cNvSpPr>
              <a:spLocks noChangeShapeType="1"/>
            </p:cNvSpPr>
            <p:nvPr/>
          </p:nvSpPr>
          <p:spPr bwMode="auto">
            <a:xfrm flipV="1">
              <a:off x="54895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11" name="Line 1983"/>
            <p:cNvSpPr>
              <a:spLocks noChangeShapeType="1"/>
            </p:cNvSpPr>
            <p:nvPr/>
          </p:nvSpPr>
          <p:spPr bwMode="auto">
            <a:xfrm>
              <a:off x="54816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12" name="Line 1984"/>
            <p:cNvSpPr>
              <a:spLocks noChangeShapeType="1"/>
            </p:cNvSpPr>
            <p:nvPr/>
          </p:nvSpPr>
          <p:spPr bwMode="auto">
            <a:xfrm flipV="1">
              <a:off x="54959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13" name="Line 1985"/>
            <p:cNvSpPr>
              <a:spLocks noChangeShapeType="1"/>
            </p:cNvSpPr>
            <p:nvPr/>
          </p:nvSpPr>
          <p:spPr bwMode="auto">
            <a:xfrm>
              <a:off x="54895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14" name="Line 1986"/>
            <p:cNvSpPr>
              <a:spLocks noChangeShapeType="1"/>
            </p:cNvSpPr>
            <p:nvPr/>
          </p:nvSpPr>
          <p:spPr bwMode="auto">
            <a:xfrm flipV="1">
              <a:off x="55086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15" name="Line 1987"/>
            <p:cNvSpPr>
              <a:spLocks noChangeShapeType="1"/>
            </p:cNvSpPr>
            <p:nvPr/>
          </p:nvSpPr>
          <p:spPr bwMode="auto">
            <a:xfrm>
              <a:off x="54959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16" name="Line 1988"/>
            <p:cNvSpPr>
              <a:spLocks noChangeShapeType="1"/>
            </p:cNvSpPr>
            <p:nvPr/>
          </p:nvSpPr>
          <p:spPr bwMode="auto">
            <a:xfrm flipV="1">
              <a:off x="55149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17" name="Line 1989"/>
            <p:cNvSpPr>
              <a:spLocks noChangeShapeType="1"/>
            </p:cNvSpPr>
            <p:nvPr/>
          </p:nvSpPr>
          <p:spPr bwMode="auto">
            <a:xfrm>
              <a:off x="55086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18" name="Line 1990"/>
            <p:cNvSpPr>
              <a:spLocks noChangeShapeType="1"/>
            </p:cNvSpPr>
            <p:nvPr/>
          </p:nvSpPr>
          <p:spPr bwMode="auto">
            <a:xfrm flipV="1">
              <a:off x="55181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19" name="Line 1991"/>
            <p:cNvSpPr>
              <a:spLocks noChangeShapeType="1"/>
            </p:cNvSpPr>
            <p:nvPr/>
          </p:nvSpPr>
          <p:spPr bwMode="auto">
            <a:xfrm>
              <a:off x="55149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20" name="Line 1992"/>
            <p:cNvSpPr>
              <a:spLocks noChangeShapeType="1"/>
            </p:cNvSpPr>
            <p:nvPr/>
          </p:nvSpPr>
          <p:spPr bwMode="auto">
            <a:xfrm flipV="1">
              <a:off x="55245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21" name="Line 1993"/>
            <p:cNvSpPr>
              <a:spLocks noChangeShapeType="1"/>
            </p:cNvSpPr>
            <p:nvPr/>
          </p:nvSpPr>
          <p:spPr bwMode="auto">
            <a:xfrm>
              <a:off x="55181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22" name="Line 1994"/>
            <p:cNvSpPr>
              <a:spLocks noChangeShapeType="1"/>
            </p:cNvSpPr>
            <p:nvPr/>
          </p:nvSpPr>
          <p:spPr bwMode="auto">
            <a:xfrm flipV="1">
              <a:off x="55292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23" name="Line 1995"/>
            <p:cNvSpPr>
              <a:spLocks noChangeShapeType="1"/>
            </p:cNvSpPr>
            <p:nvPr/>
          </p:nvSpPr>
          <p:spPr bwMode="auto">
            <a:xfrm>
              <a:off x="55245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24" name="Line 1996"/>
            <p:cNvSpPr>
              <a:spLocks noChangeShapeType="1"/>
            </p:cNvSpPr>
            <p:nvPr/>
          </p:nvSpPr>
          <p:spPr bwMode="auto">
            <a:xfrm flipV="1">
              <a:off x="55356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25" name="Line 1997"/>
            <p:cNvSpPr>
              <a:spLocks noChangeShapeType="1"/>
            </p:cNvSpPr>
            <p:nvPr/>
          </p:nvSpPr>
          <p:spPr bwMode="auto">
            <a:xfrm>
              <a:off x="55292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26" name="Line 1998"/>
            <p:cNvSpPr>
              <a:spLocks noChangeShapeType="1"/>
            </p:cNvSpPr>
            <p:nvPr/>
          </p:nvSpPr>
          <p:spPr bwMode="auto">
            <a:xfrm flipV="1">
              <a:off x="55387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27" name="Line 1999"/>
            <p:cNvSpPr>
              <a:spLocks noChangeShapeType="1"/>
            </p:cNvSpPr>
            <p:nvPr/>
          </p:nvSpPr>
          <p:spPr bwMode="auto">
            <a:xfrm>
              <a:off x="55356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28" name="Line 2000"/>
            <p:cNvSpPr>
              <a:spLocks noChangeShapeType="1"/>
            </p:cNvSpPr>
            <p:nvPr/>
          </p:nvSpPr>
          <p:spPr bwMode="auto">
            <a:xfrm flipV="1">
              <a:off x="554355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29" name="Line 2001"/>
            <p:cNvSpPr>
              <a:spLocks noChangeShapeType="1"/>
            </p:cNvSpPr>
            <p:nvPr/>
          </p:nvSpPr>
          <p:spPr bwMode="auto">
            <a:xfrm>
              <a:off x="55387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30" name="Line 2002"/>
            <p:cNvSpPr>
              <a:spLocks noChangeShapeType="1"/>
            </p:cNvSpPr>
            <p:nvPr/>
          </p:nvSpPr>
          <p:spPr bwMode="auto">
            <a:xfrm flipV="1">
              <a:off x="55499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31" name="Line 2003"/>
            <p:cNvSpPr>
              <a:spLocks noChangeShapeType="1"/>
            </p:cNvSpPr>
            <p:nvPr/>
          </p:nvSpPr>
          <p:spPr bwMode="auto">
            <a:xfrm>
              <a:off x="554355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32" name="Line 2004"/>
            <p:cNvSpPr>
              <a:spLocks noChangeShapeType="1"/>
            </p:cNvSpPr>
            <p:nvPr/>
          </p:nvSpPr>
          <p:spPr bwMode="auto">
            <a:xfrm flipV="1">
              <a:off x="5553076"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33" name="Line 2005"/>
            <p:cNvSpPr>
              <a:spLocks noChangeShapeType="1"/>
            </p:cNvSpPr>
            <p:nvPr/>
          </p:nvSpPr>
          <p:spPr bwMode="auto">
            <a:xfrm>
              <a:off x="55499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34" name="Line 2006"/>
            <p:cNvSpPr>
              <a:spLocks noChangeShapeType="1"/>
            </p:cNvSpPr>
            <p:nvPr/>
          </p:nvSpPr>
          <p:spPr bwMode="auto">
            <a:xfrm flipV="1">
              <a:off x="55546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35" name="Line 2007"/>
            <p:cNvSpPr>
              <a:spLocks noChangeShapeType="1"/>
            </p:cNvSpPr>
            <p:nvPr/>
          </p:nvSpPr>
          <p:spPr bwMode="auto">
            <a:xfrm>
              <a:off x="555307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36" name="Line 2008"/>
            <p:cNvSpPr>
              <a:spLocks noChangeShapeType="1"/>
            </p:cNvSpPr>
            <p:nvPr/>
          </p:nvSpPr>
          <p:spPr bwMode="auto">
            <a:xfrm flipV="1">
              <a:off x="55610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37" name="Line 2009"/>
            <p:cNvSpPr>
              <a:spLocks noChangeShapeType="1"/>
            </p:cNvSpPr>
            <p:nvPr/>
          </p:nvSpPr>
          <p:spPr bwMode="auto">
            <a:xfrm>
              <a:off x="55546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38" name="Line 2010"/>
            <p:cNvSpPr>
              <a:spLocks noChangeShapeType="1"/>
            </p:cNvSpPr>
            <p:nvPr/>
          </p:nvSpPr>
          <p:spPr bwMode="auto">
            <a:xfrm flipV="1">
              <a:off x="55641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39" name="Line 2011"/>
            <p:cNvSpPr>
              <a:spLocks noChangeShapeType="1"/>
            </p:cNvSpPr>
            <p:nvPr/>
          </p:nvSpPr>
          <p:spPr bwMode="auto">
            <a:xfrm>
              <a:off x="55610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40" name="Line 2012"/>
            <p:cNvSpPr>
              <a:spLocks noChangeShapeType="1"/>
            </p:cNvSpPr>
            <p:nvPr/>
          </p:nvSpPr>
          <p:spPr bwMode="auto">
            <a:xfrm flipV="1">
              <a:off x="55721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41" name="Line 2013"/>
            <p:cNvSpPr>
              <a:spLocks noChangeShapeType="1"/>
            </p:cNvSpPr>
            <p:nvPr/>
          </p:nvSpPr>
          <p:spPr bwMode="auto">
            <a:xfrm>
              <a:off x="55641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42" name="Line 2014"/>
            <p:cNvSpPr>
              <a:spLocks noChangeShapeType="1"/>
            </p:cNvSpPr>
            <p:nvPr/>
          </p:nvSpPr>
          <p:spPr bwMode="auto">
            <a:xfrm flipV="1">
              <a:off x="55768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43" name="Line 2016"/>
            <p:cNvSpPr>
              <a:spLocks noChangeShapeType="1"/>
            </p:cNvSpPr>
            <p:nvPr/>
          </p:nvSpPr>
          <p:spPr bwMode="auto">
            <a:xfrm>
              <a:off x="557212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44" name="Line 2017"/>
            <p:cNvSpPr>
              <a:spLocks noChangeShapeType="1"/>
            </p:cNvSpPr>
            <p:nvPr/>
          </p:nvSpPr>
          <p:spPr bwMode="auto">
            <a:xfrm flipV="1">
              <a:off x="55800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45" name="Line 2018"/>
            <p:cNvSpPr>
              <a:spLocks noChangeShapeType="1"/>
            </p:cNvSpPr>
            <p:nvPr/>
          </p:nvSpPr>
          <p:spPr bwMode="auto">
            <a:xfrm>
              <a:off x="55768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46" name="Line 2019"/>
            <p:cNvSpPr>
              <a:spLocks noChangeShapeType="1"/>
            </p:cNvSpPr>
            <p:nvPr/>
          </p:nvSpPr>
          <p:spPr bwMode="auto">
            <a:xfrm flipV="1">
              <a:off x="558482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47" name="Line 2020"/>
            <p:cNvSpPr>
              <a:spLocks noChangeShapeType="1"/>
            </p:cNvSpPr>
            <p:nvPr/>
          </p:nvSpPr>
          <p:spPr bwMode="auto">
            <a:xfrm>
              <a:off x="55800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48" name="Line 2021"/>
            <p:cNvSpPr>
              <a:spLocks noChangeShapeType="1"/>
            </p:cNvSpPr>
            <p:nvPr/>
          </p:nvSpPr>
          <p:spPr bwMode="auto">
            <a:xfrm flipV="1">
              <a:off x="559434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49" name="Line 2022"/>
            <p:cNvSpPr>
              <a:spLocks noChangeShapeType="1"/>
            </p:cNvSpPr>
            <p:nvPr/>
          </p:nvSpPr>
          <p:spPr bwMode="auto">
            <a:xfrm>
              <a:off x="558482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50" name="Line 2023"/>
            <p:cNvSpPr>
              <a:spLocks noChangeShapeType="1"/>
            </p:cNvSpPr>
            <p:nvPr/>
          </p:nvSpPr>
          <p:spPr bwMode="auto">
            <a:xfrm flipV="1">
              <a:off x="55991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51" name="Line 2024"/>
            <p:cNvSpPr>
              <a:spLocks noChangeShapeType="1"/>
            </p:cNvSpPr>
            <p:nvPr/>
          </p:nvSpPr>
          <p:spPr bwMode="auto">
            <a:xfrm>
              <a:off x="559434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52" name="Line 2025"/>
            <p:cNvSpPr>
              <a:spLocks noChangeShapeType="1"/>
            </p:cNvSpPr>
            <p:nvPr/>
          </p:nvSpPr>
          <p:spPr bwMode="auto">
            <a:xfrm flipV="1">
              <a:off x="560069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53" name="Line 2026"/>
            <p:cNvSpPr>
              <a:spLocks noChangeShapeType="1"/>
            </p:cNvSpPr>
            <p:nvPr/>
          </p:nvSpPr>
          <p:spPr bwMode="auto">
            <a:xfrm>
              <a:off x="55991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54" name="Line 2027"/>
            <p:cNvSpPr>
              <a:spLocks noChangeShapeType="1"/>
            </p:cNvSpPr>
            <p:nvPr/>
          </p:nvSpPr>
          <p:spPr bwMode="auto">
            <a:xfrm flipV="1">
              <a:off x="560704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55" name="Line 2028"/>
            <p:cNvSpPr>
              <a:spLocks noChangeShapeType="1"/>
            </p:cNvSpPr>
            <p:nvPr/>
          </p:nvSpPr>
          <p:spPr bwMode="auto">
            <a:xfrm>
              <a:off x="560069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56" name="Line 2029"/>
            <p:cNvSpPr>
              <a:spLocks noChangeShapeType="1"/>
            </p:cNvSpPr>
            <p:nvPr/>
          </p:nvSpPr>
          <p:spPr bwMode="auto">
            <a:xfrm flipV="1">
              <a:off x="5608637"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57" name="Line 2030"/>
            <p:cNvSpPr>
              <a:spLocks noChangeShapeType="1"/>
            </p:cNvSpPr>
            <p:nvPr/>
          </p:nvSpPr>
          <p:spPr bwMode="auto">
            <a:xfrm>
              <a:off x="560704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58" name="Line 2031"/>
            <p:cNvSpPr>
              <a:spLocks noChangeShapeType="1"/>
            </p:cNvSpPr>
            <p:nvPr/>
          </p:nvSpPr>
          <p:spPr bwMode="auto">
            <a:xfrm flipV="1">
              <a:off x="561022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59" name="Line 2032"/>
            <p:cNvSpPr>
              <a:spLocks noChangeShapeType="1"/>
            </p:cNvSpPr>
            <p:nvPr/>
          </p:nvSpPr>
          <p:spPr bwMode="auto">
            <a:xfrm>
              <a:off x="5608637"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60" name="Line 2033"/>
            <p:cNvSpPr>
              <a:spLocks noChangeShapeType="1"/>
            </p:cNvSpPr>
            <p:nvPr/>
          </p:nvSpPr>
          <p:spPr bwMode="auto">
            <a:xfrm flipV="1">
              <a:off x="56213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61" name="Line 2034"/>
            <p:cNvSpPr>
              <a:spLocks noChangeShapeType="1"/>
            </p:cNvSpPr>
            <p:nvPr/>
          </p:nvSpPr>
          <p:spPr bwMode="auto">
            <a:xfrm>
              <a:off x="561022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62" name="Line 2035"/>
            <p:cNvSpPr>
              <a:spLocks noChangeShapeType="1"/>
            </p:cNvSpPr>
            <p:nvPr/>
          </p:nvSpPr>
          <p:spPr bwMode="auto">
            <a:xfrm flipV="1">
              <a:off x="5626099"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63" name="Line 2036"/>
            <p:cNvSpPr>
              <a:spLocks noChangeShapeType="1"/>
            </p:cNvSpPr>
            <p:nvPr/>
          </p:nvSpPr>
          <p:spPr bwMode="auto">
            <a:xfrm>
              <a:off x="56213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64" name="Line 2037"/>
            <p:cNvSpPr>
              <a:spLocks noChangeShapeType="1"/>
            </p:cNvSpPr>
            <p:nvPr/>
          </p:nvSpPr>
          <p:spPr bwMode="auto">
            <a:xfrm flipV="1">
              <a:off x="562609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65" name="Line 2038"/>
            <p:cNvSpPr>
              <a:spLocks noChangeShapeType="1"/>
            </p:cNvSpPr>
            <p:nvPr/>
          </p:nvSpPr>
          <p:spPr bwMode="auto">
            <a:xfrm>
              <a:off x="5626099"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66" name="Line 2039"/>
            <p:cNvSpPr>
              <a:spLocks noChangeShapeType="1"/>
            </p:cNvSpPr>
            <p:nvPr/>
          </p:nvSpPr>
          <p:spPr bwMode="auto">
            <a:xfrm flipV="1">
              <a:off x="563244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67" name="Line 2040"/>
            <p:cNvSpPr>
              <a:spLocks noChangeShapeType="1"/>
            </p:cNvSpPr>
            <p:nvPr/>
          </p:nvSpPr>
          <p:spPr bwMode="auto">
            <a:xfrm>
              <a:off x="562609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68" name="Line 2041"/>
            <p:cNvSpPr>
              <a:spLocks noChangeShapeType="1"/>
            </p:cNvSpPr>
            <p:nvPr/>
          </p:nvSpPr>
          <p:spPr bwMode="auto">
            <a:xfrm flipV="1">
              <a:off x="56372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69" name="Line 2042"/>
            <p:cNvSpPr>
              <a:spLocks noChangeShapeType="1"/>
            </p:cNvSpPr>
            <p:nvPr/>
          </p:nvSpPr>
          <p:spPr bwMode="auto">
            <a:xfrm>
              <a:off x="563244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70" name="Line 2043"/>
            <p:cNvSpPr>
              <a:spLocks noChangeShapeType="1"/>
            </p:cNvSpPr>
            <p:nvPr/>
          </p:nvSpPr>
          <p:spPr bwMode="auto">
            <a:xfrm flipV="1">
              <a:off x="56419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71" name="Line 2044"/>
            <p:cNvSpPr>
              <a:spLocks noChangeShapeType="1"/>
            </p:cNvSpPr>
            <p:nvPr/>
          </p:nvSpPr>
          <p:spPr bwMode="auto">
            <a:xfrm>
              <a:off x="56372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72" name="Line 2045"/>
            <p:cNvSpPr>
              <a:spLocks noChangeShapeType="1"/>
            </p:cNvSpPr>
            <p:nvPr/>
          </p:nvSpPr>
          <p:spPr bwMode="auto">
            <a:xfrm flipV="1">
              <a:off x="56499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73" name="Line 2046"/>
            <p:cNvSpPr>
              <a:spLocks noChangeShapeType="1"/>
            </p:cNvSpPr>
            <p:nvPr/>
          </p:nvSpPr>
          <p:spPr bwMode="auto">
            <a:xfrm>
              <a:off x="56419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74" name="Line 2047"/>
            <p:cNvSpPr>
              <a:spLocks noChangeShapeType="1"/>
            </p:cNvSpPr>
            <p:nvPr/>
          </p:nvSpPr>
          <p:spPr bwMode="auto">
            <a:xfrm flipV="1">
              <a:off x="56546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75" name="Line 2048"/>
            <p:cNvSpPr>
              <a:spLocks noChangeShapeType="1"/>
            </p:cNvSpPr>
            <p:nvPr/>
          </p:nvSpPr>
          <p:spPr bwMode="auto">
            <a:xfrm>
              <a:off x="56499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76" name="Line 2049"/>
            <p:cNvSpPr>
              <a:spLocks noChangeShapeType="1"/>
            </p:cNvSpPr>
            <p:nvPr/>
          </p:nvSpPr>
          <p:spPr bwMode="auto">
            <a:xfrm flipV="1">
              <a:off x="56562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77" name="Line 2050"/>
            <p:cNvSpPr>
              <a:spLocks noChangeShapeType="1"/>
            </p:cNvSpPr>
            <p:nvPr/>
          </p:nvSpPr>
          <p:spPr bwMode="auto">
            <a:xfrm>
              <a:off x="56546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78" name="Line 2051"/>
            <p:cNvSpPr>
              <a:spLocks noChangeShapeType="1"/>
            </p:cNvSpPr>
            <p:nvPr/>
          </p:nvSpPr>
          <p:spPr bwMode="auto">
            <a:xfrm flipV="1">
              <a:off x="56657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79" name="Line 2052"/>
            <p:cNvSpPr>
              <a:spLocks noChangeShapeType="1"/>
            </p:cNvSpPr>
            <p:nvPr/>
          </p:nvSpPr>
          <p:spPr bwMode="auto">
            <a:xfrm>
              <a:off x="56562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80" name="Line 2053"/>
            <p:cNvSpPr>
              <a:spLocks noChangeShapeType="1"/>
            </p:cNvSpPr>
            <p:nvPr/>
          </p:nvSpPr>
          <p:spPr bwMode="auto">
            <a:xfrm flipV="1">
              <a:off x="56705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81" name="Line 2054"/>
            <p:cNvSpPr>
              <a:spLocks noChangeShapeType="1"/>
            </p:cNvSpPr>
            <p:nvPr/>
          </p:nvSpPr>
          <p:spPr bwMode="auto">
            <a:xfrm>
              <a:off x="56657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82" name="Line 2055"/>
            <p:cNvSpPr>
              <a:spLocks noChangeShapeType="1"/>
            </p:cNvSpPr>
            <p:nvPr/>
          </p:nvSpPr>
          <p:spPr bwMode="auto">
            <a:xfrm flipV="1">
              <a:off x="56721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83" name="Line 2056"/>
            <p:cNvSpPr>
              <a:spLocks noChangeShapeType="1"/>
            </p:cNvSpPr>
            <p:nvPr/>
          </p:nvSpPr>
          <p:spPr bwMode="auto">
            <a:xfrm>
              <a:off x="56705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84" name="Line 2057"/>
            <p:cNvSpPr>
              <a:spLocks noChangeShapeType="1"/>
            </p:cNvSpPr>
            <p:nvPr/>
          </p:nvSpPr>
          <p:spPr bwMode="auto">
            <a:xfrm flipV="1">
              <a:off x="56784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85" name="Line 2058"/>
            <p:cNvSpPr>
              <a:spLocks noChangeShapeType="1"/>
            </p:cNvSpPr>
            <p:nvPr/>
          </p:nvSpPr>
          <p:spPr bwMode="auto">
            <a:xfrm>
              <a:off x="56721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86" name="Line 2059"/>
            <p:cNvSpPr>
              <a:spLocks noChangeShapeType="1"/>
            </p:cNvSpPr>
            <p:nvPr/>
          </p:nvSpPr>
          <p:spPr bwMode="auto">
            <a:xfrm flipV="1">
              <a:off x="5680075"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87" name="Line 2060"/>
            <p:cNvSpPr>
              <a:spLocks noChangeShapeType="1"/>
            </p:cNvSpPr>
            <p:nvPr/>
          </p:nvSpPr>
          <p:spPr bwMode="auto">
            <a:xfrm>
              <a:off x="56784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88" name="Line 2061"/>
            <p:cNvSpPr>
              <a:spLocks noChangeShapeType="1"/>
            </p:cNvSpPr>
            <p:nvPr/>
          </p:nvSpPr>
          <p:spPr bwMode="auto">
            <a:xfrm flipV="1">
              <a:off x="56848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89" name="Line 2062"/>
            <p:cNvSpPr>
              <a:spLocks noChangeShapeType="1"/>
            </p:cNvSpPr>
            <p:nvPr/>
          </p:nvSpPr>
          <p:spPr bwMode="auto">
            <a:xfrm>
              <a:off x="56800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90" name="Line 2063"/>
            <p:cNvSpPr>
              <a:spLocks noChangeShapeType="1"/>
            </p:cNvSpPr>
            <p:nvPr/>
          </p:nvSpPr>
          <p:spPr bwMode="auto">
            <a:xfrm flipV="1">
              <a:off x="56911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91" name="Line 2064"/>
            <p:cNvSpPr>
              <a:spLocks noChangeShapeType="1"/>
            </p:cNvSpPr>
            <p:nvPr/>
          </p:nvSpPr>
          <p:spPr bwMode="auto">
            <a:xfrm>
              <a:off x="56848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92" name="Line 2065"/>
            <p:cNvSpPr>
              <a:spLocks noChangeShapeType="1"/>
            </p:cNvSpPr>
            <p:nvPr/>
          </p:nvSpPr>
          <p:spPr bwMode="auto">
            <a:xfrm flipV="1">
              <a:off x="569436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93" name="Line 2066"/>
            <p:cNvSpPr>
              <a:spLocks noChangeShapeType="1"/>
            </p:cNvSpPr>
            <p:nvPr/>
          </p:nvSpPr>
          <p:spPr bwMode="auto">
            <a:xfrm>
              <a:off x="56911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94" name="Line 2067"/>
            <p:cNvSpPr>
              <a:spLocks noChangeShapeType="1"/>
            </p:cNvSpPr>
            <p:nvPr/>
          </p:nvSpPr>
          <p:spPr bwMode="auto">
            <a:xfrm flipV="1">
              <a:off x="569912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95" name="Line 2068"/>
            <p:cNvSpPr>
              <a:spLocks noChangeShapeType="1"/>
            </p:cNvSpPr>
            <p:nvPr/>
          </p:nvSpPr>
          <p:spPr bwMode="auto">
            <a:xfrm>
              <a:off x="569436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96" name="Line 2069"/>
            <p:cNvSpPr>
              <a:spLocks noChangeShapeType="1"/>
            </p:cNvSpPr>
            <p:nvPr/>
          </p:nvSpPr>
          <p:spPr bwMode="auto">
            <a:xfrm flipV="1">
              <a:off x="57038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97" name="Line 2070"/>
            <p:cNvSpPr>
              <a:spLocks noChangeShapeType="1"/>
            </p:cNvSpPr>
            <p:nvPr/>
          </p:nvSpPr>
          <p:spPr bwMode="auto">
            <a:xfrm>
              <a:off x="569912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98" name="Line 2071"/>
            <p:cNvSpPr>
              <a:spLocks noChangeShapeType="1"/>
            </p:cNvSpPr>
            <p:nvPr/>
          </p:nvSpPr>
          <p:spPr bwMode="auto">
            <a:xfrm flipV="1">
              <a:off x="57102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1999" name="Line 2072"/>
            <p:cNvSpPr>
              <a:spLocks noChangeShapeType="1"/>
            </p:cNvSpPr>
            <p:nvPr/>
          </p:nvSpPr>
          <p:spPr bwMode="auto">
            <a:xfrm>
              <a:off x="57038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00" name="Line 2073"/>
            <p:cNvSpPr>
              <a:spLocks noChangeShapeType="1"/>
            </p:cNvSpPr>
            <p:nvPr/>
          </p:nvSpPr>
          <p:spPr bwMode="auto">
            <a:xfrm flipV="1">
              <a:off x="571499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01" name="Line 2074"/>
            <p:cNvSpPr>
              <a:spLocks noChangeShapeType="1"/>
            </p:cNvSpPr>
            <p:nvPr/>
          </p:nvSpPr>
          <p:spPr bwMode="auto">
            <a:xfrm>
              <a:off x="57102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02" name="Line 2075"/>
            <p:cNvSpPr>
              <a:spLocks noChangeShapeType="1"/>
            </p:cNvSpPr>
            <p:nvPr/>
          </p:nvSpPr>
          <p:spPr bwMode="auto">
            <a:xfrm flipV="1">
              <a:off x="57197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03" name="Line 2076"/>
            <p:cNvSpPr>
              <a:spLocks noChangeShapeType="1"/>
            </p:cNvSpPr>
            <p:nvPr/>
          </p:nvSpPr>
          <p:spPr bwMode="auto">
            <a:xfrm>
              <a:off x="571499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04" name="Line 2077"/>
            <p:cNvSpPr>
              <a:spLocks noChangeShapeType="1"/>
            </p:cNvSpPr>
            <p:nvPr/>
          </p:nvSpPr>
          <p:spPr bwMode="auto">
            <a:xfrm flipV="1">
              <a:off x="572452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05" name="Line 2078"/>
            <p:cNvSpPr>
              <a:spLocks noChangeShapeType="1"/>
            </p:cNvSpPr>
            <p:nvPr/>
          </p:nvSpPr>
          <p:spPr bwMode="auto">
            <a:xfrm>
              <a:off x="57197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06" name="Line 2079"/>
            <p:cNvSpPr>
              <a:spLocks noChangeShapeType="1"/>
            </p:cNvSpPr>
            <p:nvPr/>
          </p:nvSpPr>
          <p:spPr bwMode="auto">
            <a:xfrm flipV="1">
              <a:off x="57292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07" name="Line 2080"/>
            <p:cNvSpPr>
              <a:spLocks noChangeShapeType="1"/>
            </p:cNvSpPr>
            <p:nvPr/>
          </p:nvSpPr>
          <p:spPr bwMode="auto">
            <a:xfrm>
              <a:off x="572452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08" name="Line 2081"/>
            <p:cNvSpPr>
              <a:spLocks noChangeShapeType="1"/>
            </p:cNvSpPr>
            <p:nvPr/>
          </p:nvSpPr>
          <p:spPr bwMode="auto">
            <a:xfrm flipV="1">
              <a:off x="57388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09" name="Line 2082"/>
            <p:cNvSpPr>
              <a:spLocks noChangeShapeType="1"/>
            </p:cNvSpPr>
            <p:nvPr/>
          </p:nvSpPr>
          <p:spPr bwMode="auto">
            <a:xfrm>
              <a:off x="57292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10" name="Line 2083"/>
            <p:cNvSpPr>
              <a:spLocks noChangeShapeType="1"/>
            </p:cNvSpPr>
            <p:nvPr/>
          </p:nvSpPr>
          <p:spPr bwMode="auto">
            <a:xfrm flipV="1">
              <a:off x="574039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11" name="Line 2084"/>
            <p:cNvSpPr>
              <a:spLocks noChangeShapeType="1"/>
            </p:cNvSpPr>
            <p:nvPr/>
          </p:nvSpPr>
          <p:spPr bwMode="auto">
            <a:xfrm>
              <a:off x="57388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12" name="Line 2085"/>
            <p:cNvSpPr>
              <a:spLocks noChangeShapeType="1"/>
            </p:cNvSpPr>
            <p:nvPr/>
          </p:nvSpPr>
          <p:spPr bwMode="auto">
            <a:xfrm flipV="1">
              <a:off x="57451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13" name="Line 2086"/>
            <p:cNvSpPr>
              <a:spLocks noChangeShapeType="1"/>
            </p:cNvSpPr>
            <p:nvPr/>
          </p:nvSpPr>
          <p:spPr bwMode="auto">
            <a:xfrm>
              <a:off x="574039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14" name="Line 2087"/>
            <p:cNvSpPr>
              <a:spLocks noChangeShapeType="1"/>
            </p:cNvSpPr>
            <p:nvPr/>
          </p:nvSpPr>
          <p:spPr bwMode="auto">
            <a:xfrm flipV="1">
              <a:off x="574992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15" name="Line 2088"/>
            <p:cNvSpPr>
              <a:spLocks noChangeShapeType="1"/>
            </p:cNvSpPr>
            <p:nvPr/>
          </p:nvSpPr>
          <p:spPr bwMode="auto">
            <a:xfrm>
              <a:off x="57451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16" name="Line 2089"/>
            <p:cNvSpPr>
              <a:spLocks noChangeShapeType="1"/>
            </p:cNvSpPr>
            <p:nvPr/>
          </p:nvSpPr>
          <p:spPr bwMode="auto">
            <a:xfrm flipV="1">
              <a:off x="57578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17" name="Line 2090"/>
            <p:cNvSpPr>
              <a:spLocks noChangeShapeType="1"/>
            </p:cNvSpPr>
            <p:nvPr/>
          </p:nvSpPr>
          <p:spPr bwMode="auto">
            <a:xfrm>
              <a:off x="574992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18" name="Line 2091"/>
            <p:cNvSpPr>
              <a:spLocks noChangeShapeType="1"/>
            </p:cNvSpPr>
            <p:nvPr/>
          </p:nvSpPr>
          <p:spPr bwMode="auto">
            <a:xfrm flipV="1">
              <a:off x="57610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19" name="Line 2092"/>
            <p:cNvSpPr>
              <a:spLocks noChangeShapeType="1"/>
            </p:cNvSpPr>
            <p:nvPr/>
          </p:nvSpPr>
          <p:spPr bwMode="auto">
            <a:xfrm>
              <a:off x="57578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20" name="Line 2093"/>
            <p:cNvSpPr>
              <a:spLocks noChangeShapeType="1"/>
            </p:cNvSpPr>
            <p:nvPr/>
          </p:nvSpPr>
          <p:spPr bwMode="auto">
            <a:xfrm flipV="1">
              <a:off x="576579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21" name="Line 2094"/>
            <p:cNvSpPr>
              <a:spLocks noChangeShapeType="1"/>
            </p:cNvSpPr>
            <p:nvPr/>
          </p:nvSpPr>
          <p:spPr bwMode="auto">
            <a:xfrm>
              <a:off x="57610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22" name="Line 2095"/>
            <p:cNvSpPr>
              <a:spLocks noChangeShapeType="1"/>
            </p:cNvSpPr>
            <p:nvPr/>
          </p:nvSpPr>
          <p:spPr bwMode="auto">
            <a:xfrm flipV="1">
              <a:off x="57721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23" name="Line 2096"/>
            <p:cNvSpPr>
              <a:spLocks noChangeShapeType="1"/>
            </p:cNvSpPr>
            <p:nvPr/>
          </p:nvSpPr>
          <p:spPr bwMode="auto">
            <a:xfrm>
              <a:off x="576579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24" name="Line 2097"/>
            <p:cNvSpPr>
              <a:spLocks noChangeShapeType="1"/>
            </p:cNvSpPr>
            <p:nvPr/>
          </p:nvSpPr>
          <p:spPr bwMode="auto">
            <a:xfrm flipV="1">
              <a:off x="57753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25" name="Line 2098"/>
            <p:cNvSpPr>
              <a:spLocks noChangeShapeType="1"/>
            </p:cNvSpPr>
            <p:nvPr/>
          </p:nvSpPr>
          <p:spPr bwMode="auto">
            <a:xfrm>
              <a:off x="57721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26" name="Line 2099"/>
            <p:cNvSpPr>
              <a:spLocks noChangeShapeType="1"/>
            </p:cNvSpPr>
            <p:nvPr/>
          </p:nvSpPr>
          <p:spPr bwMode="auto">
            <a:xfrm flipV="1">
              <a:off x="57816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27" name="Line 2100"/>
            <p:cNvSpPr>
              <a:spLocks noChangeShapeType="1"/>
            </p:cNvSpPr>
            <p:nvPr/>
          </p:nvSpPr>
          <p:spPr bwMode="auto">
            <a:xfrm>
              <a:off x="57753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28" name="Line 2101"/>
            <p:cNvSpPr>
              <a:spLocks noChangeShapeType="1"/>
            </p:cNvSpPr>
            <p:nvPr/>
          </p:nvSpPr>
          <p:spPr bwMode="auto">
            <a:xfrm flipV="1">
              <a:off x="5784850"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29" name="Line 2102"/>
            <p:cNvSpPr>
              <a:spLocks noChangeShapeType="1"/>
            </p:cNvSpPr>
            <p:nvPr/>
          </p:nvSpPr>
          <p:spPr bwMode="auto">
            <a:xfrm>
              <a:off x="57816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30" name="Line 2103"/>
            <p:cNvSpPr>
              <a:spLocks noChangeShapeType="1"/>
            </p:cNvSpPr>
            <p:nvPr/>
          </p:nvSpPr>
          <p:spPr bwMode="auto">
            <a:xfrm flipV="1">
              <a:off x="57864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31" name="Line 2104"/>
            <p:cNvSpPr>
              <a:spLocks noChangeShapeType="1"/>
            </p:cNvSpPr>
            <p:nvPr/>
          </p:nvSpPr>
          <p:spPr bwMode="auto">
            <a:xfrm>
              <a:off x="57848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32" name="Line 2105"/>
            <p:cNvSpPr>
              <a:spLocks noChangeShapeType="1"/>
            </p:cNvSpPr>
            <p:nvPr/>
          </p:nvSpPr>
          <p:spPr bwMode="auto">
            <a:xfrm flipV="1">
              <a:off x="57927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33" name="Line 2106"/>
            <p:cNvSpPr>
              <a:spLocks noChangeShapeType="1"/>
            </p:cNvSpPr>
            <p:nvPr/>
          </p:nvSpPr>
          <p:spPr bwMode="auto">
            <a:xfrm>
              <a:off x="57864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34" name="Line 2107"/>
            <p:cNvSpPr>
              <a:spLocks noChangeShapeType="1"/>
            </p:cNvSpPr>
            <p:nvPr/>
          </p:nvSpPr>
          <p:spPr bwMode="auto">
            <a:xfrm flipV="1">
              <a:off x="579596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35" name="Line 2108"/>
            <p:cNvSpPr>
              <a:spLocks noChangeShapeType="1"/>
            </p:cNvSpPr>
            <p:nvPr/>
          </p:nvSpPr>
          <p:spPr bwMode="auto">
            <a:xfrm>
              <a:off x="57927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36" name="Line 2109"/>
            <p:cNvSpPr>
              <a:spLocks noChangeShapeType="1"/>
            </p:cNvSpPr>
            <p:nvPr/>
          </p:nvSpPr>
          <p:spPr bwMode="auto">
            <a:xfrm flipV="1">
              <a:off x="580231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37" name="Line 2110"/>
            <p:cNvSpPr>
              <a:spLocks noChangeShapeType="1"/>
            </p:cNvSpPr>
            <p:nvPr/>
          </p:nvSpPr>
          <p:spPr bwMode="auto">
            <a:xfrm>
              <a:off x="579596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38" name="Line 2111"/>
            <p:cNvSpPr>
              <a:spLocks noChangeShapeType="1"/>
            </p:cNvSpPr>
            <p:nvPr/>
          </p:nvSpPr>
          <p:spPr bwMode="auto">
            <a:xfrm flipV="1">
              <a:off x="58118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39" name="Line 2112"/>
            <p:cNvSpPr>
              <a:spLocks noChangeShapeType="1"/>
            </p:cNvSpPr>
            <p:nvPr/>
          </p:nvSpPr>
          <p:spPr bwMode="auto">
            <a:xfrm>
              <a:off x="580231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40" name="Line 2113"/>
            <p:cNvSpPr>
              <a:spLocks noChangeShapeType="1"/>
            </p:cNvSpPr>
            <p:nvPr/>
          </p:nvSpPr>
          <p:spPr bwMode="auto">
            <a:xfrm flipV="1">
              <a:off x="58166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41" name="Line 2114"/>
            <p:cNvSpPr>
              <a:spLocks noChangeShapeType="1"/>
            </p:cNvSpPr>
            <p:nvPr/>
          </p:nvSpPr>
          <p:spPr bwMode="auto">
            <a:xfrm>
              <a:off x="58118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42" name="Line 2115"/>
            <p:cNvSpPr>
              <a:spLocks noChangeShapeType="1"/>
            </p:cNvSpPr>
            <p:nvPr/>
          </p:nvSpPr>
          <p:spPr bwMode="auto">
            <a:xfrm flipV="1">
              <a:off x="582136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43" name="Line 2116"/>
            <p:cNvSpPr>
              <a:spLocks noChangeShapeType="1"/>
            </p:cNvSpPr>
            <p:nvPr/>
          </p:nvSpPr>
          <p:spPr bwMode="auto">
            <a:xfrm>
              <a:off x="58166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44" name="Line 2117"/>
            <p:cNvSpPr>
              <a:spLocks noChangeShapeType="1"/>
            </p:cNvSpPr>
            <p:nvPr/>
          </p:nvSpPr>
          <p:spPr bwMode="auto">
            <a:xfrm flipV="1">
              <a:off x="582771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45" name="Line 2118"/>
            <p:cNvSpPr>
              <a:spLocks noChangeShapeType="1"/>
            </p:cNvSpPr>
            <p:nvPr/>
          </p:nvSpPr>
          <p:spPr bwMode="auto">
            <a:xfrm>
              <a:off x="582136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46" name="Line 2119"/>
            <p:cNvSpPr>
              <a:spLocks noChangeShapeType="1"/>
            </p:cNvSpPr>
            <p:nvPr/>
          </p:nvSpPr>
          <p:spPr bwMode="auto">
            <a:xfrm flipV="1">
              <a:off x="583247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47" name="Line 2120"/>
            <p:cNvSpPr>
              <a:spLocks noChangeShapeType="1"/>
            </p:cNvSpPr>
            <p:nvPr/>
          </p:nvSpPr>
          <p:spPr bwMode="auto">
            <a:xfrm>
              <a:off x="582771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48" name="Line 2121"/>
            <p:cNvSpPr>
              <a:spLocks noChangeShapeType="1"/>
            </p:cNvSpPr>
            <p:nvPr/>
          </p:nvSpPr>
          <p:spPr bwMode="auto">
            <a:xfrm flipV="1">
              <a:off x="584199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49" name="Line 2122"/>
            <p:cNvSpPr>
              <a:spLocks noChangeShapeType="1"/>
            </p:cNvSpPr>
            <p:nvPr/>
          </p:nvSpPr>
          <p:spPr bwMode="auto">
            <a:xfrm>
              <a:off x="583247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50" name="Line 2123"/>
            <p:cNvSpPr>
              <a:spLocks noChangeShapeType="1"/>
            </p:cNvSpPr>
            <p:nvPr/>
          </p:nvSpPr>
          <p:spPr bwMode="auto">
            <a:xfrm flipV="1">
              <a:off x="584199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51" name="Line 2124"/>
            <p:cNvSpPr>
              <a:spLocks noChangeShapeType="1"/>
            </p:cNvSpPr>
            <p:nvPr/>
          </p:nvSpPr>
          <p:spPr bwMode="auto">
            <a:xfrm>
              <a:off x="584199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52" name="Line 2125"/>
            <p:cNvSpPr>
              <a:spLocks noChangeShapeType="1"/>
            </p:cNvSpPr>
            <p:nvPr/>
          </p:nvSpPr>
          <p:spPr bwMode="auto">
            <a:xfrm flipV="1">
              <a:off x="585469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53" name="Line 2126"/>
            <p:cNvSpPr>
              <a:spLocks noChangeShapeType="1"/>
            </p:cNvSpPr>
            <p:nvPr/>
          </p:nvSpPr>
          <p:spPr bwMode="auto">
            <a:xfrm>
              <a:off x="584199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54" name="Line 2127"/>
            <p:cNvSpPr>
              <a:spLocks noChangeShapeType="1"/>
            </p:cNvSpPr>
            <p:nvPr/>
          </p:nvSpPr>
          <p:spPr bwMode="auto">
            <a:xfrm flipV="1">
              <a:off x="586104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55" name="Line 2128"/>
            <p:cNvSpPr>
              <a:spLocks noChangeShapeType="1"/>
            </p:cNvSpPr>
            <p:nvPr/>
          </p:nvSpPr>
          <p:spPr bwMode="auto">
            <a:xfrm>
              <a:off x="585469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56" name="Line 2129"/>
            <p:cNvSpPr>
              <a:spLocks noChangeShapeType="1"/>
            </p:cNvSpPr>
            <p:nvPr/>
          </p:nvSpPr>
          <p:spPr bwMode="auto">
            <a:xfrm flipV="1">
              <a:off x="586739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57" name="Line 2130"/>
            <p:cNvSpPr>
              <a:spLocks noChangeShapeType="1"/>
            </p:cNvSpPr>
            <p:nvPr/>
          </p:nvSpPr>
          <p:spPr bwMode="auto">
            <a:xfrm>
              <a:off x="586104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58" name="Line 2131"/>
            <p:cNvSpPr>
              <a:spLocks noChangeShapeType="1"/>
            </p:cNvSpPr>
            <p:nvPr/>
          </p:nvSpPr>
          <p:spPr bwMode="auto">
            <a:xfrm flipV="1">
              <a:off x="58689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59" name="Line 2132"/>
            <p:cNvSpPr>
              <a:spLocks noChangeShapeType="1"/>
            </p:cNvSpPr>
            <p:nvPr/>
          </p:nvSpPr>
          <p:spPr bwMode="auto">
            <a:xfrm>
              <a:off x="586739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60" name="Line 2133"/>
            <p:cNvSpPr>
              <a:spLocks noChangeShapeType="1"/>
            </p:cNvSpPr>
            <p:nvPr/>
          </p:nvSpPr>
          <p:spPr bwMode="auto">
            <a:xfrm flipV="1">
              <a:off x="5868987"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61" name="Line 2134"/>
            <p:cNvSpPr>
              <a:spLocks noChangeShapeType="1"/>
            </p:cNvSpPr>
            <p:nvPr/>
          </p:nvSpPr>
          <p:spPr bwMode="auto">
            <a:xfrm>
              <a:off x="58689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62" name="Line 2135"/>
            <p:cNvSpPr>
              <a:spLocks noChangeShapeType="1"/>
            </p:cNvSpPr>
            <p:nvPr/>
          </p:nvSpPr>
          <p:spPr bwMode="auto">
            <a:xfrm flipV="1">
              <a:off x="587692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63" name="Line 2136"/>
            <p:cNvSpPr>
              <a:spLocks noChangeShapeType="1"/>
            </p:cNvSpPr>
            <p:nvPr/>
          </p:nvSpPr>
          <p:spPr bwMode="auto">
            <a:xfrm>
              <a:off x="5868987"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64" name="Line 2137"/>
            <p:cNvSpPr>
              <a:spLocks noChangeShapeType="1"/>
            </p:cNvSpPr>
            <p:nvPr/>
          </p:nvSpPr>
          <p:spPr bwMode="auto">
            <a:xfrm flipV="1">
              <a:off x="58785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65" name="Line 2138"/>
            <p:cNvSpPr>
              <a:spLocks noChangeShapeType="1"/>
            </p:cNvSpPr>
            <p:nvPr/>
          </p:nvSpPr>
          <p:spPr bwMode="auto">
            <a:xfrm>
              <a:off x="587692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66" name="Line 2139"/>
            <p:cNvSpPr>
              <a:spLocks noChangeShapeType="1"/>
            </p:cNvSpPr>
            <p:nvPr/>
          </p:nvSpPr>
          <p:spPr bwMode="auto">
            <a:xfrm flipV="1">
              <a:off x="588327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67" name="Line 2140"/>
            <p:cNvSpPr>
              <a:spLocks noChangeShapeType="1"/>
            </p:cNvSpPr>
            <p:nvPr/>
          </p:nvSpPr>
          <p:spPr bwMode="auto">
            <a:xfrm>
              <a:off x="58785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68" name="Line 2141"/>
            <p:cNvSpPr>
              <a:spLocks noChangeShapeType="1"/>
            </p:cNvSpPr>
            <p:nvPr/>
          </p:nvSpPr>
          <p:spPr bwMode="auto">
            <a:xfrm flipV="1">
              <a:off x="58912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69" name="Line 2142"/>
            <p:cNvSpPr>
              <a:spLocks noChangeShapeType="1"/>
            </p:cNvSpPr>
            <p:nvPr/>
          </p:nvSpPr>
          <p:spPr bwMode="auto">
            <a:xfrm>
              <a:off x="588327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70" name="Line 2143"/>
            <p:cNvSpPr>
              <a:spLocks noChangeShapeType="1"/>
            </p:cNvSpPr>
            <p:nvPr/>
          </p:nvSpPr>
          <p:spPr bwMode="auto">
            <a:xfrm flipV="1">
              <a:off x="589279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71" name="Line 2144"/>
            <p:cNvSpPr>
              <a:spLocks noChangeShapeType="1"/>
            </p:cNvSpPr>
            <p:nvPr/>
          </p:nvSpPr>
          <p:spPr bwMode="auto">
            <a:xfrm>
              <a:off x="58912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72" name="Line 2145"/>
            <p:cNvSpPr>
              <a:spLocks noChangeShapeType="1"/>
            </p:cNvSpPr>
            <p:nvPr/>
          </p:nvSpPr>
          <p:spPr bwMode="auto">
            <a:xfrm flipV="1">
              <a:off x="589914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73" name="Line 2146"/>
            <p:cNvSpPr>
              <a:spLocks noChangeShapeType="1"/>
            </p:cNvSpPr>
            <p:nvPr/>
          </p:nvSpPr>
          <p:spPr bwMode="auto">
            <a:xfrm>
              <a:off x="589279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74" name="Line 2147"/>
            <p:cNvSpPr>
              <a:spLocks noChangeShapeType="1"/>
            </p:cNvSpPr>
            <p:nvPr/>
          </p:nvSpPr>
          <p:spPr bwMode="auto">
            <a:xfrm flipV="1">
              <a:off x="59039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75" name="Line 2148"/>
            <p:cNvSpPr>
              <a:spLocks noChangeShapeType="1"/>
            </p:cNvSpPr>
            <p:nvPr/>
          </p:nvSpPr>
          <p:spPr bwMode="auto">
            <a:xfrm>
              <a:off x="589914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76" name="Line 2149"/>
            <p:cNvSpPr>
              <a:spLocks noChangeShapeType="1"/>
            </p:cNvSpPr>
            <p:nvPr/>
          </p:nvSpPr>
          <p:spPr bwMode="auto">
            <a:xfrm flipV="1">
              <a:off x="59102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77" name="Line 2150"/>
            <p:cNvSpPr>
              <a:spLocks noChangeShapeType="1"/>
            </p:cNvSpPr>
            <p:nvPr/>
          </p:nvSpPr>
          <p:spPr bwMode="auto">
            <a:xfrm>
              <a:off x="59039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78" name="Line 2151"/>
            <p:cNvSpPr>
              <a:spLocks noChangeShapeType="1"/>
            </p:cNvSpPr>
            <p:nvPr/>
          </p:nvSpPr>
          <p:spPr bwMode="auto">
            <a:xfrm flipV="1">
              <a:off x="59150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79" name="Line 2152"/>
            <p:cNvSpPr>
              <a:spLocks noChangeShapeType="1"/>
            </p:cNvSpPr>
            <p:nvPr/>
          </p:nvSpPr>
          <p:spPr bwMode="auto">
            <a:xfrm>
              <a:off x="59102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80" name="Line 2153"/>
            <p:cNvSpPr>
              <a:spLocks noChangeShapeType="1"/>
            </p:cNvSpPr>
            <p:nvPr/>
          </p:nvSpPr>
          <p:spPr bwMode="auto">
            <a:xfrm flipV="1">
              <a:off x="59245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81" name="Line 2154"/>
            <p:cNvSpPr>
              <a:spLocks noChangeShapeType="1"/>
            </p:cNvSpPr>
            <p:nvPr/>
          </p:nvSpPr>
          <p:spPr bwMode="auto">
            <a:xfrm>
              <a:off x="59150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82" name="Line 2155"/>
            <p:cNvSpPr>
              <a:spLocks noChangeShapeType="1"/>
            </p:cNvSpPr>
            <p:nvPr/>
          </p:nvSpPr>
          <p:spPr bwMode="auto">
            <a:xfrm flipV="1">
              <a:off x="59293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83" name="Line 2156"/>
            <p:cNvSpPr>
              <a:spLocks noChangeShapeType="1"/>
            </p:cNvSpPr>
            <p:nvPr/>
          </p:nvSpPr>
          <p:spPr bwMode="auto">
            <a:xfrm>
              <a:off x="59245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84" name="Line 2157"/>
            <p:cNvSpPr>
              <a:spLocks noChangeShapeType="1"/>
            </p:cNvSpPr>
            <p:nvPr/>
          </p:nvSpPr>
          <p:spPr bwMode="auto">
            <a:xfrm flipV="1">
              <a:off x="59340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85" name="Line 2158"/>
            <p:cNvSpPr>
              <a:spLocks noChangeShapeType="1"/>
            </p:cNvSpPr>
            <p:nvPr/>
          </p:nvSpPr>
          <p:spPr bwMode="auto">
            <a:xfrm>
              <a:off x="59293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86" name="Line 2159"/>
            <p:cNvSpPr>
              <a:spLocks noChangeShapeType="1"/>
            </p:cNvSpPr>
            <p:nvPr/>
          </p:nvSpPr>
          <p:spPr bwMode="auto">
            <a:xfrm flipV="1">
              <a:off x="5938838" y="6515125"/>
              <a:ext cx="1588" cy="84139"/>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87" name="Line 2160"/>
            <p:cNvSpPr>
              <a:spLocks noChangeShapeType="1"/>
            </p:cNvSpPr>
            <p:nvPr/>
          </p:nvSpPr>
          <p:spPr bwMode="auto">
            <a:xfrm>
              <a:off x="59340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88" name="Line 2161"/>
            <p:cNvSpPr>
              <a:spLocks noChangeShapeType="1"/>
            </p:cNvSpPr>
            <p:nvPr/>
          </p:nvSpPr>
          <p:spPr bwMode="auto">
            <a:xfrm flipV="1">
              <a:off x="5938838" y="6515125"/>
              <a:ext cx="1588" cy="6350"/>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89" name="Line 2162"/>
            <p:cNvSpPr>
              <a:spLocks noChangeShapeType="1"/>
            </p:cNvSpPr>
            <p:nvPr/>
          </p:nvSpPr>
          <p:spPr bwMode="auto">
            <a:xfrm flipV="1">
              <a:off x="5938838" y="6400825"/>
              <a:ext cx="1588" cy="114300"/>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90" name="Line 2163"/>
            <p:cNvSpPr>
              <a:spLocks noChangeShapeType="1"/>
            </p:cNvSpPr>
            <p:nvPr/>
          </p:nvSpPr>
          <p:spPr bwMode="auto">
            <a:xfrm>
              <a:off x="5938838" y="6400825"/>
              <a:ext cx="1588" cy="193676"/>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91" name="Line 2164"/>
            <p:cNvSpPr>
              <a:spLocks noChangeShapeType="1"/>
            </p:cNvSpPr>
            <p:nvPr/>
          </p:nvSpPr>
          <p:spPr bwMode="auto">
            <a:xfrm flipV="1">
              <a:off x="59467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92" name="Line 2165"/>
            <p:cNvSpPr>
              <a:spLocks noChangeShapeType="1"/>
            </p:cNvSpPr>
            <p:nvPr/>
          </p:nvSpPr>
          <p:spPr bwMode="auto">
            <a:xfrm>
              <a:off x="59404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93" name="Line 2166"/>
            <p:cNvSpPr>
              <a:spLocks noChangeShapeType="1"/>
            </p:cNvSpPr>
            <p:nvPr/>
          </p:nvSpPr>
          <p:spPr bwMode="auto">
            <a:xfrm flipV="1">
              <a:off x="59515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94" name="Line 2167"/>
            <p:cNvSpPr>
              <a:spLocks noChangeShapeType="1"/>
            </p:cNvSpPr>
            <p:nvPr/>
          </p:nvSpPr>
          <p:spPr bwMode="auto">
            <a:xfrm>
              <a:off x="59467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95" name="Line 2168"/>
            <p:cNvSpPr>
              <a:spLocks noChangeShapeType="1"/>
            </p:cNvSpPr>
            <p:nvPr/>
          </p:nvSpPr>
          <p:spPr bwMode="auto">
            <a:xfrm flipV="1">
              <a:off x="5951538" y="6492900"/>
              <a:ext cx="1588" cy="101600"/>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96" name="Line 2169"/>
            <p:cNvSpPr>
              <a:spLocks noChangeShapeType="1"/>
            </p:cNvSpPr>
            <p:nvPr/>
          </p:nvSpPr>
          <p:spPr bwMode="auto">
            <a:xfrm flipV="1">
              <a:off x="59563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97" name="Line 2170"/>
            <p:cNvSpPr>
              <a:spLocks noChangeShapeType="1"/>
            </p:cNvSpPr>
            <p:nvPr/>
          </p:nvSpPr>
          <p:spPr bwMode="auto">
            <a:xfrm>
              <a:off x="59515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98" name="Line 2171"/>
            <p:cNvSpPr>
              <a:spLocks noChangeShapeType="1"/>
            </p:cNvSpPr>
            <p:nvPr/>
          </p:nvSpPr>
          <p:spPr bwMode="auto">
            <a:xfrm flipV="1">
              <a:off x="59594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099" name="Line 2172"/>
            <p:cNvSpPr>
              <a:spLocks noChangeShapeType="1"/>
            </p:cNvSpPr>
            <p:nvPr/>
          </p:nvSpPr>
          <p:spPr bwMode="auto">
            <a:xfrm>
              <a:off x="59563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00" name="Line 2173"/>
            <p:cNvSpPr>
              <a:spLocks noChangeShapeType="1"/>
            </p:cNvSpPr>
            <p:nvPr/>
          </p:nvSpPr>
          <p:spPr bwMode="auto">
            <a:xfrm flipV="1">
              <a:off x="596741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01" name="Line 2174"/>
            <p:cNvSpPr>
              <a:spLocks noChangeShapeType="1"/>
            </p:cNvSpPr>
            <p:nvPr/>
          </p:nvSpPr>
          <p:spPr bwMode="auto">
            <a:xfrm>
              <a:off x="59594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02" name="Line 2175"/>
            <p:cNvSpPr>
              <a:spLocks noChangeShapeType="1"/>
            </p:cNvSpPr>
            <p:nvPr/>
          </p:nvSpPr>
          <p:spPr bwMode="auto">
            <a:xfrm flipV="1">
              <a:off x="59705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03" name="Line 2176"/>
            <p:cNvSpPr>
              <a:spLocks noChangeShapeType="1"/>
            </p:cNvSpPr>
            <p:nvPr/>
          </p:nvSpPr>
          <p:spPr bwMode="auto">
            <a:xfrm>
              <a:off x="596741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04" name="Line 2177"/>
            <p:cNvSpPr>
              <a:spLocks noChangeShapeType="1"/>
            </p:cNvSpPr>
            <p:nvPr/>
          </p:nvSpPr>
          <p:spPr bwMode="auto">
            <a:xfrm flipV="1">
              <a:off x="597852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05" name="Line 2178"/>
            <p:cNvSpPr>
              <a:spLocks noChangeShapeType="1"/>
            </p:cNvSpPr>
            <p:nvPr/>
          </p:nvSpPr>
          <p:spPr bwMode="auto">
            <a:xfrm>
              <a:off x="59705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06" name="Line 2179"/>
            <p:cNvSpPr>
              <a:spLocks noChangeShapeType="1"/>
            </p:cNvSpPr>
            <p:nvPr/>
          </p:nvSpPr>
          <p:spPr bwMode="auto">
            <a:xfrm flipV="1">
              <a:off x="5980113"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07" name="Line 2180"/>
            <p:cNvSpPr>
              <a:spLocks noChangeShapeType="1"/>
            </p:cNvSpPr>
            <p:nvPr/>
          </p:nvSpPr>
          <p:spPr bwMode="auto">
            <a:xfrm>
              <a:off x="597852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08" name="Line 2181"/>
            <p:cNvSpPr>
              <a:spLocks noChangeShapeType="1"/>
            </p:cNvSpPr>
            <p:nvPr/>
          </p:nvSpPr>
          <p:spPr bwMode="auto">
            <a:xfrm flipV="1">
              <a:off x="598169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09" name="Line 2182"/>
            <p:cNvSpPr>
              <a:spLocks noChangeShapeType="1"/>
            </p:cNvSpPr>
            <p:nvPr/>
          </p:nvSpPr>
          <p:spPr bwMode="auto">
            <a:xfrm>
              <a:off x="5980113"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10" name="Line 2183"/>
            <p:cNvSpPr>
              <a:spLocks noChangeShapeType="1"/>
            </p:cNvSpPr>
            <p:nvPr/>
          </p:nvSpPr>
          <p:spPr bwMode="auto">
            <a:xfrm flipV="1">
              <a:off x="59864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11" name="Line 2184"/>
            <p:cNvSpPr>
              <a:spLocks noChangeShapeType="1"/>
            </p:cNvSpPr>
            <p:nvPr/>
          </p:nvSpPr>
          <p:spPr bwMode="auto">
            <a:xfrm>
              <a:off x="598169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12" name="Line 2185"/>
            <p:cNvSpPr>
              <a:spLocks noChangeShapeType="1"/>
            </p:cNvSpPr>
            <p:nvPr/>
          </p:nvSpPr>
          <p:spPr bwMode="auto">
            <a:xfrm flipV="1">
              <a:off x="59928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13" name="Line 2186"/>
            <p:cNvSpPr>
              <a:spLocks noChangeShapeType="1"/>
            </p:cNvSpPr>
            <p:nvPr/>
          </p:nvSpPr>
          <p:spPr bwMode="auto">
            <a:xfrm>
              <a:off x="59864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14" name="Line 2187"/>
            <p:cNvSpPr>
              <a:spLocks noChangeShapeType="1"/>
            </p:cNvSpPr>
            <p:nvPr/>
          </p:nvSpPr>
          <p:spPr bwMode="auto">
            <a:xfrm flipV="1">
              <a:off x="600074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15" name="Line 2188"/>
            <p:cNvSpPr>
              <a:spLocks noChangeShapeType="1"/>
            </p:cNvSpPr>
            <p:nvPr/>
          </p:nvSpPr>
          <p:spPr bwMode="auto">
            <a:xfrm>
              <a:off x="59928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16" name="Line 2189"/>
            <p:cNvSpPr>
              <a:spLocks noChangeShapeType="1"/>
            </p:cNvSpPr>
            <p:nvPr/>
          </p:nvSpPr>
          <p:spPr bwMode="auto">
            <a:xfrm flipV="1">
              <a:off x="600709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17" name="Line 2190"/>
            <p:cNvSpPr>
              <a:spLocks noChangeShapeType="1"/>
            </p:cNvSpPr>
            <p:nvPr/>
          </p:nvSpPr>
          <p:spPr bwMode="auto">
            <a:xfrm>
              <a:off x="600074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18" name="Line 2191"/>
            <p:cNvSpPr>
              <a:spLocks noChangeShapeType="1"/>
            </p:cNvSpPr>
            <p:nvPr/>
          </p:nvSpPr>
          <p:spPr bwMode="auto">
            <a:xfrm flipV="1">
              <a:off x="60213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19" name="Line 2192"/>
            <p:cNvSpPr>
              <a:spLocks noChangeShapeType="1"/>
            </p:cNvSpPr>
            <p:nvPr/>
          </p:nvSpPr>
          <p:spPr bwMode="auto">
            <a:xfrm>
              <a:off x="600709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20" name="Line 2193"/>
            <p:cNvSpPr>
              <a:spLocks noChangeShapeType="1"/>
            </p:cNvSpPr>
            <p:nvPr/>
          </p:nvSpPr>
          <p:spPr bwMode="auto">
            <a:xfrm flipV="1">
              <a:off x="60245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21" name="Line 2194"/>
            <p:cNvSpPr>
              <a:spLocks noChangeShapeType="1"/>
            </p:cNvSpPr>
            <p:nvPr/>
          </p:nvSpPr>
          <p:spPr bwMode="auto">
            <a:xfrm>
              <a:off x="60213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22" name="Line 2195"/>
            <p:cNvSpPr>
              <a:spLocks noChangeShapeType="1"/>
            </p:cNvSpPr>
            <p:nvPr/>
          </p:nvSpPr>
          <p:spPr bwMode="auto">
            <a:xfrm flipV="1">
              <a:off x="602932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23" name="Line 2196"/>
            <p:cNvSpPr>
              <a:spLocks noChangeShapeType="1"/>
            </p:cNvSpPr>
            <p:nvPr/>
          </p:nvSpPr>
          <p:spPr bwMode="auto">
            <a:xfrm>
              <a:off x="60245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24" name="Line 2197"/>
            <p:cNvSpPr>
              <a:spLocks noChangeShapeType="1"/>
            </p:cNvSpPr>
            <p:nvPr/>
          </p:nvSpPr>
          <p:spPr bwMode="auto">
            <a:xfrm flipV="1">
              <a:off x="603249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25" name="Line 2198"/>
            <p:cNvSpPr>
              <a:spLocks noChangeShapeType="1"/>
            </p:cNvSpPr>
            <p:nvPr/>
          </p:nvSpPr>
          <p:spPr bwMode="auto">
            <a:xfrm>
              <a:off x="602932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26" name="Line 2199"/>
            <p:cNvSpPr>
              <a:spLocks noChangeShapeType="1"/>
            </p:cNvSpPr>
            <p:nvPr/>
          </p:nvSpPr>
          <p:spPr bwMode="auto">
            <a:xfrm flipV="1">
              <a:off x="603884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27" name="Line 2200"/>
            <p:cNvSpPr>
              <a:spLocks noChangeShapeType="1"/>
            </p:cNvSpPr>
            <p:nvPr/>
          </p:nvSpPr>
          <p:spPr bwMode="auto">
            <a:xfrm>
              <a:off x="603249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28" name="Line 2201"/>
            <p:cNvSpPr>
              <a:spLocks noChangeShapeType="1"/>
            </p:cNvSpPr>
            <p:nvPr/>
          </p:nvSpPr>
          <p:spPr bwMode="auto">
            <a:xfrm flipV="1">
              <a:off x="60436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29" name="Line 2202"/>
            <p:cNvSpPr>
              <a:spLocks noChangeShapeType="1"/>
            </p:cNvSpPr>
            <p:nvPr/>
          </p:nvSpPr>
          <p:spPr bwMode="auto">
            <a:xfrm>
              <a:off x="603884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30" name="Line 2203"/>
            <p:cNvSpPr>
              <a:spLocks noChangeShapeType="1"/>
            </p:cNvSpPr>
            <p:nvPr/>
          </p:nvSpPr>
          <p:spPr bwMode="auto">
            <a:xfrm flipV="1">
              <a:off x="60515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31" name="Line 2204"/>
            <p:cNvSpPr>
              <a:spLocks noChangeShapeType="1"/>
            </p:cNvSpPr>
            <p:nvPr/>
          </p:nvSpPr>
          <p:spPr bwMode="auto">
            <a:xfrm>
              <a:off x="60436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32" name="Line 2205"/>
            <p:cNvSpPr>
              <a:spLocks noChangeShapeType="1"/>
            </p:cNvSpPr>
            <p:nvPr/>
          </p:nvSpPr>
          <p:spPr bwMode="auto">
            <a:xfrm flipV="1">
              <a:off x="60610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33" name="Line 2206"/>
            <p:cNvSpPr>
              <a:spLocks noChangeShapeType="1"/>
            </p:cNvSpPr>
            <p:nvPr/>
          </p:nvSpPr>
          <p:spPr bwMode="auto">
            <a:xfrm>
              <a:off x="60515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34" name="Line 2207"/>
            <p:cNvSpPr>
              <a:spLocks noChangeShapeType="1"/>
            </p:cNvSpPr>
            <p:nvPr/>
          </p:nvSpPr>
          <p:spPr bwMode="auto">
            <a:xfrm flipV="1">
              <a:off x="60642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35" name="Line 2208"/>
            <p:cNvSpPr>
              <a:spLocks noChangeShapeType="1"/>
            </p:cNvSpPr>
            <p:nvPr/>
          </p:nvSpPr>
          <p:spPr bwMode="auto">
            <a:xfrm>
              <a:off x="60610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36" name="Line 2209"/>
            <p:cNvSpPr>
              <a:spLocks noChangeShapeType="1"/>
            </p:cNvSpPr>
            <p:nvPr/>
          </p:nvSpPr>
          <p:spPr bwMode="auto">
            <a:xfrm flipV="1">
              <a:off x="60674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37" name="Line 2210"/>
            <p:cNvSpPr>
              <a:spLocks noChangeShapeType="1"/>
            </p:cNvSpPr>
            <p:nvPr/>
          </p:nvSpPr>
          <p:spPr bwMode="auto">
            <a:xfrm>
              <a:off x="60642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38" name="Line 2211"/>
            <p:cNvSpPr>
              <a:spLocks noChangeShapeType="1"/>
            </p:cNvSpPr>
            <p:nvPr/>
          </p:nvSpPr>
          <p:spPr bwMode="auto">
            <a:xfrm flipV="1">
              <a:off x="607536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39" name="Line 2212"/>
            <p:cNvSpPr>
              <a:spLocks noChangeShapeType="1"/>
            </p:cNvSpPr>
            <p:nvPr/>
          </p:nvSpPr>
          <p:spPr bwMode="auto">
            <a:xfrm>
              <a:off x="60674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40" name="Line 2213"/>
            <p:cNvSpPr>
              <a:spLocks noChangeShapeType="1"/>
            </p:cNvSpPr>
            <p:nvPr/>
          </p:nvSpPr>
          <p:spPr bwMode="auto">
            <a:xfrm flipV="1">
              <a:off x="608806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41" name="Line 2214"/>
            <p:cNvSpPr>
              <a:spLocks noChangeShapeType="1"/>
            </p:cNvSpPr>
            <p:nvPr/>
          </p:nvSpPr>
          <p:spPr bwMode="auto">
            <a:xfrm>
              <a:off x="607536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42" name="Line 2215"/>
            <p:cNvSpPr>
              <a:spLocks noChangeShapeType="1"/>
            </p:cNvSpPr>
            <p:nvPr/>
          </p:nvSpPr>
          <p:spPr bwMode="auto">
            <a:xfrm flipV="1">
              <a:off x="608806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43" name="Line 2217"/>
            <p:cNvSpPr>
              <a:spLocks noChangeShapeType="1"/>
            </p:cNvSpPr>
            <p:nvPr/>
          </p:nvSpPr>
          <p:spPr bwMode="auto">
            <a:xfrm>
              <a:off x="60880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44" name="Line 2218"/>
            <p:cNvSpPr>
              <a:spLocks noChangeShapeType="1"/>
            </p:cNvSpPr>
            <p:nvPr/>
          </p:nvSpPr>
          <p:spPr bwMode="auto">
            <a:xfrm flipV="1">
              <a:off x="60960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45" name="Line 2219"/>
            <p:cNvSpPr>
              <a:spLocks noChangeShapeType="1"/>
            </p:cNvSpPr>
            <p:nvPr/>
          </p:nvSpPr>
          <p:spPr bwMode="auto">
            <a:xfrm>
              <a:off x="60880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46" name="Line 2220"/>
            <p:cNvSpPr>
              <a:spLocks noChangeShapeType="1"/>
            </p:cNvSpPr>
            <p:nvPr/>
          </p:nvSpPr>
          <p:spPr bwMode="auto">
            <a:xfrm flipV="1">
              <a:off x="609917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47" name="Line 2221"/>
            <p:cNvSpPr>
              <a:spLocks noChangeShapeType="1"/>
            </p:cNvSpPr>
            <p:nvPr/>
          </p:nvSpPr>
          <p:spPr bwMode="auto">
            <a:xfrm>
              <a:off x="60960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48" name="Line 2222"/>
            <p:cNvSpPr>
              <a:spLocks noChangeShapeType="1"/>
            </p:cNvSpPr>
            <p:nvPr/>
          </p:nvSpPr>
          <p:spPr bwMode="auto">
            <a:xfrm flipV="1">
              <a:off x="61102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49" name="Line 2223"/>
            <p:cNvSpPr>
              <a:spLocks noChangeShapeType="1"/>
            </p:cNvSpPr>
            <p:nvPr/>
          </p:nvSpPr>
          <p:spPr bwMode="auto">
            <a:xfrm>
              <a:off x="609917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50" name="Line 2224"/>
            <p:cNvSpPr>
              <a:spLocks noChangeShapeType="1"/>
            </p:cNvSpPr>
            <p:nvPr/>
          </p:nvSpPr>
          <p:spPr bwMode="auto">
            <a:xfrm flipV="1">
              <a:off x="61198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51" name="Line 2225"/>
            <p:cNvSpPr>
              <a:spLocks noChangeShapeType="1"/>
            </p:cNvSpPr>
            <p:nvPr/>
          </p:nvSpPr>
          <p:spPr bwMode="auto">
            <a:xfrm>
              <a:off x="61102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52" name="Line 2226"/>
            <p:cNvSpPr>
              <a:spLocks noChangeShapeType="1"/>
            </p:cNvSpPr>
            <p:nvPr/>
          </p:nvSpPr>
          <p:spPr bwMode="auto">
            <a:xfrm flipV="1">
              <a:off x="612457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53" name="Line 2227"/>
            <p:cNvSpPr>
              <a:spLocks noChangeShapeType="1"/>
            </p:cNvSpPr>
            <p:nvPr/>
          </p:nvSpPr>
          <p:spPr bwMode="auto">
            <a:xfrm>
              <a:off x="61198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54" name="Line 2228"/>
            <p:cNvSpPr>
              <a:spLocks noChangeShapeType="1"/>
            </p:cNvSpPr>
            <p:nvPr/>
          </p:nvSpPr>
          <p:spPr bwMode="auto">
            <a:xfrm flipV="1">
              <a:off x="61293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55" name="Line 2229"/>
            <p:cNvSpPr>
              <a:spLocks noChangeShapeType="1"/>
            </p:cNvSpPr>
            <p:nvPr/>
          </p:nvSpPr>
          <p:spPr bwMode="auto">
            <a:xfrm>
              <a:off x="612457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56" name="Line 2230"/>
            <p:cNvSpPr>
              <a:spLocks noChangeShapeType="1"/>
            </p:cNvSpPr>
            <p:nvPr/>
          </p:nvSpPr>
          <p:spPr bwMode="auto">
            <a:xfrm flipV="1">
              <a:off x="61341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57" name="Line 2231"/>
            <p:cNvSpPr>
              <a:spLocks noChangeShapeType="1"/>
            </p:cNvSpPr>
            <p:nvPr/>
          </p:nvSpPr>
          <p:spPr bwMode="auto">
            <a:xfrm>
              <a:off x="61293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58" name="Line 2232"/>
            <p:cNvSpPr>
              <a:spLocks noChangeShapeType="1"/>
            </p:cNvSpPr>
            <p:nvPr/>
          </p:nvSpPr>
          <p:spPr bwMode="auto">
            <a:xfrm flipV="1">
              <a:off x="614045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59" name="Line 2233"/>
            <p:cNvSpPr>
              <a:spLocks noChangeShapeType="1"/>
            </p:cNvSpPr>
            <p:nvPr/>
          </p:nvSpPr>
          <p:spPr bwMode="auto">
            <a:xfrm>
              <a:off x="61341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60" name="Line 2234"/>
            <p:cNvSpPr>
              <a:spLocks noChangeShapeType="1"/>
            </p:cNvSpPr>
            <p:nvPr/>
          </p:nvSpPr>
          <p:spPr bwMode="auto">
            <a:xfrm flipV="1">
              <a:off x="61452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61" name="Line 2235"/>
            <p:cNvSpPr>
              <a:spLocks noChangeShapeType="1"/>
            </p:cNvSpPr>
            <p:nvPr/>
          </p:nvSpPr>
          <p:spPr bwMode="auto">
            <a:xfrm>
              <a:off x="614045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62" name="Line 2236"/>
            <p:cNvSpPr>
              <a:spLocks noChangeShapeType="1"/>
            </p:cNvSpPr>
            <p:nvPr/>
          </p:nvSpPr>
          <p:spPr bwMode="auto">
            <a:xfrm flipV="1">
              <a:off x="6148387"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63" name="Line 2237"/>
            <p:cNvSpPr>
              <a:spLocks noChangeShapeType="1"/>
            </p:cNvSpPr>
            <p:nvPr/>
          </p:nvSpPr>
          <p:spPr bwMode="auto">
            <a:xfrm>
              <a:off x="61452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64" name="Line 2238"/>
            <p:cNvSpPr>
              <a:spLocks noChangeShapeType="1"/>
            </p:cNvSpPr>
            <p:nvPr/>
          </p:nvSpPr>
          <p:spPr bwMode="auto">
            <a:xfrm flipV="1">
              <a:off x="61563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65" name="Line 2239"/>
            <p:cNvSpPr>
              <a:spLocks noChangeShapeType="1"/>
            </p:cNvSpPr>
            <p:nvPr/>
          </p:nvSpPr>
          <p:spPr bwMode="auto">
            <a:xfrm>
              <a:off x="61483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66" name="Line 2240"/>
            <p:cNvSpPr>
              <a:spLocks noChangeShapeType="1"/>
            </p:cNvSpPr>
            <p:nvPr/>
          </p:nvSpPr>
          <p:spPr bwMode="auto">
            <a:xfrm flipV="1">
              <a:off x="61610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67" name="Line 2241"/>
            <p:cNvSpPr>
              <a:spLocks noChangeShapeType="1"/>
            </p:cNvSpPr>
            <p:nvPr/>
          </p:nvSpPr>
          <p:spPr bwMode="auto">
            <a:xfrm>
              <a:off x="61563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68" name="Line 2242"/>
            <p:cNvSpPr>
              <a:spLocks noChangeShapeType="1"/>
            </p:cNvSpPr>
            <p:nvPr/>
          </p:nvSpPr>
          <p:spPr bwMode="auto">
            <a:xfrm flipV="1">
              <a:off x="61658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69" name="Line 2243"/>
            <p:cNvSpPr>
              <a:spLocks noChangeShapeType="1"/>
            </p:cNvSpPr>
            <p:nvPr/>
          </p:nvSpPr>
          <p:spPr bwMode="auto">
            <a:xfrm>
              <a:off x="61610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70" name="Line 2244"/>
            <p:cNvSpPr>
              <a:spLocks noChangeShapeType="1"/>
            </p:cNvSpPr>
            <p:nvPr/>
          </p:nvSpPr>
          <p:spPr bwMode="auto">
            <a:xfrm flipV="1">
              <a:off x="6167437"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71" name="Line 2245"/>
            <p:cNvSpPr>
              <a:spLocks noChangeShapeType="1"/>
            </p:cNvSpPr>
            <p:nvPr/>
          </p:nvSpPr>
          <p:spPr bwMode="auto">
            <a:xfrm>
              <a:off x="61658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72" name="Line 2246"/>
            <p:cNvSpPr>
              <a:spLocks noChangeShapeType="1"/>
            </p:cNvSpPr>
            <p:nvPr/>
          </p:nvSpPr>
          <p:spPr bwMode="auto">
            <a:xfrm flipV="1">
              <a:off x="61706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73" name="Line 2247"/>
            <p:cNvSpPr>
              <a:spLocks noChangeShapeType="1"/>
            </p:cNvSpPr>
            <p:nvPr/>
          </p:nvSpPr>
          <p:spPr bwMode="auto">
            <a:xfrm>
              <a:off x="61674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74" name="Line 2248"/>
            <p:cNvSpPr>
              <a:spLocks noChangeShapeType="1"/>
            </p:cNvSpPr>
            <p:nvPr/>
          </p:nvSpPr>
          <p:spPr bwMode="auto">
            <a:xfrm flipV="1">
              <a:off x="6172200" y="6569102"/>
              <a:ext cx="1588" cy="301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75" name="Line 2249"/>
            <p:cNvSpPr>
              <a:spLocks noChangeShapeType="1"/>
            </p:cNvSpPr>
            <p:nvPr/>
          </p:nvSpPr>
          <p:spPr bwMode="auto">
            <a:xfrm>
              <a:off x="61706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76" name="Line 2250"/>
            <p:cNvSpPr>
              <a:spLocks noChangeShapeType="1"/>
            </p:cNvSpPr>
            <p:nvPr/>
          </p:nvSpPr>
          <p:spPr bwMode="auto">
            <a:xfrm flipV="1">
              <a:off x="61785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77" name="Line 2251"/>
            <p:cNvSpPr>
              <a:spLocks noChangeShapeType="1"/>
            </p:cNvSpPr>
            <p:nvPr/>
          </p:nvSpPr>
          <p:spPr bwMode="auto">
            <a:xfrm>
              <a:off x="6172200"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78" name="Line 2252"/>
            <p:cNvSpPr>
              <a:spLocks noChangeShapeType="1"/>
            </p:cNvSpPr>
            <p:nvPr/>
          </p:nvSpPr>
          <p:spPr bwMode="auto">
            <a:xfrm flipV="1">
              <a:off x="61817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79" name="Line 2253"/>
            <p:cNvSpPr>
              <a:spLocks noChangeShapeType="1"/>
            </p:cNvSpPr>
            <p:nvPr/>
          </p:nvSpPr>
          <p:spPr bwMode="auto">
            <a:xfrm>
              <a:off x="61785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80" name="Line 2254"/>
            <p:cNvSpPr>
              <a:spLocks noChangeShapeType="1"/>
            </p:cNvSpPr>
            <p:nvPr/>
          </p:nvSpPr>
          <p:spPr bwMode="auto">
            <a:xfrm flipV="1">
              <a:off x="6183312" y="6577039"/>
              <a:ext cx="1588" cy="22225"/>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81" name="Line 2255"/>
            <p:cNvSpPr>
              <a:spLocks noChangeShapeType="1"/>
            </p:cNvSpPr>
            <p:nvPr/>
          </p:nvSpPr>
          <p:spPr bwMode="auto">
            <a:xfrm>
              <a:off x="61817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82" name="Line 2256"/>
            <p:cNvSpPr>
              <a:spLocks noChangeShapeType="1"/>
            </p:cNvSpPr>
            <p:nvPr/>
          </p:nvSpPr>
          <p:spPr bwMode="auto">
            <a:xfrm flipV="1">
              <a:off x="61880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83" name="Line 2257"/>
            <p:cNvSpPr>
              <a:spLocks noChangeShapeType="1"/>
            </p:cNvSpPr>
            <p:nvPr/>
          </p:nvSpPr>
          <p:spPr bwMode="auto">
            <a:xfrm>
              <a:off x="61833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84" name="Line 2258"/>
            <p:cNvSpPr>
              <a:spLocks noChangeShapeType="1"/>
            </p:cNvSpPr>
            <p:nvPr/>
          </p:nvSpPr>
          <p:spPr bwMode="auto">
            <a:xfrm flipV="1">
              <a:off x="61928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85" name="Line 2259"/>
            <p:cNvSpPr>
              <a:spLocks noChangeShapeType="1"/>
            </p:cNvSpPr>
            <p:nvPr/>
          </p:nvSpPr>
          <p:spPr bwMode="auto">
            <a:xfrm>
              <a:off x="61880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86" name="Line 2260"/>
            <p:cNvSpPr>
              <a:spLocks noChangeShapeType="1"/>
            </p:cNvSpPr>
            <p:nvPr/>
          </p:nvSpPr>
          <p:spPr bwMode="auto">
            <a:xfrm flipV="1">
              <a:off x="6194425" y="6154762"/>
              <a:ext cx="1588" cy="444502"/>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87" name="Line 2261"/>
            <p:cNvSpPr>
              <a:spLocks noChangeShapeType="1"/>
            </p:cNvSpPr>
            <p:nvPr/>
          </p:nvSpPr>
          <p:spPr bwMode="auto">
            <a:xfrm>
              <a:off x="61928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88" name="Line 2262"/>
            <p:cNvSpPr>
              <a:spLocks noChangeShapeType="1"/>
            </p:cNvSpPr>
            <p:nvPr/>
          </p:nvSpPr>
          <p:spPr bwMode="auto">
            <a:xfrm flipV="1">
              <a:off x="61960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89" name="Line 2263"/>
            <p:cNvSpPr>
              <a:spLocks noChangeShapeType="1"/>
            </p:cNvSpPr>
            <p:nvPr/>
          </p:nvSpPr>
          <p:spPr bwMode="auto">
            <a:xfrm>
              <a:off x="61944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90" name="Line 2264"/>
            <p:cNvSpPr>
              <a:spLocks noChangeShapeType="1"/>
            </p:cNvSpPr>
            <p:nvPr/>
          </p:nvSpPr>
          <p:spPr bwMode="auto">
            <a:xfrm flipV="1">
              <a:off x="62023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91" name="Line 2265"/>
            <p:cNvSpPr>
              <a:spLocks noChangeShapeType="1"/>
            </p:cNvSpPr>
            <p:nvPr/>
          </p:nvSpPr>
          <p:spPr bwMode="auto">
            <a:xfrm>
              <a:off x="61960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92" name="Line 2266"/>
            <p:cNvSpPr>
              <a:spLocks noChangeShapeType="1"/>
            </p:cNvSpPr>
            <p:nvPr/>
          </p:nvSpPr>
          <p:spPr bwMode="auto">
            <a:xfrm flipV="1">
              <a:off x="6207125" y="6418288"/>
              <a:ext cx="1588" cy="180976"/>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93" name="Line 2267"/>
            <p:cNvSpPr>
              <a:spLocks noChangeShapeType="1"/>
            </p:cNvSpPr>
            <p:nvPr/>
          </p:nvSpPr>
          <p:spPr bwMode="auto">
            <a:xfrm>
              <a:off x="62023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94" name="Line 2268"/>
            <p:cNvSpPr>
              <a:spLocks noChangeShapeType="1"/>
            </p:cNvSpPr>
            <p:nvPr/>
          </p:nvSpPr>
          <p:spPr bwMode="auto">
            <a:xfrm>
              <a:off x="6207125" y="6454801"/>
              <a:ext cx="1588" cy="1588"/>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95" name="Line 2269"/>
            <p:cNvSpPr>
              <a:spLocks noChangeShapeType="1"/>
            </p:cNvSpPr>
            <p:nvPr/>
          </p:nvSpPr>
          <p:spPr bwMode="auto">
            <a:xfrm flipV="1">
              <a:off x="6207125" y="6448451"/>
              <a:ext cx="1588" cy="6350"/>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96" name="Line 2270"/>
            <p:cNvSpPr>
              <a:spLocks noChangeShapeType="1"/>
            </p:cNvSpPr>
            <p:nvPr/>
          </p:nvSpPr>
          <p:spPr bwMode="auto">
            <a:xfrm>
              <a:off x="6207125" y="6448451"/>
              <a:ext cx="1588" cy="146051"/>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97" name="Line 2271"/>
            <p:cNvSpPr>
              <a:spLocks noChangeShapeType="1"/>
            </p:cNvSpPr>
            <p:nvPr/>
          </p:nvSpPr>
          <p:spPr bwMode="auto">
            <a:xfrm flipV="1">
              <a:off x="62134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98" name="Line 2272"/>
            <p:cNvSpPr>
              <a:spLocks noChangeShapeType="1"/>
            </p:cNvSpPr>
            <p:nvPr/>
          </p:nvSpPr>
          <p:spPr bwMode="auto">
            <a:xfrm>
              <a:off x="62071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199" name="Line 2273"/>
            <p:cNvSpPr>
              <a:spLocks noChangeShapeType="1"/>
            </p:cNvSpPr>
            <p:nvPr/>
          </p:nvSpPr>
          <p:spPr bwMode="auto">
            <a:xfrm flipV="1">
              <a:off x="62166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00" name="Line 2274"/>
            <p:cNvSpPr>
              <a:spLocks noChangeShapeType="1"/>
            </p:cNvSpPr>
            <p:nvPr/>
          </p:nvSpPr>
          <p:spPr bwMode="auto">
            <a:xfrm>
              <a:off x="62134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01" name="Line 2275"/>
            <p:cNvSpPr>
              <a:spLocks noChangeShapeType="1"/>
            </p:cNvSpPr>
            <p:nvPr/>
          </p:nvSpPr>
          <p:spPr bwMode="auto">
            <a:xfrm flipV="1">
              <a:off x="6218238" y="6581802"/>
              <a:ext cx="1588" cy="174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02" name="Line 2276"/>
            <p:cNvSpPr>
              <a:spLocks noChangeShapeType="1"/>
            </p:cNvSpPr>
            <p:nvPr/>
          </p:nvSpPr>
          <p:spPr bwMode="auto">
            <a:xfrm>
              <a:off x="62166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03" name="Line 2277"/>
            <p:cNvSpPr>
              <a:spLocks noChangeShapeType="1"/>
            </p:cNvSpPr>
            <p:nvPr/>
          </p:nvSpPr>
          <p:spPr bwMode="auto">
            <a:xfrm flipV="1">
              <a:off x="62230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04" name="Line 2278"/>
            <p:cNvSpPr>
              <a:spLocks noChangeShapeType="1"/>
            </p:cNvSpPr>
            <p:nvPr/>
          </p:nvSpPr>
          <p:spPr bwMode="auto">
            <a:xfrm>
              <a:off x="62182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05" name="Line 2279"/>
            <p:cNvSpPr>
              <a:spLocks noChangeShapeType="1"/>
            </p:cNvSpPr>
            <p:nvPr/>
          </p:nvSpPr>
          <p:spPr bwMode="auto">
            <a:xfrm flipV="1">
              <a:off x="62277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06" name="Line 2280"/>
            <p:cNvSpPr>
              <a:spLocks noChangeShapeType="1"/>
            </p:cNvSpPr>
            <p:nvPr/>
          </p:nvSpPr>
          <p:spPr bwMode="auto">
            <a:xfrm>
              <a:off x="62230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07" name="Line 2281"/>
            <p:cNvSpPr>
              <a:spLocks noChangeShapeType="1"/>
            </p:cNvSpPr>
            <p:nvPr/>
          </p:nvSpPr>
          <p:spPr bwMode="auto">
            <a:xfrm flipV="1">
              <a:off x="62341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08" name="Line 2282"/>
            <p:cNvSpPr>
              <a:spLocks noChangeShapeType="1"/>
            </p:cNvSpPr>
            <p:nvPr/>
          </p:nvSpPr>
          <p:spPr bwMode="auto">
            <a:xfrm>
              <a:off x="62277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09" name="Line 2283"/>
            <p:cNvSpPr>
              <a:spLocks noChangeShapeType="1"/>
            </p:cNvSpPr>
            <p:nvPr/>
          </p:nvSpPr>
          <p:spPr bwMode="auto">
            <a:xfrm flipV="1">
              <a:off x="623887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10" name="Line 2284"/>
            <p:cNvSpPr>
              <a:spLocks noChangeShapeType="1"/>
            </p:cNvSpPr>
            <p:nvPr/>
          </p:nvSpPr>
          <p:spPr bwMode="auto">
            <a:xfrm>
              <a:off x="62341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11" name="Line 2285"/>
            <p:cNvSpPr>
              <a:spLocks noChangeShapeType="1"/>
            </p:cNvSpPr>
            <p:nvPr/>
          </p:nvSpPr>
          <p:spPr bwMode="auto">
            <a:xfrm flipV="1">
              <a:off x="62452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12" name="Line 2286"/>
            <p:cNvSpPr>
              <a:spLocks noChangeShapeType="1"/>
            </p:cNvSpPr>
            <p:nvPr/>
          </p:nvSpPr>
          <p:spPr bwMode="auto">
            <a:xfrm>
              <a:off x="623887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13" name="Line 2287"/>
            <p:cNvSpPr>
              <a:spLocks noChangeShapeType="1"/>
            </p:cNvSpPr>
            <p:nvPr/>
          </p:nvSpPr>
          <p:spPr bwMode="auto">
            <a:xfrm flipV="1">
              <a:off x="62484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14" name="Line 2288"/>
            <p:cNvSpPr>
              <a:spLocks noChangeShapeType="1"/>
            </p:cNvSpPr>
            <p:nvPr/>
          </p:nvSpPr>
          <p:spPr bwMode="auto">
            <a:xfrm>
              <a:off x="62452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15" name="Line 2289"/>
            <p:cNvSpPr>
              <a:spLocks noChangeShapeType="1"/>
            </p:cNvSpPr>
            <p:nvPr/>
          </p:nvSpPr>
          <p:spPr bwMode="auto">
            <a:xfrm flipV="1">
              <a:off x="62531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16" name="Line 2290"/>
            <p:cNvSpPr>
              <a:spLocks noChangeShapeType="1"/>
            </p:cNvSpPr>
            <p:nvPr/>
          </p:nvSpPr>
          <p:spPr bwMode="auto">
            <a:xfrm>
              <a:off x="62484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17" name="Line 2291"/>
            <p:cNvSpPr>
              <a:spLocks noChangeShapeType="1"/>
            </p:cNvSpPr>
            <p:nvPr/>
          </p:nvSpPr>
          <p:spPr bwMode="auto">
            <a:xfrm flipV="1">
              <a:off x="62579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18" name="Line 2292"/>
            <p:cNvSpPr>
              <a:spLocks noChangeShapeType="1"/>
            </p:cNvSpPr>
            <p:nvPr/>
          </p:nvSpPr>
          <p:spPr bwMode="auto">
            <a:xfrm>
              <a:off x="62531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19" name="Line 2293"/>
            <p:cNvSpPr>
              <a:spLocks noChangeShapeType="1"/>
            </p:cNvSpPr>
            <p:nvPr/>
          </p:nvSpPr>
          <p:spPr bwMode="auto">
            <a:xfrm flipV="1">
              <a:off x="62658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20" name="Line 2294"/>
            <p:cNvSpPr>
              <a:spLocks noChangeShapeType="1"/>
            </p:cNvSpPr>
            <p:nvPr/>
          </p:nvSpPr>
          <p:spPr bwMode="auto">
            <a:xfrm>
              <a:off x="62579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21" name="Line 2295"/>
            <p:cNvSpPr>
              <a:spLocks noChangeShapeType="1"/>
            </p:cNvSpPr>
            <p:nvPr/>
          </p:nvSpPr>
          <p:spPr bwMode="auto">
            <a:xfrm flipV="1">
              <a:off x="62690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22" name="Line 2296"/>
            <p:cNvSpPr>
              <a:spLocks noChangeShapeType="1"/>
            </p:cNvSpPr>
            <p:nvPr/>
          </p:nvSpPr>
          <p:spPr bwMode="auto">
            <a:xfrm>
              <a:off x="62658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23" name="Line 2297"/>
            <p:cNvSpPr>
              <a:spLocks noChangeShapeType="1"/>
            </p:cNvSpPr>
            <p:nvPr/>
          </p:nvSpPr>
          <p:spPr bwMode="auto">
            <a:xfrm flipV="1">
              <a:off x="62738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24" name="Line 2298"/>
            <p:cNvSpPr>
              <a:spLocks noChangeShapeType="1"/>
            </p:cNvSpPr>
            <p:nvPr/>
          </p:nvSpPr>
          <p:spPr bwMode="auto">
            <a:xfrm>
              <a:off x="62690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25" name="Line 2299"/>
            <p:cNvSpPr>
              <a:spLocks noChangeShapeType="1"/>
            </p:cNvSpPr>
            <p:nvPr/>
          </p:nvSpPr>
          <p:spPr bwMode="auto">
            <a:xfrm flipV="1">
              <a:off x="62817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26" name="Line 2300"/>
            <p:cNvSpPr>
              <a:spLocks noChangeShapeType="1"/>
            </p:cNvSpPr>
            <p:nvPr/>
          </p:nvSpPr>
          <p:spPr bwMode="auto">
            <a:xfrm>
              <a:off x="62738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27" name="Line 2301"/>
            <p:cNvSpPr>
              <a:spLocks noChangeShapeType="1"/>
            </p:cNvSpPr>
            <p:nvPr/>
          </p:nvSpPr>
          <p:spPr bwMode="auto">
            <a:xfrm flipV="1">
              <a:off x="62849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28" name="Line 2302"/>
            <p:cNvSpPr>
              <a:spLocks noChangeShapeType="1"/>
            </p:cNvSpPr>
            <p:nvPr/>
          </p:nvSpPr>
          <p:spPr bwMode="auto">
            <a:xfrm>
              <a:off x="62817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29" name="Line 2303"/>
            <p:cNvSpPr>
              <a:spLocks noChangeShapeType="1"/>
            </p:cNvSpPr>
            <p:nvPr/>
          </p:nvSpPr>
          <p:spPr bwMode="auto">
            <a:xfrm flipV="1">
              <a:off x="62912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30" name="Line 2304"/>
            <p:cNvSpPr>
              <a:spLocks noChangeShapeType="1"/>
            </p:cNvSpPr>
            <p:nvPr/>
          </p:nvSpPr>
          <p:spPr bwMode="auto">
            <a:xfrm>
              <a:off x="62849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31" name="Line 2305"/>
            <p:cNvSpPr>
              <a:spLocks noChangeShapeType="1"/>
            </p:cNvSpPr>
            <p:nvPr/>
          </p:nvSpPr>
          <p:spPr bwMode="auto">
            <a:xfrm flipV="1">
              <a:off x="62960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32" name="Line 2306"/>
            <p:cNvSpPr>
              <a:spLocks noChangeShapeType="1"/>
            </p:cNvSpPr>
            <p:nvPr/>
          </p:nvSpPr>
          <p:spPr bwMode="auto">
            <a:xfrm>
              <a:off x="62912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33" name="Line 2307"/>
            <p:cNvSpPr>
              <a:spLocks noChangeShapeType="1"/>
            </p:cNvSpPr>
            <p:nvPr/>
          </p:nvSpPr>
          <p:spPr bwMode="auto">
            <a:xfrm flipV="1">
              <a:off x="62992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34" name="Line 2308"/>
            <p:cNvSpPr>
              <a:spLocks noChangeShapeType="1"/>
            </p:cNvSpPr>
            <p:nvPr/>
          </p:nvSpPr>
          <p:spPr bwMode="auto">
            <a:xfrm>
              <a:off x="62960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35" name="Line 2309"/>
            <p:cNvSpPr>
              <a:spLocks noChangeShapeType="1"/>
            </p:cNvSpPr>
            <p:nvPr/>
          </p:nvSpPr>
          <p:spPr bwMode="auto">
            <a:xfrm flipV="1">
              <a:off x="63055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36" name="Line 2310"/>
            <p:cNvSpPr>
              <a:spLocks noChangeShapeType="1"/>
            </p:cNvSpPr>
            <p:nvPr/>
          </p:nvSpPr>
          <p:spPr bwMode="auto">
            <a:xfrm>
              <a:off x="62992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37" name="Line 2311"/>
            <p:cNvSpPr>
              <a:spLocks noChangeShapeType="1"/>
            </p:cNvSpPr>
            <p:nvPr/>
          </p:nvSpPr>
          <p:spPr bwMode="auto">
            <a:xfrm flipV="1">
              <a:off x="63103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38" name="Line 2312"/>
            <p:cNvSpPr>
              <a:spLocks noChangeShapeType="1"/>
            </p:cNvSpPr>
            <p:nvPr/>
          </p:nvSpPr>
          <p:spPr bwMode="auto">
            <a:xfrm>
              <a:off x="63055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39" name="Line 2313"/>
            <p:cNvSpPr>
              <a:spLocks noChangeShapeType="1"/>
            </p:cNvSpPr>
            <p:nvPr/>
          </p:nvSpPr>
          <p:spPr bwMode="auto">
            <a:xfrm flipV="1">
              <a:off x="63150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40" name="Line 2314"/>
            <p:cNvSpPr>
              <a:spLocks noChangeShapeType="1"/>
            </p:cNvSpPr>
            <p:nvPr/>
          </p:nvSpPr>
          <p:spPr bwMode="auto">
            <a:xfrm>
              <a:off x="63103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41" name="Line 2315"/>
            <p:cNvSpPr>
              <a:spLocks noChangeShapeType="1"/>
            </p:cNvSpPr>
            <p:nvPr/>
          </p:nvSpPr>
          <p:spPr bwMode="auto">
            <a:xfrm flipV="1">
              <a:off x="63198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42" name="Line 2316"/>
            <p:cNvSpPr>
              <a:spLocks noChangeShapeType="1"/>
            </p:cNvSpPr>
            <p:nvPr/>
          </p:nvSpPr>
          <p:spPr bwMode="auto">
            <a:xfrm>
              <a:off x="63150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43" name="Line 2317"/>
            <p:cNvSpPr>
              <a:spLocks noChangeShapeType="1"/>
            </p:cNvSpPr>
            <p:nvPr/>
          </p:nvSpPr>
          <p:spPr bwMode="auto">
            <a:xfrm flipV="1">
              <a:off x="63246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44" name="Line 2318"/>
            <p:cNvSpPr>
              <a:spLocks noChangeShapeType="1"/>
            </p:cNvSpPr>
            <p:nvPr/>
          </p:nvSpPr>
          <p:spPr bwMode="auto">
            <a:xfrm>
              <a:off x="63198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45" name="Line 2319"/>
            <p:cNvSpPr>
              <a:spLocks noChangeShapeType="1"/>
            </p:cNvSpPr>
            <p:nvPr/>
          </p:nvSpPr>
          <p:spPr bwMode="auto">
            <a:xfrm flipV="1">
              <a:off x="63309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46" name="Line 2320"/>
            <p:cNvSpPr>
              <a:spLocks noChangeShapeType="1"/>
            </p:cNvSpPr>
            <p:nvPr/>
          </p:nvSpPr>
          <p:spPr bwMode="auto">
            <a:xfrm>
              <a:off x="63246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47" name="Line 2321"/>
            <p:cNvSpPr>
              <a:spLocks noChangeShapeType="1"/>
            </p:cNvSpPr>
            <p:nvPr/>
          </p:nvSpPr>
          <p:spPr bwMode="auto">
            <a:xfrm flipV="1">
              <a:off x="6334125"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48" name="Line 2322"/>
            <p:cNvSpPr>
              <a:spLocks noChangeShapeType="1"/>
            </p:cNvSpPr>
            <p:nvPr/>
          </p:nvSpPr>
          <p:spPr bwMode="auto">
            <a:xfrm>
              <a:off x="63309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49" name="Line 2323"/>
            <p:cNvSpPr>
              <a:spLocks noChangeShapeType="1"/>
            </p:cNvSpPr>
            <p:nvPr/>
          </p:nvSpPr>
          <p:spPr bwMode="auto">
            <a:xfrm flipV="1">
              <a:off x="63436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50" name="Line 2324"/>
            <p:cNvSpPr>
              <a:spLocks noChangeShapeType="1"/>
            </p:cNvSpPr>
            <p:nvPr/>
          </p:nvSpPr>
          <p:spPr bwMode="auto">
            <a:xfrm>
              <a:off x="6334125"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51" name="Line 2325"/>
            <p:cNvSpPr>
              <a:spLocks noChangeShapeType="1"/>
            </p:cNvSpPr>
            <p:nvPr/>
          </p:nvSpPr>
          <p:spPr bwMode="auto">
            <a:xfrm flipV="1">
              <a:off x="63452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52" name="Line 2326"/>
            <p:cNvSpPr>
              <a:spLocks noChangeShapeType="1"/>
            </p:cNvSpPr>
            <p:nvPr/>
          </p:nvSpPr>
          <p:spPr bwMode="auto">
            <a:xfrm>
              <a:off x="63436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53" name="Line 2327"/>
            <p:cNvSpPr>
              <a:spLocks noChangeShapeType="1"/>
            </p:cNvSpPr>
            <p:nvPr/>
          </p:nvSpPr>
          <p:spPr bwMode="auto">
            <a:xfrm flipV="1">
              <a:off x="63500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54" name="Line 2328"/>
            <p:cNvSpPr>
              <a:spLocks noChangeShapeType="1"/>
            </p:cNvSpPr>
            <p:nvPr/>
          </p:nvSpPr>
          <p:spPr bwMode="auto">
            <a:xfrm>
              <a:off x="63452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55" name="Line 2329"/>
            <p:cNvSpPr>
              <a:spLocks noChangeShapeType="1"/>
            </p:cNvSpPr>
            <p:nvPr/>
          </p:nvSpPr>
          <p:spPr bwMode="auto">
            <a:xfrm flipV="1">
              <a:off x="63579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56" name="Line 2330"/>
            <p:cNvSpPr>
              <a:spLocks noChangeShapeType="1"/>
            </p:cNvSpPr>
            <p:nvPr/>
          </p:nvSpPr>
          <p:spPr bwMode="auto">
            <a:xfrm>
              <a:off x="63500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57" name="Line 2331"/>
            <p:cNvSpPr>
              <a:spLocks noChangeShapeType="1"/>
            </p:cNvSpPr>
            <p:nvPr/>
          </p:nvSpPr>
          <p:spPr bwMode="auto">
            <a:xfrm flipV="1">
              <a:off x="63611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58" name="Line 2332"/>
            <p:cNvSpPr>
              <a:spLocks noChangeShapeType="1"/>
            </p:cNvSpPr>
            <p:nvPr/>
          </p:nvSpPr>
          <p:spPr bwMode="auto">
            <a:xfrm>
              <a:off x="63579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59" name="Line 2333"/>
            <p:cNvSpPr>
              <a:spLocks noChangeShapeType="1"/>
            </p:cNvSpPr>
            <p:nvPr/>
          </p:nvSpPr>
          <p:spPr bwMode="auto">
            <a:xfrm flipV="1">
              <a:off x="63674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60" name="Line 2334"/>
            <p:cNvSpPr>
              <a:spLocks noChangeShapeType="1"/>
            </p:cNvSpPr>
            <p:nvPr/>
          </p:nvSpPr>
          <p:spPr bwMode="auto">
            <a:xfrm>
              <a:off x="63611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61" name="Line 2335"/>
            <p:cNvSpPr>
              <a:spLocks noChangeShapeType="1"/>
            </p:cNvSpPr>
            <p:nvPr/>
          </p:nvSpPr>
          <p:spPr bwMode="auto">
            <a:xfrm flipV="1">
              <a:off x="63769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62" name="Line 2336"/>
            <p:cNvSpPr>
              <a:spLocks noChangeShapeType="1"/>
            </p:cNvSpPr>
            <p:nvPr/>
          </p:nvSpPr>
          <p:spPr bwMode="auto">
            <a:xfrm>
              <a:off x="63674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63" name="Line 2337"/>
            <p:cNvSpPr>
              <a:spLocks noChangeShapeType="1"/>
            </p:cNvSpPr>
            <p:nvPr/>
          </p:nvSpPr>
          <p:spPr bwMode="auto">
            <a:xfrm flipV="1">
              <a:off x="63896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64" name="Line 2338"/>
            <p:cNvSpPr>
              <a:spLocks noChangeShapeType="1"/>
            </p:cNvSpPr>
            <p:nvPr/>
          </p:nvSpPr>
          <p:spPr bwMode="auto">
            <a:xfrm>
              <a:off x="63769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65" name="Line 2339"/>
            <p:cNvSpPr>
              <a:spLocks noChangeShapeType="1"/>
            </p:cNvSpPr>
            <p:nvPr/>
          </p:nvSpPr>
          <p:spPr bwMode="auto">
            <a:xfrm flipV="1">
              <a:off x="63928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66" name="Line 2340"/>
            <p:cNvSpPr>
              <a:spLocks noChangeShapeType="1"/>
            </p:cNvSpPr>
            <p:nvPr/>
          </p:nvSpPr>
          <p:spPr bwMode="auto">
            <a:xfrm>
              <a:off x="63896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67" name="Line 2341"/>
            <p:cNvSpPr>
              <a:spLocks noChangeShapeType="1"/>
            </p:cNvSpPr>
            <p:nvPr/>
          </p:nvSpPr>
          <p:spPr bwMode="auto">
            <a:xfrm flipV="1">
              <a:off x="63976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68" name="Line 2342"/>
            <p:cNvSpPr>
              <a:spLocks noChangeShapeType="1"/>
            </p:cNvSpPr>
            <p:nvPr/>
          </p:nvSpPr>
          <p:spPr bwMode="auto">
            <a:xfrm>
              <a:off x="63928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69" name="Line 2343"/>
            <p:cNvSpPr>
              <a:spLocks noChangeShapeType="1"/>
            </p:cNvSpPr>
            <p:nvPr/>
          </p:nvSpPr>
          <p:spPr bwMode="auto">
            <a:xfrm flipV="1">
              <a:off x="64055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70" name="Line 2344"/>
            <p:cNvSpPr>
              <a:spLocks noChangeShapeType="1"/>
            </p:cNvSpPr>
            <p:nvPr/>
          </p:nvSpPr>
          <p:spPr bwMode="auto">
            <a:xfrm>
              <a:off x="63976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71" name="Line 2345"/>
            <p:cNvSpPr>
              <a:spLocks noChangeShapeType="1"/>
            </p:cNvSpPr>
            <p:nvPr/>
          </p:nvSpPr>
          <p:spPr bwMode="auto">
            <a:xfrm flipV="1">
              <a:off x="640715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72" name="Line 2346"/>
            <p:cNvSpPr>
              <a:spLocks noChangeShapeType="1"/>
            </p:cNvSpPr>
            <p:nvPr/>
          </p:nvSpPr>
          <p:spPr bwMode="auto">
            <a:xfrm>
              <a:off x="64055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73" name="Line 2347"/>
            <p:cNvSpPr>
              <a:spLocks noChangeShapeType="1"/>
            </p:cNvSpPr>
            <p:nvPr/>
          </p:nvSpPr>
          <p:spPr bwMode="auto">
            <a:xfrm flipV="1">
              <a:off x="64119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74" name="Line 2348"/>
            <p:cNvSpPr>
              <a:spLocks noChangeShapeType="1"/>
            </p:cNvSpPr>
            <p:nvPr/>
          </p:nvSpPr>
          <p:spPr bwMode="auto">
            <a:xfrm>
              <a:off x="640715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75" name="Line 2349"/>
            <p:cNvSpPr>
              <a:spLocks noChangeShapeType="1"/>
            </p:cNvSpPr>
            <p:nvPr/>
          </p:nvSpPr>
          <p:spPr bwMode="auto">
            <a:xfrm flipV="1">
              <a:off x="64182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76" name="Line 2350"/>
            <p:cNvSpPr>
              <a:spLocks noChangeShapeType="1"/>
            </p:cNvSpPr>
            <p:nvPr/>
          </p:nvSpPr>
          <p:spPr bwMode="auto">
            <a:xfrm>
              <a:off x="64119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77" name="Line 2351"/>
            <p:cNvSpPr>
              <a:spLocks noChangeShapeType="1"/>
            </p:cNvSpPr>
            <p:nvPr/>
          </p:nvSpPr>
          <p:spPr bwMode="auto">
            <a:xfrm flipV="1">
              <a:off x="64230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78" name="Line 2352"/>
            <p:cNvSpPr>
              <a:spLocks noChangeShapeType="1"/>
            </p:cNvSpPr>
            <p:nvPr/>
          </p:nvSpPr>
          <p:spPr bwMode="auto">
            <a:xfrm>
              <a:off x="64182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79" name="Line 2353"/>
            <p:cNvSpPr>
              <a:spLocks noChangeShapeType="1"/>
            </p:cNvSpPr>
            <p:nvPr/>
          </p:nvSpPr>
          <p:spPr bwMode="auto">
            <a:xfrm flipV="1">
              <a:off x="64277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80" name="Line 2354"/>
            <p:cNvSpPr>
              <a:spLocks noChangeShapeType="1"/>
            </p:cNvSpPr>
            <p:nvPr/>
          </p:nvSpPr>
          <p:spPr bwMode="auto">
            <a:xfrm>
              <a:off x="64230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81" name="Line 2355"/>
            <p:cNvSpPr>
              <a:spLocks noChangeShapeType="1"/>
            </p:cNvSpPr>
            <p:nvPr/>
          </p:nvSpPr>
          <p:spPr bwMode="auto">
            <a:xfrm flipV="1">
              <a:off x="64341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82" name="Line 2356"/>
            <p:cNvSpPr>
              <a:spLocks noChangeShapeType="1"/>
            </p:cNvSpPr>
            <p:nvPr/>
          </p:nvSpPr>
          <p:spPr bwMode="auto">
            <a:xfrm>
              <a:off x="64277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83" name="Line 2357"/>
            <p:cNvSpPr>
              <a:spLocks noChangeShapeType="1"/>
            </p:cNvSpPr>
            <p:nvPr/>
          </p:nvSpPr>
          <p:spPr bwMode="auto">
            <a:xfrm flipV="1">
              <a:off x="64389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84" name="Line 2358"/>
            <p:cNvSpPr>
              <a:spLocks noChangeShapeType="1"/>
            </p:cNvSpPr>
            <p:nvPr/>
          </p:nvSpPr>
          <p:spPr bwMode="auto">
            <a:xfrm>
              <a:off x="64341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85" name="Line 2359"/>
            <p:cNvSpPr>
              <a:spLocks noChangeShapeType="1"/>
            </p:cNvSpPr>
            <p:nvPr/>
          </p:nvSpPr>
          <p:spPr bwMode="auto">
            <a:xfrm flipV="1">
              <a:off x="64468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86" name="Line 2360"/>
            <p:cNvSpPr>
              <a:spLocks noChangeShapeType="1"/>
            </p:cNvSpPr>
            <p:nvPr/>
          </p:nvSpPr>
          <p:spPr bwMode="auto">
            <a:xfrm>
              <a:off x="64389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87" name="Line 2361"/>
            <p:cNvSpPr>
              <a:spLocks noChangeShapeType="1"/>
            </p:cNvSpPr>
            <p:nvPr/>
          </p:nvSpPr>
          <p:spPr bwMode="auto">
            <a:xfrm flipV="1">
              <a:off x="64484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88" name="Line 2362"/>
            <p:cNvSpPr>
              <a:spLocks noChangeShapeType="1"/>
            </p:cNvSpPr>
            <p:nvPr/>
          </p:nvSpPr>
          <p:spPr bwMode="auto">
            <a:xfrm>
              <a:off x="64468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89" name="Line 2363"/>
            <p:cNvSpPr>
              <a:spLocks noChangeShapeType="1"/>
            </p:cNvSpPr>
            <p:nvPr/>
          </p:nvSpPr>
          <p:spPr bwMode="auto">
            <a:xfrm flipV="1">
              <a:off x="64563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90" name="Line 2364"/>
            <p:cNvSpPr>
              <a:spLocks noChangeShapeType="1"/>
            </p:cNvSpPr>
            <p:nvPr/>
          </p:nvSpPr>
          <p:spPr bwMode="auto">
            <a:xfrm>
              <a:off x="64484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91" name="Line 2365"/>
            <p:cNvSpPr>
              <a:spLocks noChangeShapeType="1"/>
            </p:cNvSpPr>
            <p:nvPr/>
          </p:nvSpPr>
          <p:spPr bwMode="auto">
            <a:xfrm flipV="1">
              <a:off x="64611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92" name="Line 2366"/>
            <p:cNvSpPr>
              <a:spLocks noChangeShapeType="1"/>
            </p:cNvSpPr>
            <p:nvPr/>
          </p:nvSpPr>
          <p:spPr bwMode="auto">
            <a:xfrm>
              <a:off x="64563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93" name="Line 2367"/>
            <p:cNvSpPr>
              <a:spLocks noChangeShapeType="1"/>
            </p:cNvSpPr>
            <p:nvPr/>
          </p:nvSpPr>
          <p:spPr bwMode="auto">
            <a:xfrm flipV="1">
              <a:off x="64658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94" name="Line 2368"/>
            <p:cNvSpPr>
              <a:spLocks noChangeShapeType="1"/>
            </p:cNvSpPr>
            <p:nvPr/>
          </p:nvSpPr>
          <p:spPr bwMode="auto">
            <a:xfrm>
              <a:off x="64611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95" name="Line 2369"/>
            <p:cNvSpPr>
              <a:spLocks noChangeShapeType="1"/>
            </p:cNvSpPr>
            <p:nvPr/>
          </p:nvSpPr>
          <p:spPr bwMode="auto">
            <a:xfrm flipV="1">
              <a:off x="64690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96" name="Line 2370"/>
            <p:cNvSpPr>
              <a:spLocks noChangeShapeType="1"/>
            </p:cNvSpPr>
            <p:nvPr/>
          </p:nvSpPr>
          <p:spPr bwMode="auto">
            <a:xfrm>
              <a:off x="64658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97" name="Line 2371"/>
            <p:cNvSpPr>
              <a:spLocks noChangeShapeType="1"/>
            </p:cNvSpPr>
            <p:nvPr/>
          </p:nvSpPr>
          <p:spPr bwMode="auto">
            <a:xfrm flipV="1">
              <a:off x="6473825" y="6581802"/>
              <a:ext cx="1588" cy="174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98" name="Line 2372"/>
            <p:cNvSpPr>
              <a:spLocks noChangeShapeType="1"/>
            </p:cNvSpPr>
            <p:nvPr/>
          </p:nvSpPr>
          <p:spPr bwMode="auto">
            <a:xfrm>
              <a:off x="64690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299" name="Line 2373"/>
            <p:cNvSpPr>
              <a:spLocks noChangeShapeType="1"/>
            </p:cNvSpPr>
            <p:nvPr/>
          </p:nvSpPr>
          <p:spPr bwMode="auto">
            <a:xfrm flipV="1">
              <a:off x="64738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00" name="Line 2374"/>
            <p:cNvSpPr>
              <a:spLocks noChangeShapeType="1"/>
            </p:cNvSpPr>
            <p:nvPr/>
          </p:nvSpPr>
          <p:spPr bwMode="auto">
            <a:xfrm>
              <a:off x="6473825" y="6581802"/>
              <a:ext cx="1588" cy="174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01" name="Line 2375"/>
            <p:cNvSpPr>
              <a:spLocks noChangeShapeType="1"/>
            </p:cNvSpPr>
            <p:nvPr/>
          </p:nvSpPr>
          <p:spPr bwMode="auto">
            <a:xfrm flipV="1">
              <a:off x="64817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02" name="Line 2376"/>
            <p:cNvSpPr>
              <a:spLocks noChangeShapeType="1"/>
            </p:cNvSpPr>
            <p:nvPr/>
          </p:nvSpPr>
          <p:spPr bwMode="auto">
            <a:xfrm>
              <a:off x="64738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03" name="Line 2377"/>
            <p:cNvSpPr>
              <a:spLocks noChangeShapeType="1"/>
            </p:cNvSpPr>
            <p:nvPr/>
          </p:nvSpPr>
          <p:spPr bwMode="auto">
            <a:xfrm flipV="1">
              <a:off x="64849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04" name="Line 2378"/>
            <p:cNvSpPr>
              <a:spLocks noChangeShapeType="1"/>
            </p:cNvSpPr>
            <p:nvPr/>
          </p:nvSpPr>
          <p:spPr bwMode="auto">
            <a:xfrm>
              <a:off x="64817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05" name="Line 2379"/>
            <p:cNvSpPr>
              <a:spLocks noChangeShapeType="1"/>
            </p:cNvSpPr>
            <p:nvPr/>
          </p:nvSpPr>
          <p:spPr bwMode="auto">
            <a:xfrm flipV="1">
              <a:off x="64944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06" name="Line 2380"/>
            <p:cNvSpPr>
              <a:spLocks noChangeShapeType="1"/>
            </p:cNvSpPr>
            <p:nvPr/>
          </p:nvSpPr>
          <p:spPr bwMode="auto">
            <a:xfrm>
              <a:off x="64849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07" name="Line 2381"/>
            <p:cNvSpPr>
              <a:spLocks noChangeShapeType="1"/>
            </p:cNvSpPr>
            <p:nvPr/>
          </p:nvSpPr>
          <p:spPr bwMode="auto">
            <a:xfrm flipV="1">
              <a:off x="64960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08" name="Line 2382"/>
            <p:cNvSpPr>
              <a:spLocks noChangeShapeType="1"/>
            </p:cNvSpPr>
            <p:nvPr/>
          </p:nvSpPr>
          <p:spPr bwMode="auto">
            <a:xfrm>
              <a:off x="64944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09" name="Line 2383"/>
            <p:cNvSpPr>
              <a:spLocks noChangeShapeType="1"/>
            </p:cNvSpPr>
            <p:nvPr/>
          </p:nvSpPr>
          <p:spPr bwMode="auto">
            <a:xfrm flipV="1">
              <a:off x="65024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10" name="Line 2384"/>
            <p:cNvSpPr>
              <a:spLocks noChangeShapeType="1"/>
            </p:cNvSpPr>
            <p:nvPr/>
          </p:nvSpPr>
          <p:spPr bwMode="auto">
            <a:xfrm>
              <a:off x="64960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11" name="Line 2385"/>
            <p:cNvSpPr>
              <a:spLocks noChangeShapeType="1"/>
            </p:cNvSpPr>
            <p:nvPr/>
          </p:nvSpPr>
          <p:spPr bwMode="auto">
            <a:xfrm flipV="1">
              <a:off x="650557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12" name="Line 2386"/>
            <p:cNvSpPr>
              <a:spLocks noChangeShapeType="1"/>
            </p:cNvSpPr>
            <p:nvPr/>
          </p:nvSpPr>
          <p:spPr bwMode="auto">
            <a:xfrm>
              <a:off x="65024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13" name="Line 2387"/>
            <p:cNvSpPr>
              <a:spLocks noChangeShapeType="1"/>
            </p:cNvSpPr>
            <p:nvPr/>
          </p:nvSpPr>
          <p:spPr bwMode="auto">
            <a:xfrm flipV="1">
              <a:off x="65151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14" name="Line 2388"/>
            <p:cNvSpPr>
              <a:spLocks noChangeShapeType="1"/>
            </p:cNvSpPr>
            <p:nvPr/>
          </p:nvSpPr>
          <p:spPr bwMode="auto">
            <a:xfrm>
              <a:off x="650557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15" name="Line 2389"/>
            <p:cNvSpPr>
              <a:spLocks noChangeShapeType="1"/>
            </p:cNvSpPr>
            <p:nvPr/>
          </p:nvSpPr>
          <p:spPr bwMode="auto">
            <a:xfrm flipV="1">
              <a:off x="652145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16" name="Line 2390"/>
            <p:cNvSpPr>
              <a:spLocks noChangeShapeType="1"/>
            </p:cNvSpPr>
            <p:nvPr/>
          </p:nvSpPr>
          <p:spPr bwMode="auto">
            <a:xfrm>
              <a:off x="65151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17" name="Line 2391"/>
            <p:cNvSpPr>
              <a:spLocks noChangeShapeType="1"/>
            </p:cNvSpPr>
            <p:nvPr/>
          </p:nvSpPr>
          <p:spPr bwMode="auto">
            <a:xfrm flipV="1">
              <a:off x="6521451"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18" name="Line 2392"/>
            <p:cNvSpPr>
              <a:spLocks noChangeShapeType="1"/>
            </p:cNvSpPr>
            <p:nvPr/>
          </p:nvSpPr>
          <p:spPr bwMode="auto">
            <a:xfrm>
              <a:off x="652145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19" name="Line 2393"/>
            <p:cNvSpPr>
              <a:spLocks noChangeShapeType="1"/>
            </p:cNvSpPr>
            <p:nvPr/>
          </p:nvSpPr>
          <p:spPr bwMode="auto">
            <a:xfrm flipV="1">
              <a:off x="65262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20" name="Line 2394"/>
            <p:cNvSpPr>
              <a:spLocks noChangeShapeType="1"/>
            </p:cNvSpPr>
            <p:nvPr/>
          </p:nvSpPr>
          <p:spPr bwMode="auto">
            <a:xfrm>
              <a:off x="6521451"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21" name="Line 2395"/>
            <p:cNvSpPr>
              <a:spLocks noChangeShapeType="1"/>
            </p:cNvSpPr>
            <p:nvPr/>
          </p:nvSpPr>
          <p:spPr bwMode="auto">
            <a:xfrm flipV="1">
              <a:off x="65325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22" name="Line 2396"/>
            <p:cNvSpPr>
              <a:spLocks noChangeShapeType="1"/>
            </p:cNvSpPr>
            <p:nvPr/>
          </p:nvSpPr>
          <p:spPr bwMode="auto">
            <a:xfrm>
              <a:off x="65262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23" name="Line 2397"/>
            <p:cNvSpPr>
              <a:spLocks noChangeShapeType="1"/>
            </p:cNvSpPr>
            <p:nvPr/>
          </p:nvSpPr>
          <p:spPr bwMode="auto">
            <a:xfrm flipV="1">
              <a:off x="65373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24" name="Line 2398"/>
            <p:cNvSpPr>
              <a:spLocks noChangeShapeType="1"/>
            </p:cNvSpPr>
            <p:nvPr/>
          </p:nvSpPr>
          <p:spPr bwMode="auto">
            <a:xfrm>
              <a:off x="65325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25" name="Line 2399"/>
            <p:cNvSpPr>
              <a:spLocks noChangeShapeType="1"/>
            </p:cNvSpPr>
            <p:nvPr/>
          </p:nvSpPr>
          <p:spPr bwMode="auto">
            <a:xfrm flipV="1">
              <a:off x="65420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26" name="Line 2400"/>
            <p:cNvSpPr>
              <a:spLocks noChangeShapeType="1"/>
            </p:cNvSpPr>
            <p:nvPr/>
          </p:nvSpPr>
          <p:spPr bwMode="auto">
            <a:xfrm>
              <a:off x="653732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27" name="Line 2401"/>
            <p:cNvSpPr>
              <a:spLocks noChangeShapeType="1"/>
            </p:cNvSpPr>
            <p:nvPr/>
          </p:nvSpPr>
          <p:spPr bwMode="auto">
            <a:xfrm flipV="1">
              <a:off x="65484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28" name="Line 2402"/>
            <p:cNvSpPr>
              <a:spLocks noChangeShapeType="1"/>
            </p:cNvSpPr>
            <p:nvPr/>
          </p:nvSpPr>
          <p:spPr bwMode="auto">
            <a:xfrm>
              <a:off x="65420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29" name="Line 2403"/>
            <p:cNvSpPr>
              <a:spLocks noChangeShapeType="1"/>
            </p:cNvSpPr>
            <p:nvPr/>
          </p:nvSpPr>
          <p:spPr bwMode="auto">
            <a:xfrm flipV="1">
              <a:off x="65516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30" name="Line 2404"/>
            <p:cNvSpPr>
              <a:spLocks noChangeShapeType="1"/>
            </p:cNvSpPr>
            <p:nvPr/>
          </p:nvSpPr>
          <p:spPr bwMode="auto">
            <a:xfrm>
              <a:off x="65484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31" name="Line 2405"/>
            <p:cNvSpPr>
              <a:spLocks noChangeShapeType="1"/>
            </p:cNvSpPr>
            <p:nvPr/>
          </p:nvSpPr>
          <p:spPr bwMode="auto">
            <a:xfrm flipV="1">
              <a:off x="65595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32" name="Line 2406"/>
            <p:cNvSpPr>
              <a:spLocks noChangeShapeType="1"/>
            </p:cNvSpPr>
            <p:nvPr/>
          </p:nvSpPr>
          <p:spPr bwMode="auto">
            <a:xfrm>
              <a:off x="65516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33" name="Line 2407"/>
            <p:cNvSpPr>
              <a:spLocks noChangeShapeType="1"/>
            </p:cNvSpPr>
            <p:nvPr/>
          </p:nvSpPr>
          <p:spPr bwMode="auto">
            <a:xfrm flipV="1">
              <a:off x="65659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34" name="Line 2408"/>
            <p:cNvSpPr>
              <a:spLocks noChangeShapeType="1"/>
            </p:cNvSpPr>
            <p:nvPr/>
          </p:nvSpPr>
          <p:spPr bwMode="auto">
            <a:xfrm>
              <a:off x="65595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35" name="Line 2409"/>
            <p:cNvSpPr>
              <a:spLocks noChangeShapeType="1"/>
            </p:cNvSpPr>
            <p:nvPr/>
          </p:nvSpPr>
          <p:spPr bwMode="auto">
            <a:xfrm flipV="1">
              <a:off x="65659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36" name="Line 2410"/>
            <p:cNvSpPr>
              <a:spLocks noChangeShapeType="1"/>
            </p:cNvSpPr>
            <p:nvPr/>
          </p:nvSpPr>
          <p:spPr bwMode="auto">
            <a:xfrm>
              <a:off x="65659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37" name="Line 2411"/>
            <p:cNvSpPr>
              <a:spLocks noChangeShapeType="1"/>
            </p:cNvSpPr>
            <p:nvPr/>
          </p:nvSpPr>
          <p:spPr bwMode="auto">
            <a:xfrm flipV="1">
              <a:off x="65738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38" name="Line 2412"/>
            <p:cNvSpPr>
              <a:spLocks noChangeShapeType="1"/>
            </p:cNvSpPr>
            <p:nvPr/>
          </p:nvSpPr>
          <p:spPr bwMode="auto">
            <a:xfrm>
              <a:off x="65659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39" name="Line 2413"/>
            <p:cNvSpPr>
              <a:spLocks noChangeShapeType="1"/>
            </p:cNvSpPr>
            <p:nvPr/>
          </p:nvSpPr>
          <p:spPr bwMode="auto">
            <a:xfrm flipV="1">
              <a:off x="65770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40" name="Line 2414"/>
            <p:cNvSpPr>
              <a:spLocks noChangeShapeType="1"/>
            </p:cNvSpPr>
            <p:nvPr/>
          </p:nvSpPr>
          <p:spPr bwMode="auto">
            <a:xfrm>
              <a:off x="65738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41" name="Line 2415"/>
            <p:cNvSpPr>
              <a:spLocks noChangeShapeType="1"/>
            </p:cNvSpPr>
            <p:nvPr/>
          </p:nvSpPr>
          <p:spPr bwMode="auto">
            <a:xfrm flipV="1">
              <a:off x="65849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42" name="Line 2416"/>
            <p:cNvSpPr>
              <a:spLocks noChangeShapeType="1"/>
            </p:cNvSpPr>
            <p:nvPr/>
          </p:nvSpPr>
          <p:spPr bwMode="auto">
            <a:xfrm>
              <a:off x="65770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43" name="Line 2418"/>
            <p:cNvSpPr>
              <a:spLocks noChangeShapeType="1"/>
            </p:cNvSpPr>
            <p:nvPr/>
          </p:nvSpPr>
          <p:spPr bwMode="auto">
            <a:xfrm flipV="1">
              <a:off x="658812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44" name="Line 2419"/>
            <p:cNvSpPr>
              <a:spLocks noChangeShapeType="1"/>
            </p:cNvSpPr>
            <p:nvPr/>
          </p:nvSpPr>
          <p:spPr bwMode="auto">
            <a:xfrm>
              <a:off x="658494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45" name="Line 2420"/>
            <p:cNvSpPr>
              <a:spLocks noChangeShapeType="1"/>
            </p:cNvSpPr>
            <p:nvPr/>
          </p:nvSpPr>
          <p:spPr bwMode="auto">
            <a:xfrm flipV="1">
              <a:off x="65960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46" name="Line 2421"/>
            <p:cNvSpPr>
              <a:spLocks noChangeShapeType="1"/>
            </p:cNvSpPr>
            <p:nvPr/>
          </p:nvSpPr>
          <p:spPr bwMode="auto">
            <a:xfrm>
              <a:off x="658812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47" name="Line 2422"/>
            <p:cNvSpPr>
              <a:spLocks noChangeShapeType="1"/>
            </p:cNvSpPr>
            <p:nvPr/>
          </p:nvSpPr>
          <p:spPr bwMode="auto">
            <a:xfrm flipV="1">
              <a:off x="66008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48" name="Line 2423"/>
            <p:cNvSpPr>
              <a:spLocks noChangeShapeType="1"/>
            </p:cNvSpPr>
            <p:nvPr/>
          </p:nvSpPr>
          <p:spPr bwMode="auto">
            <a:xfrm>
              <a:off x="65960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49" name="Line 2424"/>
            <p:cNvSpPr>
              <a:spLocks noChangeShapeType="1"/>
            </p:cNvSpPr>
            <p:nvPr/>
          </p:nvSpPr>
          <p:spPr bwMode="auto">
            <a:xfrm flipV="1">
              <a:off x="66040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50" name="Line 2425"/>
            <p:cNvSpPr>
              <a:spLocks noChangeShapeType="1"/>
            </p:cNvSpPr>
            <p:nvPr/>
          </p:nvSpPr>
          <p:spPr bwMode="auto">
            <a:xfrm>
              <a:off x="66008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51" name="Line 2426"/>
            <p:cNvSpPr>
              <a:spLocks noChangeShapeType="1"/>
            </p:cNvSpPr>
            <p:nvPr/>
          </p:nvSpPr>
          <p:spPr bwMode="auto">
            <a:xfrm flipV="1">
              <a:off x="66103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52" name="Line 2427"/>
            <p:cNvSpPr>
              <a:spLocks noChangeShapeType="1"/>
            </p:cNvSpPr>
            <p:nvPr/>
          </p:nvSpPr>
          <p:spPr bwMode="auto">
            <a:xfrm>
              <a:off x="66040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53" name="Line 2428"/>
            <p:cNvSpPr>
              <a:spLocks noChangeShapeType="1"/>
            </p:cNvSpPr>
            <p:nvPr/>
          </p:nvSpPr>
          <p:spPr bwMode="auto">
            <a:xfrm flipV="1">
              <a:off x="66135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54" name="Line 2429"/>
            <p:cNvSpPr>
              <a:spLocks noChangeShapeType="1"/>
            </p:cNvSpPr>
            <p:nvPr/>
          </p:nvSpPr>
          <p:spPr bwMode="auto">
            <a:xfrm>
              <a:off x="66103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55" name="Line 2430"/>
            <p:cNvSpPr>
              <a:spLocks noChangeShapeType="1"/>
            </p:cNvSpPr>
            <p:nvPr/>
          </p:nvSpPr>
          <p:spPr bwMode="auto">
            <a:xfrm flipV="1">
              <a:off x="66198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56" name="Line 2431"/>
            <p:cNvSpPr>
              <a:spLocks noChangeShapeType="1"/>
            </p:cNvSpPr>
            <p:nvPr/>
          </p:nvSpPr>
          <p:spPr bwMode="auto">
            <a:xfrm>
              <a:off x="66135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57" name="Line 2432"/>
            <p:cNvSpPr>
              <a:spLocks noChangeShapeType="1"/>
            </p:cNvSpPr>
            <p:nvPr/>
          </p:nvSpPr>
          <p:spPr bwMode="auto">
            <a:xfrm flipV="1">
              <a:off x="66246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58" name="Line 2433"/>
            <p:cNvSpPr>
              <a:spLocks noChangeShapeType="1"/>
            </p:cNvSpPr>
            <p:nvPr/>
          </p:nvSpPr>
          <p:spPr bwMode="auto">
            <a:xfrm>
              <a:off x="66198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59" name="Line 2434"/>
            <p:cNvSpPr>
              <a:spLocks noChangeShapeType="1"/>
            </p:cNvSpPr>
            <p:nvPr/>
          </p:nvSpPr>
          <p:spPr bwMode="auto">
            <a:xfrm flipV="1">
              <a:off x="66294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60" name="Line 2435"/>
            <p:cNvSpPr>
              <a:spLocks noChangeShapeType="1"/>
            </p:cNvSpPr>
            <p:nvPr/>
          </p:nvSpPr>
          <p:spPr bwMode="auto">
            <a:xfrm>
              <a:off x="66246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61" name="Line 2436"/>
            <p:cNvSpPr>
              <a:spLocks noChangeShapeType="1"/>
            </p:cNvSpPr>
            <p:nvPr/>
          </p:nvSpPr>
          <p:spPr bwMode="auto">
            <a:xfrm flipV="1">
              <a:off x="663416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62" name="Line 2437"/>
            <p:cNvSpPr>
              <a:spLocks noChangeShapeType="1"/>
            </p:cNvSpPr>
            <p:nvPr/>
          </p:nvSpPr>
          <p:spPr bwMode="auto">
            <a:xfrm>
              <a:off x="66294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63" name="Line 2438"/>
            <p:cNvSpPr>
              <a:spLocks noChangeShapeType="1"/>
            </p:cNvSpPr>
            <p:nvPr/>
          </p:nvSpPr>
          <p:spPr bwMode="auto">
            <a:xfrm flipV="1">
              <a:off x="6637338"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64" name="Line 2439"/>
            <p:cNvSpPr>
              <a:spLocks noChangeShapeType="1"/>
            </p:cNvSpPr>
            <p:nvPr/>
          </p:nvSpPr>
          <p:spPr bwMode="auto">
            <a:xfrm>
              <a:off x="663416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65" name="Line 2440"/>
            <p:cNvSpPr>
              <a:spLocks noChangeShapeType="1"/>
            </p:cNvSpPr>
            <p:nvPr/>
          </p:nvSpPr>
          <p:spPr bwMode="auto">
            <a:xfrm flipV="1">
              <a:off x="66436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66" name="Line 2441"/>
            <p:cNvSpPr>
              <a:spLocks noChangeShapeType="1"/>
            </p:cNvSpPr>
            <p:nvPr/>
          </p:nvSpPr>
          <p:spPr bwMode="auto">
            <a:xfrm>
              <a:off x="66373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67" name="Line 2442"/>
            <p:cNvSpPr>
              <a:spLocks noChangeShapeType="1"/>
            </p:cNvSpPr>
            <p:nvPr/>
          </p:nvSpPr>
          <p:spPr bwMode="auto">
            <a:xfrm flipV="1">
              <a:off x="66436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68" name="Line 2443"/>
            <p:cNvSpPr>
              <a:spLocks noChangeShapeType="1"/>
            </p:cNvSpPr>
            <p:nvPr/>
          </p:nvSpPr>
          <p:spPr bwMode="auto">
            <a:xfrm>
              <a:off x="66436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69" name="Line 2444"/>
            <p:cNvSpPr>
              <a:spLocks noChangeShapeType="1"/>
            </p:cNvSpPr>
            <p:nvPr/>
          </p:nvSpPr>
          <p:spPr bwMode="auto">
            <a:xfrm flipV="1">
              <a:off x="66500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70" name="Line 2445"/>
            <p:cNvSpPr>
              <a:spLocks noChangeShapeType="1"/>
            </p:cNvSpPr>
            <p:nvPr/>
          </p:nvSpPr>
          <p:spPr bwMode="auto">
            <a:xfrm>
              <a:off x="66436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71" name="Line 2446"/>
            <p:cNvSpPr>
              <a:spLocks noChangeShapeType="1"/>
            </p:cNvSpPr>
            <p:nvPr/>
          </p:nvSpPr>
          <p:spPr bwMode="auto">
            <a:xfrm flipV="1">
              <a:off x="665479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72" name="Line 2447"/>
            <p:cNvSpPr>
              <a:spLocks noChangeShapeType="1"/>
            </p:cNvSpPr>
            <p:nvPr/>
          </p:nvSpPr>
          <p:spPr bwMode="auto">
            <a:xfrm>
              <a:off x="66500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73" name="Line 2448"/>
            <p:cNvSpPr>
              <a:spLocks noChangeShapeType="1"/>
            </p:cNvSpPr>
            <p:nvPr/>
          </p:nvSpPr>
          <p:spPr bwMode="auto">
            <a:xfrm flipV="1">
              <a:off x="6659563"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74" name="Line 2449"/>
            <p:cNvSpPr>
              <a:spLocks noChangeShapeType="1"/>
            </p:cNvSpPr>
            <p:nvPr/>
          </p:nvSpPr>
          <p:spPr bwMode="auto">
            <a:xfrm>
              <a:off x="665479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75" name="Line 2450"/>
            <p:cNvSpPr>
              <a:spLocks noChangeShapeType="1"/>
            </p:cNvSpPr>
            <p:nvPr/>
          </p:nvSpPr>
          <p:spPr bwMode="auto">
            <a:xfrm flipV="1">
              <a:off x="665956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76" name="Line 2451"/>
            <p:cNvSpPr>
              <a:spLocks noChangeShapeType="1"/>
            </p:cNvSpPr>
            <p:nvPr/>
          </p:nvSpPr>
          <p:spPr bwMode="auto">
            <a:xfrm>
              <a:off x="6659563"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77" name="Line 2452"/>
            <p:cNvSpPr>
              <a:spLocks noChangeShapeType="1"/>
            </p:cNvSpPr>
            <p:nvPr/>
          </p:nvSpPr>
          <p:spPr bwMode="auto">
            <a:xfrm flipV="1">
              <a:off x="666432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78" name="Line 2453"/>
            <p:cNvSpPr>
              <a:spLocks noChangeShapeType="1"/>
            </p:cNvSpPr>
            <p:nvPr/>
          </p:nvSpPr>
          <p:spPr bwMode="auto">
            <a:xfrm>
              <a:off x="665956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79" name="Line 2454"/>
            <p:cNvSpPr>
              <a:spLocks noChangeShapeType="1"/>
            </p:cNvSpPr>
            <p:nvPr/>
          </p:nvSpPr>
          <p:spPr bwMode="auto">
            <a:xfrm flipV="1">
              <a:off x="667067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80" name="Line 2455"/>
            <p:cNvSpPr>
              <a:spLocks noChangeShapeType="1"/>
            </p:cNvSpPr>
            <p:nvPr/>
          </p:nvSpPr>
          <p:spPr bwMode="auto">
            <a:xfrm>
              <a:off x="666432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81" name="Line 2456"/>
            <p:cNvSpPr>
              <a:spLocks noChangeShapeType="1"/>
            </p:cNvSpPr>
            <p:nvPr/>
          </p:nvSpPr>
          <p:spPr bwMode="auto">
            <a:xfrm flipV="1">
              <a:off x="667702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82" name="Line 2457"/>
            <p:cNvSpPr>
              <a:spLocks noChangeShapeType="1"/>
            </p:cNvSpPr>
            <p:nvPr/>
          </p:nvSpPr>
          <p:spPr bwMode="auto">
            <a:xfrm>
              <a:off x="667067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83" name="Line 2458"/>
            <p:cNvSpPr>
              <a:spLocks noChangeShapeType="1"/>
            </p:cNvSpPr>
            <p:nvPr/>
          </p:nvSpPr>
          <p:spPr bwMode="auto">
            <a:xfrm flipV="1">
              <a:off x="66817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84" name="Line 2459"/>
            <p:cNvSpPr>
              <a:spLocks noChangeShapeType="1"/>
            </p:cNvSpPr>
            <p:nvPr/>
          </p:nvSpPr>
          <p:spPr bwMode="auto">
            <a:xfrm>
              <a:off x="667702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85" name="Line 2460"/>
            <p:cNvSpPr>
              <a:spLocks noChangeShapeType="1"/>
            </p:cNvSpPr>
            <p:nvPr/>
          </p:nvSpPr>
          <p:spPr bwMode="auto">
            <a:xfrm flipV="1">
              <a:off x="6683374" y="6569101"/>
              <a:ext cx="1588" cy="301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86" name="Line 2461"/>
            <p:cNvSpPr>
              <a:spLocks noChangeShapeType="1"/>
            </p:cNvSpPr>
            <p:nvPr/>
          </p:nvSpPr>
          <p:spPr bwMode="auto">
            <a:xfrm>
              <a:off x="66817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87" name="Line 2462"/>
            <p:cNvSpPr>
              <a:spLocks noChangeShapeType="1"/>
            </p:cNvSpPr>
            <p:nvPr/>
          </p:nvSpPr>
          <p:spPr bwMode="auto">
            <a:xfrm flipV="1">
              <a:off x="66881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88" name="Line 2463"/>
            <p:cNvSpPr>
              <a:spLocks noChangeShapeType="1"/>
            </p:cNvSpPr>
            <p:nvPr/>
          </p:nvSpPr>
          <p:spPr bwMode="auto">
            <a:xfrm>
              <a:off x="668337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89" name="Line 2464"/>
            <p:cNvSpPr>
              <a:spLocks noChangeShapeType="1"/>
            </p:cNvSpPr>
            <p:nvPr/>
          </p:nvSpPr>
          <p:spPr bwMode="auto">
            <a:xfrm flipV="1">
              <a:off x="66944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90" name="Line 2465"/>
            <p:cNvSpPr>
              <a:spLocks noChangeShapeType="1"/>
            </p:cNvSpPr>
            <p:nvPr/>
          </p:nvSpPr>
          <p:spPr bwMode="auto">
            <a:xfrm>
              <a:off x="66881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91" name="Line 2466"/>
            <p:cNvSpPr>
              <a:spLocks noChangeShapeType="1"/>
            </p:cNvSpPr>
            <p:nvPr/>
          </p:nvSpPr>
          <p:spPr bwMode="auto">
            <a:xfrm flipV="1">
              <a:off x="6694487"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92" name="Line 2467"/>
            <p:cNvSpPr>
              <a:spLocks noChangeShapeType="1"/>
            </p:cNvSpPr>
            <p:nvPr/>
          </p:nvSpPr>
          <p:spPr bwMode="auto">
            <a:xfrm>
              <a:off x="66944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93" name="Line 2468"/>
            <p:cNvSpPr>
              <a:spLocks noChangeShapeType="1"/>
            </p:cNvSpPr>
            <p:nvPr/>
          </p:nvSpPr>
          <p:spPr bwMode="auto">
            <a:xfrm flipV="1">
              <a:off x="6694487"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94" name="Line 2469"/>
            <p:cNvSpPr>
              <a:spLocks noChangeShapeType="1"/>
            </p:cNvSpPr>
            <p:nvPr/>
          </p:nvSpPr>
          <p:spPr bwMode="auto">
            <a:xfrm>
              <a:off x="66944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95" name="Line 2470"/>
            <p:cNvSpPr>
              <a:spLocks noChangeShapeType="1"/>
            </p:cNvSpPr>
            <p:nvPr/>
          </p:nvSpPr>
          <p:spPr bwMode="auto">
            <a:xfrm>
              <a:off x="6694487" y="6588150"/>
              <a:ext cx="1588" cy="6350"/>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96" name="Line 2471"/>
            <p:cNvSpPr>
              <a:spLocks noChangeShapeType="1"/>
            </p:cNvSpPr>
            <p:nvPr/>
          </p:nvSpPr>
          <p:spPr bwMode="auto">
            <a:xfrm flipV="1">
              <a:off x="67008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97" name="Line 2472"/>
            <p:cNvSpPr>
              <a:spLocks noChangeShapeType="1"/>
            </p:cNvSpPr>
            <p:nvPr/>
          </p:nvSpPr>
          <p:spPr bwMode="auto">
            <a:xfrm>
              <a:off x="66944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98" name="Line 2473"/>
            <p:cNvSpPr>
              <a:spLocks noChangeShapeType="1"/>
            </p:cNvSpPr>
            <p:nvPr/>
          </p:nvSpPr>
          <p:spPr bwMode="auto">
            <a:xfrm flipV="1">
              <a:off x="670559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399" name="Line 2474"/>
            <p:cNvSpPr>
              <a:spLocks noChangeShapeType="1"/>
            </p:cNvSpPr>
            <p:nvPr/>
          </p:nvSpPr>
          <p:spPr bwMode="auto">
            <a:xfrm>
              <a:off x="67008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00" name="Line 2475"/>
            <p:cNvSpPr>
              <a:spLocks noChangeShapeType="1"/>
            </p:cNvSpPr>
            <p:nvPr/>
          </p:nvSpPr>
          <p:spPr bwMode="auto">
            <a:xfrm flipV="1">
              <a:off x="6705599"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01" name="Line 2476"/>
            <p:cNvSpPr>
              <a:spLocks noChangeShapeType="1"/>
            </p:cNvSpPr>
            <p:nvPr/>
          </p:nvSpPr>
          <p:spPr bwMode="auto">
            <a:xfrm>
              <a:off x="670559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02" name="Line 2477"/>
            <p:cNvSpPr>
              <a:spLocks noChangeShapeType="1"/>
            </p:cNvSpPr>
            <p:nvPr/>
          </p:nvSpPr>
          <p:spPr bwMode="auto">
            <a:xfrm flipV="1">
              <a:off x="67167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03" name="Line 2478"/>
            <p:cNvSpPr>
              <a:spLocks noChangeShapeType="1"/>
            </p:cNvSpPr>
            <p:nvPr/>
          </p:nvSpPr>
          <p:spPr bwMode="auto">
            <a:xfrm>
              <a:off x="670559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04" name="Line 2479"/>
            <p:cNvSpPr>
              <a:spLocks noChangeShapeType="1"/>
            </p:cNvSpPr>
            <p:nvPr/>
          </p:nvSpPr>
          <p:spPr bwMode="auto">
            <a:xfrm flipV="1">
              <a:off x="672464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05" name="Line 2480"/>
            <p:cNvSpPr>
              <a:spLocks noChangeShapeType="1"/>
            </p:cNvSpPr>
            <p:nvPr/>
          </p:nvSpPr>
          <p:spPr bwMode="auto">
            <a:xfrm>
              <a:off x="67167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06" name="Line 2481"/>
            <p:cNvSpPr>
              <a:spLocks noChangeShapeType="1"/>
            </p:cNvSpPr>
            <p:nvPr/>
          </p:nvSpPr>
          <p:spPr bwMode="auto">
            <a:xfrm flipV="1">
              <a:off x="67278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07" name="Line 2482"/>
            <p:cNvSpPr>
              <a:spLocks noChangeShapeType="1"/>
            </p:cNvSpPr>
            <p:nvPr/>
          </p:nvSpPr>
          <p:spPr bwMode="auto">
            <a:xfrm>
              <a:off x="672464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08" name="Line 2483"/>
            <p:cNvSpPr>
              <a:spLocks noChangeShapeType="1"/>
            </p:cNvSpPr>
            <p:nvPr/>
          </p:nvSpPr>
          <p:spPr bwMode="auto">
            <a:xfrm flipV="1">
              <a:off x="6729412"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09" name="Line 2484"/>
            <p:cNvSpPr>
              <a:spLocks noChangeShapeType="1"/>
            </p:cNvSpPr>
            <p:nvPr/>
          </p:nvSpPr>
          <p:spPr bwMode="auto">
            <a:xfrm>
              <a:off x="67278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10" name="Line 2485"/>
            <p:cNvSpPr>
              <a:spLocks noChangeShapeType="1"/>
            </p:cNvSpPr>
            <p:nvPr/>
          </p:nvSpPr>
          <p:spPr bwMode="auto">
            <a:xfrm flipV="1">
              <a:off x="67373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11" name="Line 2486"/>
            <p:cNvSpPr>
              <a:spLocks noChangeShapeType="1"/>
            </p:cNvSpPr>
            <p:nvPr/>
          </p:nvSpPr>
          <p:spPr bwMode="auto">
            <a:xfrm>
              <a:off x="67294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12" name="Line 2487"/>
            <p:cNvSpPr>
              <a:spLocks noChangeShapeType="1"/>
            </p:cNvSpPr>
            <p:nvPr/>
          </p:nvSpPr>
          <p:spPr bwMode="auto">
            <a:xfrm flipV="1">
              <a:off x="6740525"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13" name="Line 2488"/>
            <p:cNvSpPr>
              <a:spLocks noChangeShapeType="1"/>
            </p:cNvSpPr>
            <p:nvPr/>
          </p:nvSpPr>
          <p:spPr bwMode="auto">
            <a:xfrm>
              <a:off x="67373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14" name="Line 2489"/>
            <p:cNvSpPr>
              <a:spLocks noChangeShapeType="1"/>
            </p:cNvSpPr>
            <p:nvPr/>
          </p:nvSpPr>
          <p:spPr bwMode="auto">
            <a:xfrm flipV="1">
              <a:off x="67421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15" name="Line 2490"/>
            <p:cNvSpPr>
              <a:spLocks noChangeShapeType="1"/>
            </p:cNvSpPr>
            <p:nvPr/>
          </p:nvSpPr>
          <p:spPr bwMode="auto">
            <a:xfrm>
              <a:off x="67405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16" name="Line 2491"/>
            <p:cNvSpPr>
              <a:spLocks noChangeShapeType="1"/>
            </p:cNvSpPr>
            <p:nvPr/>
          </p:nvSpPr>
          <p:spPr bwMode="auto">
            <a:xfrm flipV="1">
              <a:off x="67500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17" name="Line 2492"/>
            <p:cNvSpPr>
              <a:spLocks noChangeShapeType="1"/>
            </p:cNvSpPr>
            <p:nvPr/>
          </p:nvSpPr>
          <p:spPr bwMode="auto">
            <a:xfrm>
              <a:off x="67421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18" name="Line 2493"/>
            <p:cNvSpPr>
              <a:spLocks noChangeShapeType="1"/>
            </p:cNvSpPr>
            <p:nvPr/>
          </p:nvSpPr>
          <p:spPr bwMode="auto">
            <a:xfrm flipV="1">
              <a:off x="67516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19" name="Line 2494"/>
            <p:cNvSpPr>
              <a:spLocks noChangeShapeType="1"/>
            </p:cNvSpPr>
            <p:nvPr/>
          </p:nvSpPr>
          <p:spPr bwMode="auto">
            <a:xfrm>
              <a:off x="67500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20" name="Line 2495"/>
            <p:cNvSpPr>
              <a:spLocks noChangeShapeType="1"/>
            </p:cNvSpPr>
            <p:nvPr/>
          </p:nvSpPr>
          <p:spPr bwMode="auto">
            <a:xfrm flipV="1">
              <a:off x="67564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21" name="Line 2496"/>
            <p:cNvSpPr>
              <a:spLocks noChangeShapeType="1"/>
            </p:cNvSpPr>
            <p:nvPr/>
          </p:nvSpPr>
          <p:spPr bwMode="auto">
            <a:xfrm>
              <a:off x="67516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22" name="Line 2497"/>
            <p:cNvSpPr>
              <a:spLocks noChangeShapeType="1"/>
            </p:cNvSpPr>
            <p:nvPr/>
          </p:nvSpPr>
          <p:spPr bwMode="auto">
            <a:xfrm flipV="1">
              <a:off x="67627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23" name="Line 2498"/>
            <p:cNvSpPr>
              <a:spLocks noChangeShapeType="1"/>
            </p:cNvSpPr>
            <p:nvPr/>
          </p:nvSpPr>
          <p:spPr bwMode="auto">
            <a:xfrm>
              <a:off x="67564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24" name="Line 2499"/>
            <p:cNvSpPr>
              <a:spLocks noChangeShapeType="1"/>
            </p:cNvSpPr>
            <p:nvPr/>
          </p:nvSpPr>
          <p:spPr bwMode="auto">
            <a:xfrm flipV="1">
              <a:off x="67691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25" name="Line 2500"/>
            <p:cNvSpPr>
              <a:spLocks noChangeShapeType="1"/>
            </p:cNvSpPr>
            <p:nvPr/>
          </p:nvSpPr>
          <p:spPr bwMode="auto">
            <a:xfrm>
              <a:off x="67627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26" name="Line 2501"/>
            <p:cNvSpPr>
              <a:spLocks noChangeShapeType="1"/>
            </p:cNvSpPr>
            <p:nvPr/>
          </p:nvSpPr>
          <p:spPr bwMode="auto">
            <a:xfrm flipV="1">
              <a:off x="677386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27" name="Line 2502"/>
            <p:cNvSpPr>
              <a:spLocks noChangeShapeType="1"/>
            </p:cNvSpPr>
            <p:nvPr/>
          </p:nvSpPr>
          <p:spPr bwMode="auto">
            <a:xfrm>
              <a:off x="67691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28" name="Line 2503"/>
            <p:cNvSpPr>
              <a:spLocks noChangeShapeType="1"/>
            </p:cNvSpPr>
            <p:nvPr/>
          </p:nvSpPr>
          <p:spPr bwMode="auto">
            <a:xfrm flipV="1">
              <a:off x="6777038"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29" name="Line 2504"/>
            <p:cNvSpPr>
              <a:spLocks noChangeShapeType="1"/>
            </p:cNvSpPr>
            <p:nvPr/>
          </p:nvSpPr>
          <p:spPr bwMode="auto">
            <a:xfrm>
              <a:off x="677386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30" name="Line 2505"/>
            <p:cNvSpPr>
              <a:spLocks noChangeShapeType="1"/>
            </p:cNvSpPr>
            <p:nvPr/>
          </p:nvSpPr>
          <p:spPr bwMode="auto">
            <a:xfrm flipV="1">
              <a:off x="67770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31" name="Line 2506"/>
            <p:cNvSpPr>
              <a:spLocks noChangeShapeType="1"/>
            </p:cNvSpPr>
            <p:nvPr/>
          </p:nvSpPr>
          <p:spPr bwMode="auto">
            <a:xfrm>
              <a:off x="67770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32" name="Line 2507"/>
            <p:cNvSpPr>
              <a:spLocks noChangeShapeType="1"/>
            </p:cNvSpPr>
            <p:nvPr/>
          </p:nvSpPr>
          <p:spPr bwMode="auto">
            <a:xfrm flipV="1">
              <a:off x="678497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33" name="Line 2508"/>
            <p:cNvSpPr>
              <a:spLocks noChangeShapeType="1"/>
            </p:cNvSpPr>
            <p:nvPr/>
          </p:nvSpPr>
          <p:spPr bwMode="auto">
            <a:xfrm>
              <a:off x="67770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34" name="Line 2509"/>
            <p:cNvSpPr>
              <a:spLocks noChangeShapeType="1"/>
            </p:cNvSpPr>
            <p:nvPr/>
          </p:nvSpPr>
          <p:spPr bwMode="auto">
            <a:xfrm flipV="1">
              <a:off x="678814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35" name="Line 2510"/>
            <p:cNvSpPr>
              <a:spLocks noChangeShapeType="1"/>
            </p:cNvSpPr>
            <p:nvPr/>
          </p:nvSpPr>
          <p:spPr bwMode="auto">
            <a:xfrm>
              <a:off x="678497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36" name="Line 2511"/>
            <p:cNvSpPr>
              <a:spLocks noChangeShapeType="1"/>
            </p:cNvSpPr>
            <p:nvPr/>
          </p:nvSpPr>
          <p:spPr bwMode="auto">
            <a:xfrm flipV="1">
              <a:off x="679449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37" name="Line 2512"/>
            <p:cNvSpPr>
              <a:spLocks noChangeShapeType="1"/>
            </p:cNvSpPr>
            <p:nvPr/>
          </p:nvSpPr>
          <p:spPr bwMode="auto">
            <a:xfrm>
              <a:off x="678814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38" name="Line 2513"/>
            <p:cNvSpPr>
              <a:spLocks noChangeShapeType="1"/>
            </p:cNvSpPr>
            <p:nvPr/>
          </p:nvSpPr>
          <p:spPr bwMode="auto">
            <a:xfrm flipV="1">
              <a:off x="679767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39" name="Line 2514"/>
            <p:cNvSpPr>
              <a:spLocks noChangeShapeType="1"/>
            </p:cNvSpPr>
            <p:nvPr/>
          </p:nvSpPr>
          <p:spPr bwMode="auto">
            <a:xfrm>
              <a:off x="679449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40" name="Line 2515"/>
            <p:cNvSpPr>
              <a:spLocks noChangeShapeType="1"/>
            </p:cNvSpPr>
            <p:nvPr/>
          </p:nvSpPr>
          <p:spPr bwMode="auto">
            <a:xfrm flipV="1">
              <a:off x="680402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41" name="Line 2516"/>
            <p:cNvSpPr>
              <a:spLocks noChangeShapeType="1"/>
            </p:cNvSpPr>
            <p:nvPr/>
          </p:nvSpPr>
          <p:spPr bwMode="auto">
            <a:xfrm>
              <a:off x="679767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42" name="Line 2517"/>
            <p:cNvSpPr>
              <a:spLocks noChangeShapeType="1"/>
            </p:cNvSpPr>
            <p:nvPr/>
          </p:nvSpPr>
          <p:spPr bwMode="auto">
            <a:xfrm flipV="1">
              <a:off x="68087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43" name="Line 2518"/>
            <p:cNvSpPr>
              <a:spLocks noChangeShapeType="1"/>
            </p:cNvSpPr>
            <p:nvPr/>
          </p:nvSpPr>
          <p:spPr bwMode="auto">
            <a:xfrm>
              <a:off x="680402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44" name="Line 2519"/>
            <p:cNvSpPr>
              <a:spLocks noChangeShapeType="1"/>
            </p:cNvSpPr>
            <p:nvPr/>
          </p:nvSpPr>
          <p:spPr bwMode="auto">
            <a:xfrm flipV="1">
              <a:off x="681672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45" name="Line 2520"/>
            <p:cNvSpPr>
              <a:spLocks noChangeShapeType="1"/>
            </p:cNvSpPr>
            <p:nvPr/>
          </p:nvSpPr>
          <p:spPr bwMode="auto">
            <a:xfrm>
              <a:off x="68087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46" name="Line 2521"/>
            <p:cNvSpPr>
              <a:spLocks noChangeShapeType="1"/>
            </p:cNvSpPr>
            <p:nvPr/>
          </p:nvSpPr>
          <p:spPr bwMode="auto">
            <a:xfrm flipV="1">
              <a:off x="68183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47" name="Line 2522"/>
            <p:cNvSpPr>
              <a:spLocks noChangeShapeType="1"/>
            </p:cNvSpPr>
            <p:nvPr/>
          </p:nvSpPr>
          <p:spPr bwMode="auto">
            <a:xfrm>
              <a:off x="681672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48" name="Line 2523"/>
            <p:cNvSpPr>
              <a:spLocks noChangeShapeType="1"/>
            </p:cNvSpPr>
            <p:nvPr/>
          </p:nvSpPr>
          <p:spPr bwMode="auto">
            <a:xfrm flipV="1">
              <a:off x="682624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49" name="Line 2524"/>
            <p:cNvSpPr>
              <a:spLocks noChangeShapeType="1"/>
            </p:cNvSpPr>
            <p:nvPr/>
          </p:nvSpPr>
          <p:spPr bwMode="auto">
            <a:xfrm>
              <a:off x="68183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50" name="Line 2525"/>
            <p:cNvSpPr>
              <a:spLocks noChangeShapeType="1"/>
            </p:cNvSpPr>
            <p:nvPr/>
          </p:nvSpPr>
          <p:spPr bwMode="auto">
            <a:xfrm flipV="1">
              <a:off x="68310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51" name="Line 2526"/>
            <p:cNvSpPr>
              <a:spLocks noChangeShapeType="1"/>
            </p:cNvSpPr>
            <p:nvPr/>
          </p:nvSpPr>
          <p:spPr bwMode="auto">
            <a:xfrm>
              <a:off x="682624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52" name="Line 2527"/>
            <p:cNvSpPr>
              <a:spLocks noChangeShapeType="1"/>
            </p:cNvSpPr>
            <p:nvPr/>
          </p:nvSpPr>
          <p:spPr bwMode="auto">
            <a:xfrm flipV="1">
              <a:off x="68341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53" name="Line 2528"/>
            <p:cNvSpPr>
              <a:spLocks noChangeShapeType="1"/>
            </p:cNvSpPr>
            <p:nvPr/>
          </p:nvSpPr>
          <p:spPr bwMode="auto">
            <a:xfrm>
              <a:off x="68310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54" name="Line 2529"/>
            <p:cNvSpPr>
              <a:spLocks noChangeShapeType="1"/>
            </p:cNvSpPr>
            <p:nvPr/>
          </p:nvSpPr>
          <p:spPr bwMode="auto">
            <a:xfrm flipV="1">
              <a:off x="68405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55" name="Line 2530"/>
            <p:cNvSpPr>
              <a:spLocks noChangeShapeType="1"/>
            </p:cNvSpPr>
            <p:nvPr/>
          </p:nvSpPr>
          <p:spPr bwMode="auto">
            <a:xfrm>
              <a:off x="68341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56" name="Line 2531"/>
            <p:cNvSpPr>
              <a:spLocks noChangeShapeType="1"/>
            </p:cNvSpPr>
            <p:nvPr/>
          </p:nvSpPr>
          <p:spPr bwMode="auto">
            <a:xfrm flipV="1">
              <a:off x="68500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57" name="Line 2532"/>
            <p:cNvSpPr>
              <a:spLocks noChangeShapeType="1"/>
            </p:cNvSpPr>
            <p:nvPr/>
          </p:nvSpPr>
          <p:spPr bwMode="auto">
            <a:xfrm>
              <a:off x="68405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58" name="Line 2533"/>
            <p:cNvSpPr>
              <a:spLocks noChangeShapeType="1"/>
            </p:cNvSpPr>
            <p:nvPr/>
          </p:nvSpPr>
          <p:spPr bwMode="auto">
            <a:xfrm flipV="1">
              <a:off x="685482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59" name="Line 2534"/>
            <p:cNvSpPr>
              <a:spLocks noChangeShapeType="1"/>
            </p:cNvSpPr>
            <p:nvPr/>
          </p:nvSpPr>
          <p:spPr bwMode="auto">
            <a:xfrm>
              <a:off x="68500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60" name="Line 2535"/>
            <p:cNvSpPr>
              <a:spLocks noChangeShapeType="1"/>
            </p:cNvSpPr>
            <p:nvPr/>
          </p:nvSpPr>
          <p:spPr bwMode="auto">
            <a:xfrm flipV="1">
              <a:off x="68659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61" name="Line 2536"/>
            <p:cNvSpPr>
              <a:spLocks noChangeShapeType="1"/>
            </p:cNvSpPr>
            <p:nvPr/>
          </p:nvSpPr>
          <p:spPr bwMode="auto">
            <a:xfrm>
              <a:off x="685482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62" name="Line 2537"/>
            <p:cNvSpPr>
              <a:spLocks noChangeShapeType="1"/>
            </p:cNvSpPr>
            <p:nvPr/>
          </p:nvSpPr>
          <p:spPr bwMode="auto">
            <a:xfrm flipV="1">
              <a:off x="68722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63" name="Line 2538"/>
            <p:cNvSpPr>
              <a:spLocks noChangeShapeType="1"/>
            </p:cNvSpPr>
            <p:nvPr/>
          </p:nvSpPr>
          <p:spPr bwMode="auto">
            <a:xfrm>
              <a:off x="68659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64" name="Line 2539"/>
            <p:cNvSpPr>
              <a:spLocks noChangeShapeType="1"/>
            </p:cNvSpPr>
            <p:nvPr/>
          </p:nvSpPr>
          <p:spPr bwMode="auto">
            <a:xfrm flipV="1">
              <a:off x="68834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65" name="Line 2540"/>
            <p:cNvSpPr>
              <a:spLocks noChangeShapeType="1"/>
            </p:cNvSpPr>
            <p:nvPr/>
          </p:nvSpPr>
          <p:spPr bwMode="auto">
            <a:xfrm>
              <a:off x="68722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66" name="Line 2541"/>
            <p:cNvSpPr>
              <a:spLocks noChangeShapeType="1"/>
            </p:cNvSpPr>
            <p:nvPr/>
          </p:nvSpPr>
          <p:spPr bwMode="auto">
            <a:xfrm flipV="1">
              <a:off x="68849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67" name="Line 2542"/>
            <p:cNvSpPr>
              <a:spLocks noChangeShapeType="1"/>
            </p:cNvSpPr>
            <p:nvPr/>
          </p:nvSpPr>
          <p:spPr bwMode="auto">
            <a:xfrm>
              <a:off x="68834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68" name="Line 2543"/>
            <p:cNvSpPr>
              <a:spLocks noChangeShapeType="1"/>
            </p:cNvSpPr>
            <p:nvPr/>
          </p:nvSpPr>
          <p:spPr bwMode="auto">
            <a:xfrm flipV="1">
              <a:off x="68897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69" name="Line 2544"/>
            <p:cNvSpPr>
              <a:spLocks noChangeShapeType="1"/>
            </p:cNvSpPr>
            <p:nvPr/>
          </p:nvSpPr>
          <p:spPr bwMode="auto">
            <a:xfrm>
              <a:off x="68849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70" name="Line 2545"/>
            <p:cNvSpPr>
              <a:spLocks noChangeShapeType="1"/>
            </p:cNvSpPr>
            <p:nvPr/>
          </p:nvSpPr>
          <p:spPr bwMode="auto">
            <a:xfrm flipV="1">
              <a:off x="6891338"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71" name="Line 2546"/>
            <p:cNvSpPr>
              <a:spLocks noChangeShapeType="1"/>
            </p:cNvSpPr>
            <p:nvPr/>
          </p:nvSpPr>
          <p:spPr bwMode="auto">
            <a:xfrm>
              <a:off x="68897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72" name="Line 2547"/>
            <p:cNvSpPr>
              <a:spLocks noChangeShapeType="1"/>
            </p:cNvSpPr>
            <p:nvPr/>
          </p:nvSpPr>
          <p:spPr bwMode="auto">
            <a:xfrm flipV="1">
              <a:off x="68961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73" name="Line 2548"/>
            <p:cNvSpPr>
              <a:spLocks noChangeShapeType="1"/>
            </p:cNvSpPr>
            <p:nvPr/>
          </p:nvSpPr>
          <p:spPr bwMode="auto">
            <a:xfrm>
              <a:off x="68913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74" name="Line 2549"/>
            <p:cNvSpPr>
              <a:spLocks noChangeShapeType="1"/>
            </p:cNvSpPr>
            <p:nvPr/>
          </p:nvSpPr>
          <p:spPr bwMode="auto">
            <a:xfrm flipV="1">
              <a:off x="69024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75" name="Line 2550"/>
            <p:cNvSpPr>
              <a:spLocks noChangeShapeType="1"/>
            </p:cNvSpPr>
            <p:nvPr/>
          </p:nvSpPr>
          <p:spPr bwMode="auto">
            <a:xfrm>
              <a:off x="68961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76" name="Line 2551"/>
            <p:cNvSpPr>
              <a:spLocks noChangeShapeType="1"/>
            </p:cNvSpPr>
            <p:nvPr/>
          </p:nvSpPr>
          <p:spPr bwMode="auto">
            <a:xfrm flipV="1">
              <a:off x="69103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77" name="Line 2552"/>
            <p:cNvSpPr>
              <a:spLocks noChangeShapeType="1"/>
            </p:cNvSpPr>
            <p:nvPr/>
          </p:nvSpPr>
          <p:spPr bwMode="auto">
            <a:xfrm>
              <a:off x="69024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78" name="Line 2553"/>
            <p:cNvSpPr>
              <a:spLocks noChangeShapeType="1"/>
            </p:cNvSpPr>
            <p:nvPr/>
          </p:nvSpPr>
          <p:spPr bwMode="auto">
            <a:xfrm flipV="1">
              <a:off x="691356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79" name="Line 2554"/>
            <p:cNvSpPr>
              <a:spLocks noChangeShapeType="1"/>
            </p:cNvSpPr>
            <p:nvPr/>
          </p:nvSpPr>
          <p:spPr bwMode="auto">
            <a:xfrm>
              <a:off x="69103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80" name="Line 2555"/>
            <p:cNvSpPr>
              <a:spLocks noChangeShapeType="1"/>
            </p:cNvSpPr>
            <p:nvPr/>
          </p:nvSpPr>
          <p:spPr bwMode="auto">
            <a:xfrm flipV="1">
              <a:off x="69294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81" name="Line 2556"/>
            <p:cNvSpPr>
              <a:spLocks noChangeShapeType="1"/>
            </p:cNvSpPr>
            <p:nvPr/>
          </p:nvSpPr>
          <p:spPr bwMode="auto">
            <a:xfrm>
              <a:off x="691356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82" name="Line 2557"/>
            <p:cNvSpPr>
              <a:spLocks noChangeShapeType="1"/>
            </p:cNvSpPr>
            <p:nvPr/>
          </p:nvSpPr>
          <p:spPr bwMode="auto">
            <a:xfrm flipV="1">
              <a:off x="69326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83" name="Line 2558"/>
            <p:cNvSpPr>
              <a:spLocks noChangeShapeType="1"/>
            </p:cNvSpPr>
            <p:nvPr/>
          </p:nvSpPr>
          <p:spPr bwMode="auto">
            <a:xfrm>
              <a:off x="69294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84" name="Line 2559"/>
            <p:cNvSpPr>
              <a:spLocks noChangeShapeType="1"/>
            </p:cNvSpPr>
            <p:nvPr/>
          </p:nvSpPr>
          <p:spPr bwMode="auto">
            <a:xfrm flipV="1">
              <a:off x="693737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85" name="Line 2560"/>
            <p:cNvSpPr>
              <a:spLocks noChangeShapeType="1"/>
            </p:cNvSpPr>
            <p:nvPr/>
          </p:nvSpPr>
          <p:spPr bwMode="auto">
            <a:xfrm>
              <a:off x="69326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86" name="Line 2561"/>
            <p:cNvSpPr>
              <a:spLocks noChangeShapeType="1"/>
            </p:cNvSpPr>
            <p:nvPr/>
          </p:nvSpPr>
          <p:spPr bwMode="auto">
            <a:xfrm flipV="1">
              <a:off x="69421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87" name="Line 2562"/>
            <p:cNvSpPr>
              <a:spLocks noChangeShapeType="1"/>
            </p:cNvSpPr>
            <p:nvPr/>
          </p:nvSpPr>
          <p:spPr bwMode="auto">
            <a:xfrm>
              <a:off x="693737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88" name="Line 2563"/>
            <p:cNvSpPr>
              <a:spLocks noChangeShapeType="1"/>
            </p:cNvSpPr>
            <p:nvPr/>
          </p:nvSpPr>
          <p:spPr bwMode="auto">
            <a:xfrm flipV="1">
              <a:off x="69484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89" name="Line 2564"/>
            <p:cNvSpPr>
              <a:spLocks noChangeShapeType="1"/>
            </p:cNvSpPr>
            <p:nvPr/>
          </p:nvSpPr>
          <p:spPr bwMode="auto">
            <a:xfrm>
              <a:off x="69421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90" name="Line 2565"/>
            <p:cNvSpPr>
              <a:spLocks noChangeShapeType="1"/>
            </p:cNvSpPr>
            <p:nvPr/>
          </p:nvSpPr>
          <p:spPr bwMode="auto">
            <a:xfrm flipV="1">
              <a:off x="69548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91" name="Line 2566"/>
            <p:cNvSpPr>
              <a:spLocks noChangeShapeType="1"/>
            </p:cNvSpPr>
            <p:nvPr/>
          </p:nvSpPr>
          <p:spPr bwMode="auto">
            <a:xfrm>
              <a:off x="69484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92" name="Line 2567"/>
            <p:cNvSpPr>
              <a:spLocks noChangeShapeType="1"/>
            </p:cNvSpPr>
            <p:nvPr/>
          </p:nvSpPr>
          <p:spPr bwMode="auto">
            <a:xfrm flipV="1">
              <a:off x="69580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93" name="Line 2568"/>
            <p:cNvSpPr>
              <a:spLocks noChangeShapeType="1"/>
            </p:cNvSpPr>
            <p:nvPr/>
          </p:nvSpPr>
          <p:spPr bwMode="auto">
            <a:xfrm>
              <a:off x="69548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94" name="Line 2569"/>
            <p:cNvSpPr>
              <a:spLocks noChangeShapeType="1"/>
            </p:cNvSpPr>
            <p:nvPr/>
          </p:nvSpPr>
          <p:spPr bwMode="auto">
            <a:xfrm flipV="1">
              <a:off x="696277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95" name="Line 2570"/>
            <p:cNvSpPr>
              <a:spLocks noChangeShapeType="1"/>
            </p:cNvSpPr>
            <p:nvPr/>
          </p:nvSpPr>
          <p:spPr bwMode="auto">
            <a:xfrm>
              <a:off x="69580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96" name="Line 2571"/>
            <p:cNvSpPr>
              <a:spLocks noChangeShapeType="1"/>
            </p:cNvSpPr>
            <p:nvPr/>
          </p:nvSpPr>
          <p:spPr bwMode="auto">
            <a:xfrm flipV="1">
              <a:off x="69675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97" name="Line 2572"/>
            <p:cNvSpPr>
              <a:spLocks noChangeShapeType="1"/>
            </p:cNvSpPr>
            <p:nvPr/>
          </p:nvSpPr>
          <p:spPr bwMode="auto">
            <a:xfrm>
              <a:off x="696277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98" name="Line 2573"/>
            <p:cNvSpPr>
              <a:spLocks noChangeShapeType="1"/>
            </p:cNvSpPr>
            <p:nvPr/>
          </p:nvSpPr>
          <p:spPr bwMode="auto">
            <a:xfrm flipV="1">
              <a:off x="69738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499" name="Line 2574"/>
            <p:cNvSpPr>
              <a:spLocks noChangeShapeType="1"/>
            </p:cNvSpPr>
            <p:nvPr/>
          </p:nvSpPr>
          <p:spPr bwMode="auto">
            <a:xfrm>
              <a:off x="69675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00" name="Line 2575"/>
            <p:cNvSpPr>
              <a:spLocks noChangeShapeType="1"/>
            </p:cNvSpPr>
            <p:nvPr/>
          </p:nvSpPr>
          <p:spPr bwMode="auto">
            <a:xfrm flipV="1">
              <a:off x="697864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01" name="Line 2576"/>
            <p:cNvSpPr>
              <a:spLocks noChangeShapeType="1"/>
            </p:cNvSpPr>
            <p:nvPr/>
          </p:nvSpPr>
          <p:spPr bwMode="auto">
            <a:xfrm>
              <a:off x="69738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02" name="Line 2577"/>
            <p:cNvSpPr>
              <a:spLocks noChangeShapeType="1"/>
            </p:cNvSpPr>
            <p:nvPr/>
          </p:nvSpPr>
          <p:spPr bwMode="auto">
            <a:xfrm flipV="1">
              <a:off x="69834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03" name="Line 2578"/>
            <p:cNvSpPr>
              <a:spLocks noChangeShapeType="1"/>
            </p:cNvSpPr>
            <p:nvPr/>
          </p:nvSpPr>
          <p:spPr bwMode="auto">
            <a:xfrm>
              <a:off x="697864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04" name="Line 2579"/>
            <p:cNvSpPr>
              <a:spLocks noChangeShapeType="1"/>
            </p:cNvSpPr>
            <p:nvPr/>
          </p:nvSpPr>
          <p:spPr bwMode="auto">
            <a:xfrm flipV="1">
              <a:off x="69897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05" name="Line 2580"/>
            <p:cNvSpPr>
              <a:spLocks noChangeShapeType="1"/>
            </p:cNvSpPr>
            <p:nvPr/>
          </p:nvSpPr>
          <p:spPr bwMode="auto">
            <a:xfrm>
              <a:off x="69834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06" name="Line 2581"/>
            <p:cNvSpPr>
              <a:spLocks noChangeShapeType="1"/>
            </p:cNvSpPr>
            <p:nvPr/>
          </p:nvSpPr>
          <p:spPr bwMode="auto">
            <a:xfrm flipV="1">
              <a:off x="69961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07" name="Line 2582"/>
            <p:cNvSpPr>
              <a:spLocks noChangeShapeType="1"/>
            </p:cNvSpPr>
            <p:nvPr/>
          </p:nvSpPr>
          <p:spPr bwMode="auto">
            <a:xfrm>
              <a:off x="69897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08" name="Line 2583"/>
            <p:cNvSpPr>
              <a:spLocks noChangeShapeType="1"/>
            </p:cNvSpPr>
            <p:nvPr/>
          </p:nvSpPr>
          <p:spPr bwMode="auto">
            <a:xfrm flipV="1">
              <a:off x="70040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09" name="Line 2584"/>
            <p:cNvSpPr>
              <a:spLocks noChangeShapeType="1"/>
            </p:cNvSpPr>
            <p:nvPr/>
          </p:nvSpPr>
          <p:spPr bwMode="auto">
            <a:xfrm>
              <a:off x="69961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10" name="Line 2585"/>
            <p:cNvSpPr>
              <a:spLocks noChangeShapeType="1"/>
            </p:cNvSpPr>
            <p:nvPr/>
          </p:nvSpPr>
          <p:spPr bwMode="auto">
            <a:xfrm flipV="1">
              <a:off x="70088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11" name="Line 2586"/>
            <p:cNvSpPr>
              <a:spLocks noChangeShapeType="1"/>
            </p:cNvSpPr>
            <p:nvPr/>
          </p:nvSpPr>
          <p:spPr bwMode="auto">
            <a:xfrm>
              <a:off x="70040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12" name="Line 2587"/>
            <p:cNvSpPr>
              <a:spLocks noChangeShapeType="1"/>
            </p:cNvSpPr>
            <p:nvPr/>
          </p:nvSpPr>
          <p:spPr bwMode="auto">
            <a:xfrm flipV="1">
              <a:off x="70151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13" name="Line 2588"/>
            <p:cNvSpPr>
              <a:spLocks noChangeShapeType="1"/>
            </p:cNvSpPr>
            <p:nvPr/>
          </p:nvSpPr>
          <p:spPr bwMode="auto">
            <a:xfrm>
              <a:off x="70088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14" name="Line 2589"/>
            <p:cNvSpPr>
              <a:spLocks noChangeShapeType="1"/>
            </p:cNvSpPr>
            <p:nvPr/>
          </p:nvSpPr>
          <p:spPr bwMode="auto">
            <a:xfrm flipV="1">
              <a:off x="70199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15" name="Line 2590"/>
            <p:cNvSpPr>
              <a:spLocks noChangeShapeType="1"/>
            </p:cNvSpPr>
            <p:nvPr/>
          </p:nvSpPr>
          <p:spPr bwMode="auto">
            <a:xfrm>
              <a:off x="70151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16" name="Line 2591"/>
            <p:cNvSpPr>
              <a:spLocks noChangeShapeType="1"/>
            </p:cNvSpPr>
            <p:nvPr/>
          </p:nvSpPr>
          <p:spPr bwMode="auto">
            <a:xfrm flipV="1">
              <a:off x="702786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17" name="Line 2592"/>
            <p:cNvSpPr>
              <a:spLocks noChangeShapeType="1"/>
            </p:cNvSpPr>
            <p:nvPr/>
          </p:nvSpPr>
          <p:spPr bwMode="auto">
            <a:xfrm>
              <a:off x="70199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18" name="Line 2593"/>
            <p:cNvSpPr>
              <a:spLocks noChangeShapeType="1"/>
            </p:cNvSpPr>
            <p:nvPr/>
          </p:nvSpPr>
          <p:spPr bwMode="auto">
            <a:xfrm flipV="1">
              <a:off x="70294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19" name="Line 2594"/>
            <p:cNvSpPr>
              <a:spLocks noChangeShapeType="1"/>
            </p:cNvSpPr>
            <p:nvPr/>
          </p:nvSpPr>
          <p:spPr bwMode="auto">
            <a:xfrm>
              <a:off x="702786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20" name="Line 2595"/>
            <p:cNvSpPr>
              <a:spLocks noChangeShapeType="1"/>
            </p:cNvSpPr>
            <p:nvPr/>
          </p:nvSpPr>
          <p:spPr bwMode="auto">
            <a:xfrm flipV="1">
              <a:off x="70421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21" name="Line 2596"/>
            <p:cNvSpPr>
              <a:spLocks noChangeShapeType="1"/>
            </p:cNvSpPr>
            <p:nvPr/>
          </p:nvSpPr>
          <p:spPr bwMode="auto">
            <a:xfrm>
              <a:off x="70294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22" name="Line 2597"/>
            <p:cNvSpPr>
              <a:spLocks noChangeShapeType="1"/>
            </p:cNvSpPr>
            <p:nvPr/>
          </p:nvSpPr>
          <p:spPr bwMode="auto">
            <a:xfrm flipV="1">
              <a:off x="704849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23" name="Line 2598"/>
            <p:cNvSpPr>
              <a:spLocks noChangeShapeType="1"/>
            </p:cNvSpPr>
            <p:nvPr/>
          </p:nvSpPr>
          <p:spPr bwMode="auto">
            <a:xfrm>
              <a:off x="70421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24" name="Line 2599"/>
            <p:cNvSpPr>
              <a:spLocks noChangeShapeType="1"/>
            </p:cNvSpPr>
            <p:nvPr/>
          </p:nvSpPr>
          <p:spPr bwMode="auto">
            <a:xfrm flipV="1">
              <a:off x="70500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25" name="Line 2600"/>
            <p:cNvSpPr>
              <a:spLocks noChangeShapeType="1"/>
            </p:cNvSpPr>
            <p:nvPr/>
          </p:nvSpPr>
          <p:spPr bwMode="auto">
            <a:xfrm>
              <a:off x="704849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26" name="Line 2601"/>
            <p:cNvSpPr>
              <a:spLocks noChangeShapeType="1"/>
            </p:cNvSpPr>
            <p:nvPr/>
          </p:nvSpPr>
          <p:spPr bwMode="auto">
            <a:xfrm flipV="1">
              <a:off x="705484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27" name="Line 2602"/>
            <p:cNvSpPr>
              <a:spLocks noChangeShapeType="1"/>
            </p:cNvSpPr>
            <p:nvPr/>
          </p:nvSpPr>
          <p:spPr bwMode="auto">
            <a:xfrm>
              <a:off x="70500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28" name="Line 2603"/>
            <p:cNvSpPr>
              <a:spLocks noChangeShapeType="1"/>
            </p:cNvSpPr>
            <p:nvPr/>
          </p:nvSpPr>
          <p:spPr bwMode="auto">
            <a:xfrm flipV="1">
              <a:off x="706119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29" name="Line 2604"/>
            <p:cNvSpPr>
              <a:spLocks noChangeShapeType="1"/>
            </p:cNvSpPr>
            <p:nvPr/>
          </p:nvSpPr>
          <p:spPr bwMode="auto">
            <a:xfrm>
              <a:off x="705484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30" name="Line 2605"/>
            <p:cNvSpPr>
              <a:spLocks noChangeShapeType="1"/>
            </p:cNvSpPr>
            <p:nvPr/>
          </p:nvSpPr>
          <p:spPr bwMode="auto">
            <a:xfrm flipV="1">
              <a:off x="70659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31" name="Line 2606"/>
            <p:cNvSpPr>
              <a:spLocks noChangeShapeType="1"/>
            </p:cNvSpPr>
            <p:nvPr/>
          </p:nvSpPr>
          <p:spPr bwMode="auto">
            <a:xfrm>
              <a:off x="706119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32" name="Line 2607"/>
            <p:cNvSpPr>
              <a:spLocks noChangeShapeType="1"/>
            </p:cNvSpPr>
            <p:nvPr/>
          </p:nvSpPr>
          <p:spPr bwMode="auto">
            <a:xfrm flipV="1">
              <a:off x="707072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33" name="Line 2608"/>
            <p:cNvSpPr>
              <a:spLocks noChangeShapeType="1"/>
            </p:cNvSpPr>
            <p:nvPr/>
          </p:nvSpPr>
          <p:spPr bwMode="auto">
            <a:xfrm>
              <a:off x="70659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34" name="Line 2609"/>
            <p:cNvSpPr>
              <a:spLocks noChangeShapeType="1"/>
            </p:cNvSpPr>
            <p:nvPr/>
          </p:nvSpPr>
          <p:spPr bwMode="auto">
            <a:xfrm flipV="1">
              <a:off x="707707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35" name="Line 2610"/>
            <p:cNvSpPr>
              <a:spLocks noChangeShapeType="1"/>
            </p:cNvSpPr>
            <p:nvPr/>
          </p:nvSpPr>
          <p:spPr bwMode="auto">
            <a:xfrm>
              <a:off x="707072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36" name="Line 2611"/>
            <p:cNvSpPr>
              <a:spLocks noChangeShapeType="1"/>
            </p:cNvSpPr>
            <p:nvPr/>
          </p:nvSpPr>
          <p:spPr bwMode="auto">
            <a:xfrm flipV="1">
              <a:off x="708024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37" name="Line 2612"/>
            <p:cNvSpPr>
              <a:spLocks noChangeShapeType="1"/>
            </p:cNvSpPr>
            <p:nvPr/>
          </p:nvSpPr>
          <p:spPr bwMode="auto">
            <a:xfrm>
              <a:off x="707707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38" name="Line 2613"/>
            <p:cNvSpPr>
              <a:spLocks noChangeShapeType="1"/>
            </p:cNvSpPr>
            <p:nvPr/>
          </p:nvSpPr>
          <p:spPr bwMode="auto">
            <a:xfrm flipV="1">
              <a:off x="70881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39" name="Line 2614"/>
            <p:cNvSpPr>
              <a:spLocks noChangeShapeType="1"/>
            </p:cNvSpPr>
            <p:nvPr/>
          </p:nvSpPr>
          <p:spPr bwMode="auto">
            <a:xfrm>
              <a:off x="708024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40" name="Line 2615"/>
            <p:cNvSpPr>
              <a:spLocks noChangeShapeType="1"/>
            </p:cNvSpPr>
            <p:nvPr/>
          </p:nvSpPr>
          <p:spPr bwMode="auto">
            <a:xfrm flipV="1">
              <a:off x="709612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41" name="Line 2616"/>
            <p:cNvSpPr>
              <a:spLocks noChangeShapeType="1"/>
            </p:cNvSpPr>
            <p:nvPr/>
          </p:nvSpPr>
          <p:spPr bwMode="auto">
            <a:xfrm>
              <a:off x="70881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42" name="Line 2617"/>
            <p:cNvSpPr>
              <a:spLocks noChangeShapeType="1"/>
            </p:cNvSpPr>
            <p:nvPr/>
          </p:nvSpPr>
          <p:spPr bwMode="auto">
            <a:xfrm flipV="1">
              <a:off x="71040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43" name="Line 2619"/>
            <p:cNvSpPr>
              <a:spLocks noChangeShapeType="1"/>
            </p:cNvSpPr>
            <p:nvPr/>
          </p:nvSpPr>
          <p:spPr bwMode="auto">
            <a:xfrm>
              <a:off x="709612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44" name="Line 2620"/>
            <p:cNvSpPr>
              <a:spLocks noChangeShapeType="1"/>
            </p:cNvSpPr>
            <p:nvPr/>
          </p:nvSpPr>
          <p:spPr bwMode="auto">
            <a:xfrm flipV="1">
              <a:off x="71104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45" name="Line 2621"/>
            <p:cNvSpPr>
              <a:spLocks noChangeShapeType="1"/>
            </p:cNvSpPr>
            <p:nvPr/>
          </p:nvSpPr>
          <p:spPr bwMode="auto">
            <a:xfrm>
              <a:off x="71040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46" name="Line 2622"/>
            <p:cNvSpPr>
              <a:spLocks noChangeShapeType="1"/>
            </p:cNvSpPr>
            <p:nvPr/>
          </p:nvSpPr>
          <p:spPr bwMode="auto">
            <a:xfrm flipV="1">
              <a:off x="711199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47" name="Line 2623"/>
            <p:cNvSpPr>
              <a:spLocks noChangeShapeType="1"/>
            </p:cNvSpPr>
            <p:nvPr/>
          </p:nvSpPr>
          <p:spPr bwMode="auto">
            <a:xfrm>
              <a:off x="71104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48" name="Line 2624"/>
            <p:cNvSpPr>
              <a:spLocks noChangeShapeType="1"/>
            </p:cNvSpPr>
            <p:nvPr/>
          </p:nvSpPr>
          <p:spPr bwMode="auto">
            <a:xfrm flipV="1">
              <a:off x="71167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49" name="Line 2625"/>
            <p:cNvSpPr>
              <a:spLocks noChangeShapeType="1"/>
            </p:cNvSpPr>
            <p:nvPr/>
          </p:nvSpPr>
          <p:spPr bwMode="auto">
            <a:xfrm>
              <a:off x="711199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50" name="Line 2626"/>
            <p:cNvSpPr>
              <a:spLocks noChangeShapeType="1"/>
            </p:cNvSpPr>
            <p:nvPr/>
          </p:nvSpPr>
          <p:spPr bwMode="auto">
            <a:xfrm flipV="1">
              <a:off x="712152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51" name="Line 2627"/>
            <p:cNvSpPr>
              <a:spLocks noChangeShapeType="1"/>
            </p:cNvSpPr>
            <p:nvPr/>
          </p:nvSpPr>
          <p:spPr bwMode="auto">
            <a:xfrm>
              <a:off x="71167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52" name="Line 2628"/>
            <p:cNvSpPr>
              <a:spLocks noChangeShapeType="1"/>
            </p:cNvSpPr>
            <p:nvPr/>
          </p:nvSpPr>
          <p:spPr bwMode="auto">
            <a:xfrm flipV="1">
              <a:off x="713422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53" name="Line 2629"/>
            <p:cNvSpPr>
              <a:spLocks noChangeShapeType="1"/>
            </p:cNvSpPr>
            <p:nvPr/>
          </p:nvSpPr>
          <p:spPr bwMode="auto">
            <a:xfrm>
              <a:off x="712152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54" name="Line 2630"/>
            <p:cNvSpPr>
              <a:spLocks noChangeShapeType="1"/>
            </p:cNvSpPr>
            <p:nvPr/>
          </p:nvSpPr>
          <p:spPr bwMode="auto">
            <a:xfrm flipV="1">
              <a:off x="71389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55" name="Line 2631"/>
            <p:cNvSpPr>
              <a:spLocks noChangeShapeType="1"/>
            </p:cNvSpPr>
            <p:nvPr/>
          </p:nvSpPr>
          <p:spPr bwMode="auto">
            <a:xfrm>
              <a:off x="713422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56" name="Line 2632"/>
            <p:cNvSpPr>
              <a:spLocks noChangeShapeType="1"/>
            </p:cNvSpPr>
            <p:nvPr/>
          </p:nvSpPr>
          <p:spPr bwMode="auto">
            <a:xfrm flipV="1">
              <a:off x="71453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57" name="Line 2633"/>
            <p:cNvSpPr>
              <a:spLocks noChangeShapeType="1"/>
            </p:cNvSpPr>
            <p:nvPr/>
          </p:nvSpPr>
          <p:spPr bwMode="auto">
            <a:xfrm>
              <a:off x="71389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58" name="Line 2634"/>
            <p:cNvSpPr>
              <a:spLocks noChangeShapeType="1"/>
            </p:cNvSpPr>
            <p:nvPr/>
          </p:nvSpPr>
          <p:spPr bwMode="auto">
            <a:xfrm flipV="1">
              <a:off x="71485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59" name="Line 2635"/>
            <p:cNvSpPr>
              <a:spLocks noChangeShapeType="1"/>
            </p:cNvSpPr>
            <p:nvPr/>
          </p:nvSpPr>
          <p:spPr bwMode="auto">
            <a:xfrm>
              <a:off x="71453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60" name="Line 2636"/>
            <p:cNvSpPr>
              <a:spLocks noChangeShapeType="1"/>
            </p:cNvSpPr>
            <p:nvPr/>
          </p:nvSpPr>
          <p:spPr bwMode="auto">
            <a:xfrm flipV="1">
              <a:off x="71548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61" name="Line 2637"/>
            <p:cNvSpPr>
              <a:spLocks noChangeShapeType="1"/>
            </p:cNvSpPr>
            <p:nvPr/>
          </p:nvSpPr>
          <p:spPr bwMode="auto">
            <a:xfrm>
              <a:off x="71485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62" name="Line 2638"/>
            <p:cNvSpPr>
              <a:spLocks noChangeShapeType="1"/>
            </p:cNvSpPr>
            <p:nvPr/>
          </p:nvSpPr>
          <p:spPr bwMode="auto">
            <a:xfrm flipV="1">
              <a:off x="71580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63" name="Line 2639"/>
            <p:cNvSpPr>
              <a:spLocks noChangeShapeType="1"/>
            </p:cNvSpPr>
            <p:nvPr/>
          </p:nvSpPr>
          <p:spPr bwMode="auto">
            <a:xfrm>
              <a:off x="71548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64" name="Line 2640"/>
            <p:cNvSpPr>
              <a:spLocks noChangeShapeType="1"/>
            </p:cNvSpPr>
            <p:nvPr/>
          </p:nvSpPr>
          <p:spPr bwMode="auto">
            <a:xfrm flipV="1">
              <a:off x="71691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65" name="Line 2641"/>
            <p:cNvSpPr>
              <a:spLocks noChangeShapeType="1"/>
            </p:cNvSpPr>
            <p:nvPr/>
          </p:nvSpPr>
          <p:spPr bwMode="auto">
            <a:xfrm>
              <a:off x="71580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66" name="Line 2642"/>
            <p:cNvSpPr>
              <a:spLocks noChangeShapeType="1"/>
            </p:cNvSpPr>
            <p:nvPr/>
          </p:nvSpPr>
          <p:spPr bwMode="auto">
            <a:xfrm flipV="1">
              <a:off x="718184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67" name="Line 2643"/>
            <p:cNvSpPr>
              <a:spLocks noChangeShapeType="1"/>
            </p:cNvSpPr>
            <p:nvPr/>
          </p:nvSpPr>
          <p:spPr bwMode="auto">
            <a:xfrm>
              <a:off x="71691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68" name="Line 2644"/>
            <p:cNvSpPr>
              <a:spLocks noChangeShapeType="1"/>
            </p:cNvSpPr>
            <p:nvPr/>
          </p:nvSpPr>
          <p:spPr bwMode="auto">
            <a:xfrm flipV="1">
              <a:off x="71834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69" name="Line 2645"/>
            <p:cNvSpPr>
              <a:spLocks noChangeShapeType="1"/>
            </p:cNvSpPr>
            <p:nvPr/>
          </p:nvSpPr>
          <p:spPr bwMode="auto">
            <a:xfrm>
              <a:off x="718184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70" name="Line 2646"/>
            <p:cNvSpPr>
              <a:spLocks noChangeShapeType="1"/>
            </p:cNvSpPr>
            <p:nvPr/>
          </p:nvSpPr>
          <p:spPr bwMode="auto">
            <a:xfrm flipV="1">
              <a:off x="7183438"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71" name="Line 2647"/>
            <p:cNvSpPr>
              <a:spLocks noChangeShapeType="1"/>
            </p:cNvSpPr>
            <p:nvPr/>
          </p:nvSpPr>
          <p:spPr bwMode="auto">
            <a:xfrm>
              <a:off x="71834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72" name="Line 2648"/>
            <p:cNvSpPr>
              <a:spLocks noChangeShapeType="1"/>
            </p:cNvSpPr>
            <p:nvPr/>
          </p:nvSpPr>
          <p:spPr bwMode="auto">
            <a:xfrm flipV="1">
              <a:off x="718819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73" name="Line 2649"/>
            <p:cNvSpPr>
              <a:spLocks noChangeShapeType="1"/>
            </p:cNvSpPr>
            <p:nvPr/>
          </p:nvSpPr>
          <p:spPr bwMode="auto">
            <a:xfrm>
              <a:off x="71834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74" name="Line 2650"/>
            <p:cNvSpPr>
              <a:spLocks noChangeShapeType="1"/>
            </p:cNvSpPr>
            <p:nvPr/>
          </p:nvSpPr>
          <p:spPr bwMode="auto">
            <a:xfrm flipV="1">
              <a:off x="719454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75" name="Line 2651"/>
            <p:cNvSpPr>
              <a:spLocks noChangeShapeType="1"/>
            </p:cNvSpPr>
            <p:nvPr/>
          </p:nvSpPr>
          <p:spPr bwMode="auto">
            <a:xfrm>
              <a:off x="718819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76" name="Line 2652"/>
            <p:cNvSpPr>
              <a:spLocks noChangeShapeType="1"/>
            </p:cNvSpPr>
            <p:nvPr/>
          </p:nvSpPr>
          <p:spPr bwMode="auto">
            <a:xfrm flipV="1">
              <a:off x="72024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77" name="Line 2653"/>
            <p:cNvSpPr>
              <a:spLocks noChangeShapeType="1"/>
            </p:cNvSpPr>
            <p:nvPr/>
          </p:nvSpPr>
          <p:spPr bwMode="auto">
            <a:xfrm>
              <a:off x="719454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78" name="Line 2654"/>
            <p:cNvSpPr>
              <a:spLocks noChangeShapeType="1"/>
            </p:cNvSpPr>
            <p:nvPr/>
          </p:nvSpPr>
          <p:spPr bwMode="auto">
            <a:xfrm flipV="1">
              <a:off x="72056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79" name="Line 2655"/>
            <p:cNvSpPr>
              <a:spLocks noChangeShapeType="1"/>
            </p:cNvSpPr>
            <p:nvPr/>
          </p:nvSpPr>
          <p:spPr bwMode="auto">
            <a:xfrm>
              <a:off x="72024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80" name="Line 2656"/>
            <p:cNvSpPr>
              <a:spLocks noChangeShapeType="1"/>
            </p:cNvSpPr>
            <p:nvPr/>
          </p:nvSpPr>
          <p:spPr bwMode="auto">
            <a:xfrm flipV="1">
              <a:off x="72120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81" name="Line 2657"/>
            <p:cNvSpPr>
              <a:spLocks noChangeShapeType="1"/>
            </p:cNvSpPr>
            <p:nvPr/>
          </p:nvSpPr>
          <p:spPr bwMode="auto">
            <a:xfrm>
              <a:off x="72056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82" name="Line 2658"/>
            <p:cNvSpPr>
              <a:spLocks noChangeShapeType="1"/>
            </p:cNvSpPr>
            <p:nvPr/>
          </p:nvSpPr>
          <p:spPr bwMode="auto">
            <a:xfrm flipV="1">
              <a:off x="721994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83" name="Line 2659"/>
            <p:cNvSpPr>
              <a:spLocks noChangeShapeType="1"/>
            </p:cNvSpPr>
            <p:nvPr/>
          </p:nvSpPr>
          <p:spPr bwMode="auto">
            <a:xfrm>
              <a:off x="72120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84" name="Line 2660"/>
            <p:cNvSpPr>
              <a:spLocks noChangeShapeType="1"/>
            </p:cNvSpPr>
            <p:nvPr/>
          </p:nvSpPr>
          <p:spPr bwMode="auto">
            <a:xfrm flipV="1">
              <a:off x="722629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85" name="Line 2661"/>
            <p:cNvSpPr>
              <a:spLocks noChangeShapeType="1"/>
            </p:cNvSpPr>
            <p:nvPr/>
          </p:nvSpPr>
          <p:spPr bwMode="auto">
            <a:xfrm>
              <a:off x="721994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86" name="Line 2662"/>
            <p:cNvSpPr>
              <a:spLocks noChangeShapeType="1"/>
            </p:cNvSpPr>
            <p:nvPr/>
          </p:nvSpPr>
          <p:spPr bwMode="auto">
            <a:xfrm flipV="1">
              <a:off x="72310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87" name="Line 2663"/>
            <p:cNvSpPr>
              <a:spLocks noChangeShapeType="1"/>
            </p:cNvSpPr>
            <p:nvPr/>
          </p:nvSpPr>
          <p:spPr bwMode="auto">
            <a:xfrm>
              <a:off x="722629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88" name="Line 2664"/>
            <p:cNvSpPr>
              <a:spLocks noChangeShapeType="1"/>
            </p:cNvSpPr>
            <p:nvPr/>
          </p:nvSpPr>
          <p:spPr bwMode="auto">
            <a:xfrm flipV="1">
              <a:off x="72374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89" name="Line 2665"/>
            <p:cNvSpPr>
              <a:spLocks noChangeShapeType="1"/>
            </p:cNvSpPr>
            <p:nvPr/>
          </p:nvSpPr>
          <p:spPr bwMode="auto">
            <a:xfrm>
              <a:off x="72310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90" name="Line 2666"/>
            <p:cNvSpPr>
              <a:spLocks noChangeShapeType="1"/>
            </p:cNvSpPr>
            <p:nvPr/>
          </p:nvSpPr>
          <p:spPr bwMode="auto">
            <a:xfrm flipV="1">
              <a:off x="72405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91" name="Line 2667"/>
            <p:cNvSpPr>
              <a:spLocks noChangeShapeType="1"/>
            </p:cNvSpPr>
            <p:nvPr/>
          </p:nvSpPr>
          <p:spPr bwMode="auto">
            <a:xfrm>
              <a:off x="72374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92" name="Line 2668"/>
            <p:cNvSpPr>
              <a:spLocks noChangeShapeType="1"/>
            </p:cNvSpPr>
            <p:nvPr/>
          </p:nvSpPr>
          <p:spPr bwMode="auto">
            <a:xfrm flipV="1">
              <a:off x="724534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93" name="Line 2669"/>
            <p:cNvSpPr>
              <a:spLocks noChangeShapeType="1"/>
            </p:cNvSpPr>
            <p:nvPr/>
          </p:nvSpPr>
          <p:spPr bwMode="auto">
            <a:xfrm>
              <a:off x="72405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94" name="Line 2670"/>
            <p:cNvSpPr>
              <a:spLocks noChangeShapeType="1"/>
            </p:cNvSpPr>
            <p:nvPr/>
          </p:nvSpPr>
          <p:spPr bwMode="auto">
            <a:xfrm flipV="1">
              <a:off x="72532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95" name="Line 2671"/>
            <p:cNvSpPr>
              <a:spLocks noChangeShapeType="1"/>
            </p:cNvSpPr>
            <p:nvPr/>
          </p:nvSpPr>
          <p:spPr bwMode="auto">
            <a:xfrm>
              <a:off x="724534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96" name="Line 2672"/>
            <p:cNvSpPr>
              <a:spLocks noChangeShapeType="1"/>
            </p:cNvSpPr>
            <p:nvPr/>
          </p:nvSpPr>
          <p:spPr bwMode="auto">
            <a:xfrm flipV="1">
              <a:off x="72564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97" name="Line 2673"/>
            <p:cNvSpPr>
              <a:spLocks noChangeShapeType="1"/>
            </p:cNvSpPr>
            <p:nvPr/>
          </p:nvSpPr>
          <p:spPr bwMode="auto">
            <a:xfrm>
              <a:off x="72532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98" name="Line 2674"/>
            <p:cNvSpPr>
              <a:spLocks noChangeShapeType="1"/>
            </p:cNvSpPr>
            <p:nvPr/>
          </p:nvSpPr>
          <p:spPr bwMode="auto">
            <a:xfrm flipV="1">
              <a:off x="72628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599" name="Line 2675"/>
            <p:cNvSpPr>
              <a:spLocks noChangeShapeType="1"/>
            </p:cNvSpPr>
            <p:nvPr/>
          </p:nvSpPr>
          <p:spPr bwMode="auto">
            <a:xfrm>
              <a:off x="72564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00" name="Line 2676"/>
            <p:cNvSpPr>
              <a:spLocks noChangeShapeType="1"/>
            </p:cNvSpPr>
            <p:nvPr/>
          </p:nvSpPr>
          <p:spPr bwMode="auto">
            <a:xfrm flipV="1">
              <a:off x="72723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01" name="Line 2677"/>
            <p:cNvSpPr>
              <a:spLocks noChangeShapeType="1"/>
            </p:cNvSpPr>
            <p:nvPr/>
          </p:nvSpPr>
          <p:spPr bwMode="auto">
            <a:xfrm>
              <a:off x="72628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02" name="Line 2678"/>
            <p:cNvSpPr>
              <a:spLocks noChangeShapeType="1"/>
            </p:cNvSpPr>
            <p:nvPr/>
          </p:nvSpPr>
          <p:spPr bwMode="auto">
            <a:xfrm flipV="1">
              <a:off x="72771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03" name="Line 2679"/>
            <p:cNvSpPr>
              <a:spLocks noChangeShapeType="1"/>
            </p:cNvSpPr>
            <p:nvPr/>
          </p:nvSpPr>
          <p:spPr bwMode="auto">
            <a:xfrm>
              <a:off x="72723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04" name="Line 2680"/>
            <p:cNvSpPr>
              <a:spLocks noChangeShapeType="1"/>
            </p:cNvSpPr>
            <p:nvPr/>
          </p:nvSpPr>
          <p:spPr bwMode="auto">
            <a:xfrm flipV="1">
              <a:off x="7280275"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05" name="Line 2681"/>
            <p:cNvSpPr>
              <a:spLocks noChangeShapeType="1"/>
            </p:cNvSpPr>
            <p:nvPr/>
          </p:nvSpPr>
          <p:spPr bwMode="auto">
            <a:xfrm>
              <a:off x="72771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06" name="Line 2682"/>
            <p:cNvSpPr>
              <a:spLocks noChangeShapeType="1"/>
            </p:cNvSpPr>
            <p:nvPr/>
          </p:nvSpPr>
          <p:spPr bwMode="auto">
            <a:xfrm flipV="1">
              <a:off x="72818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07" name="Line 2683"/>
            <p:cNvSpPr>
              <a:spLocks noChangeShapeType="1"/>
            </p:cNvSpPr>
            <p:nvPr/>
          </p:nvSpPr>
          <p:spPr bwMode="auto">
            <a:xfrm>
              <a:off x="7280275"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08" name="Line 2684"/>
            <p:cNvSpPr>
              <a:spLocks noChangeShapeType="1"/>
            </p:cNvSpPr>
            <p:nvPr/>
          </p:nvSpPr>
          <p:spPr bwMode="auto">
            <a:xfrm flipV="1">
              <a:off x="7286625"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09" name="Line 2685"/>
            <p:cNvSpPr>
              <a:spLocks noChangeShapeType="1"/>
            </p:cNvSpPr>
            <p:nvPr/>
          </p:nvSpPr>
          <p:spPr bwMode="auto">
            <a:xfrm>
              <a:off x="72818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10" name="Line 2686"/>
            <p:cNvSpPr>
              <a:spLocks noChangeShapeType="1"/>
            </p:cNvSpPr>
            <p:nvPr/>
          </p:nvSpPr>
          <p:spPr bwMode="auto">
            <a:xfrm flipV="1">
              <a:off x="72882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11" name="Line 2687"/>
            <p:cNvSpPr>
              <a:spLocks noChangeShapeType="1"/>
            </p:cNvSpPr>
            <p:nvPr/>
          </p:nvSpPr>
          <p:spPr bwMode="auto">
            <a:xfrm>
              <a:off x="7286625"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12" name="Line 2688"/>
            <p:cNvSpPr>
              <a:spLocks noChangeShapeType="1"/>
            </p:cNvSpPr>
            <p:nvPr/>
          </p:nvSpPr>
          <p:spPr bwMode="auto">
            <a:xfrm flipV="1">
              <a:off x="72929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13" name="Line 2689"/>
            <p:cNvSpPr>
              <a:spLocks noChangeShapeType="1"/>
            </p:cNvSpPr>
            <p:nvPr/>
          </p:nvSpPr>
          <p:spPr bwMode="auto">
            <a:xfrm>
              <a:off x="72882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14" name="Line 2690"/>
            <p:cNvSpPr>
              <a:spLocks noChangeShapeType="1"/>
            </p:cNvSpPr>
            <p:nvPr/>
          </p:nvSpPr>
          <p:spPr bwMode="auto">
            <a:xfrm flipV="1">
              <a:off x="72993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15" name="Line 2691"/>
            <p:cNvSpPr>
              <a:spLocks noChangeShapeType="1"/>
            </p:cNvSpPr>
            <p:nvPr/>
          </p:nvSpPr>
          <p:spPr bwMode="auto">
            <a:xfrm>
              <a:off x="72929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16" name="Line 2692"/>
            <p:cNvSpPr>
              <a:spLocks noChangeShapeType="1"/>
            </p:cNvSpPr>
            <p:nvPr/>
          </p:nvSpPr>
          <p:spPr bwMode="auto">
            <a:xfrm flipV="1">
              <a:off x="7304088"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17" name="Line 2693"/>
            <p:cNvSpPr>
              <a:spLocks noChangeShapeType="1"/>
            </p:cNvSpPr>
            <p:nvPr/>
          </p:nvSpPr>
          <p:spPr bwMode="auto">
            <a:xfrm>
              <a:off x="72993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18" name="Line 2694"/>
            <p:cNvSpPr>
              <a:spLocks noChangeShapeType="1"/>
            </p:cNvSpPr>
            <p:nvPr/>
          </p:nvSpPr>
          <p:spPr bwMode="auto">
            <a:xfrm flipV="1">
              <a:off x="73056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19" name="Line 2695"/>
            <p:cNvSpPr>
              <a:spLocks noChangeShapeType="1"/>
            </p:cNvSpPr>
            <p:nvPr/>
          </p:nvSpPr>
          <p:spPr bwMode="auto">
            <a:xfrm>
              <a:off x="7304088"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20" name="Line 2696"/>
            <p:cNvSpPr>
              <a:spLocks noChangeShapeType="1"/>
            </p:cNvSpPr>
            <p:nvPr/>
          </p:nvSpPr>
          <p:spPr bwMode="auto">
            <a:xfrm flipV="1">
              <a:off x="730726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21" name="Line 2697"/>
            <p:cNvSpPr>
              <a:spLocks noChangeShapeType="1"/>
            </p:cNvSpPr>
            <p:nvPr/>
          </p:nvSpPr>
          <p:spPr bwMode="auto">
            <a:xfrm>
              <a:off x="73056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22" name="Line 2698"/>
            <p:cNvSpPr>
              <a:spLocks noChangeShapeType="1"/>
            </p:cNvSpPr>
            <p:nvPr/>
          </p:nvSpPr>
          <p:spPr bwMode="auto">
            <a:xfrm flipV="1">
              <a:off x="732154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23" name="Line 2699"/>
            <p:cNvSpPr>
              <a:spLocks noChangeShapeType="1"/>
            </p:cNvSpPr>
            <p:nvPr/>
          </p:nvSpPr>
          <p:spPr bwMode="auto">
            <a:xfrm>
              <a:off x="730726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24" name="Line 2700"/>
            <p:cNvSpPr>
              <a:spLocks noChangeShapeType="1"/>
            </p:cNvSpPr>
            <p:nvPr/>
          </p:nvSpPr>
          <p:spPr bwMode="auto">
            <a:xfrm flipV="1">
              <a:off x="732154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25" name="Line 2701"/>
            <p:cNvSpPr>
              <a:spLocks noChangeShapeType="1"/>
            </p:cNvSpPr>
            <p:nvPr/>
          </p:nvSpPr>
          <p:spPr bwMode="auto">
            <a:xfrm>
              <a:off x="732154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26" name="Line 2702"/>
            <p:cNvSpPr>
              <a:spLocks noChangeShapeType="1"/>
            </p:cNvSpPr>
            <p:nvPr/>
          </p:nvSpPr>
          <p:spPr bwMode="auto">
            <a:xfrm flipV="1">
              <a:off x="73294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27" name="Line 2703"/>
            <p:cNvSpPr>
              <a:spLocks noChangeShapeType="1"/>
            </p:cNvSpPr>
            <p:nvPr/>
          </p:nvSpPr>
          <p:spPr bwMode="auto">
            <a:xfrm>
              <a:off x="732154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28" name="Line 2704"/>
            <p:cNvSpPr>
              <a:spLocks noChangeShapeType="1"/>
            </p:cNvSpPr>
            <p:nvPr/>
          </p:nvSpPr>
          <p:spPr bwMode="auto">
            <a:xfrm flipV="1">
              <a:off x="733266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29" name="Line 2705"/>
            <p:cNvSpPr>
              <a:spLocks noChangeShapeType="1"/>
            </p:cNvSpPr>
            <p:nvPr/>
          </p:nvSpPr>
          <p:spPr bwMode="auto">
            <a:xfrm>
              <a:off x="73294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30" name="Line 2706"/>
            <p:cNvSpPr>
              <a:spLocks noChangeShapeType="1"/>
            </p:cNvSpPr>
            <p:nvPr/>
          </p:nvSpPr>
          <p:spPr bwMode="auto">
            <a:xfrm flipV="1">
              <a:off x="734377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31" name="Line 2707"/>
            <p:cNvSpPr>
              <a:spLocks noChangeShapeType="1"/>
            </p:cNvSpPr>
            <p:nvPr/>
          </p:nvSpPr>
          <p:spPr bwMode="auto">
            <a:xfrm>
              <a:off x="733266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32" name="Line 2708"/>
            <p:cNvSpPr>
              <a:spLocks noChangeShapeType="1"/>
            </p:cNvSpPr>
            <p:nvPr/>
          </p:nvSpPr>
          <p:spPr bwMode="auto">
            <a:xfrm flipV="1">
              <a:off x="73548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33" name="Line 2709"/>
            <p:cNvSpPr>
              <a:spLocks noChangeShapeType="1"/>
            </p:cNvSpPr>
            <p:nvPr/>
          </p:nvSpPr>
          <p:spPr bwMode="auto">
            <a:xfrm>
              <a:off x="734377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34" name="Line 2710"/>
            <p:cNvSpPr>
              <a:spLocks noChangeShapeType="1"/>
            </p:cNvSpPr>
            <p:nvPr/>
          </p:nvSpPr>
          <p:spPr bwMode="auto">
            <a:xfrm flipV="1">
              <a:off x="7354887"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35" name="Line 2711"/>
            <p:cNvSpPr>
              <a:spLocks noChangeShapeType="1"/>
            </p:cNvSpPr>
            <p:nvPr/>
          </p:nvSpPr>
          <p:spPr bwMode="auto">
            <a:xfrm>
              <a:off x="73548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36" name="Line 2712"/>
            <p:cNvSpPr>
              <a:spLocks noChangeShapeType="1"/>
            </p:cNvSpPr>
            <p:nvPr/>
          </p:nvSpPr>
          <p:spPr bwMode="auto">
            <a:xfrm flipV="1">
              <a:off x="73644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37" name="Line 2713"/>
            <p:cNvSpPr>
              <a:spLocks noChangeShapeType="1"/>
            </p:cNvSpPr>
            <p:nvPr/>
          </p:nvSpPr>
          <p:spPr bwMode="auto">
            <a:xfrm>
              <a:off x="73548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38" name="Line 2714"/>
            <p:cNvSpPr>
              <a:spLocks noChangeShapeType="1"/>
            </p:cNvSpPr>
            <p:nvPr/>
          </p:nvSpPr>
          <p:spPr bwMode="auto">
            <a:xfrm flipV="1">
              <a:off x="737234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39" name="Line 2715"/>
            <p:cNvSpPr>
              <a:spLocks noChangeShapeType="1"/>
            </p:cNvSpPr>
            <p:nvPr/>
          </p:nvSpPr>
          <p:spPr bwMode="auto">
            <a:xfrm>
              <a:off x="73644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40" name="Line 2716"/>
            <p:cNvSpPr>
              <a:spLocks noChangeShapeType="1"/>
            </p:cNvSpPr>
            <p:nvPr/>
          </p:nvSpPr>
          <p:spPr bwMode="auto">
            <a:xfrm flipV="1">
              <a:off x="73739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41" name="Line 2717"/>
            <p:cNvSpPr>
              <a:spLocks noChangeShapeType="1"/>
            </p:cNvSpPr>
            <p:nvPr/>
          </p:nvSpPr>
          <p:spPr bwMode="auto">
            <a:xfrm>
              <a:off x="737234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42" name="Line 2718"/>
            <p:cNvSpPr>
              <a:spLocks noChangeShapeType="1"/>
            </p:cNvSpPr>
            <p:nvPr/>
          </p:nvSpPr>
          <p:spPr bwMode="auto">
            <a:xfrm flipV="1">
              <a:off x="737869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43" name="Line 2719"/>
            <p:cNvSpPr>
              <a:spLocks noChangeShapeType="1"/>
            </p:cNvSpPr>
            <p:nvPr/>
          </p:nvSpPr>
          <p:spPr bwMode="auto">
            <a:xfrm>
              <a:off x="73739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44" name="Line 2720"/>
            <p:cNvSpPr>
              <a:spLocks noChangeShapeType="1"/>
            </p:cNvSpPr>
            <p:nvPr/>
          </p:nvSpPr>
          <p:spPr bwMode="auto">
            <a:xfrm flipV="1">
              <a:off x="7378699"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45" name="Line 2721"/>
            <p:cNvSpPr>
              <a:spLocks noChangeShapeType="1"/>
            </p:cNvSpPr>
            <p:nvPr/>
          </p:nvSpPr>
          <p:spPr bwMode="auto">
            <a:xfrm>
              <a:off x="737869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46" name="Line 2722"/>
            <p:cNvSpPr>
              <a:spLocks noChangeShapeType="1"/>
            </p:cNvSpPr>
            <p:nvPr/>
          </p:nvSpPr>
          <p:spPr bwMode="auto">
            <a:xfrm flipV="1">
              <a:off x="73866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47" name="Line 2723"/>
            <p:cNvSpPr>
              <a:spLocks noChangeShapeType="1"/>
            </p:cNvSpPr>
            <p:nvPr/>
          </p:nvSpPr>
          <p:spPr bwMode="auto">
            <a:xfrm>
              <a:off x="737869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48" name="Line 2724"/>
            <p:cNvSpPr>
              <a:spLocks noChangeShapeType="1"/>
            </p:cNvSpPr>
            <p:nvPr/>
          </p:nvSpPr>
          <p:spPr bwMode="auto">
            <a:xfrm flipV="1">
              <a:off x="73929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49" name="Line 2725"/>
            <p:cNvSpPr>
              <a:spLocks noChangeShapeType="1"/>
            </p:cNvSpPr>
            <p:nvPr/>
          </p:nvSpPr>
          <p:spPr bwMode="auto">
            <a:xfrm>
              <a:off x="73866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50" name="Line 2726"/>
            <p:cNvSpPr>
              <a:spLocks noChangeShapeType="1"/>
            </p:cNvSpPr>
            <p:nvPr/>
          </p:nvSpPr>
          <p:spPr bwMode="auto">
            <a:xfrm flipV="1">
              <a:off x="73961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51" name="Line 2727"/>
            <p:cNvSpPr>
              <a:spLocks noChangeShapeType="1"/>
            </p:cNvSpPr>
            <p:nvPr/>
          </p:nvSpPr>
          <p:spPr bwMode="auto">
            <a:xfrm>
              <a:off x="73929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52" name="Line 2728"/>
            <p:cNvSpPr>
              <a:spLocks noChangeShapeType="1"/>
            </p:cNvSpPr>
            <p:nvPr/>
          </p:nvSpPr>
          <p:spPr bwMode="auto">
            <a:xfrm flipV="1">
              <a:off x="73993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53" name="Line 2729"/>
            <p:cNvSpPr>
              <a:spLocks noChangeShapeType="1"/>
            </p:cNvSpPr>
            <p:nvPr/>
          </p:nvSpPr>
          <p:spPr bwMode="auto">
            <a:xfrm>
              <a:off x="73961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54" name="Line 2730"/>
            <p:cNvSpPr>
              <a:spLocks noChangeShapeType="1"/>
            </p:cNvSpPr>
            <p:nvPr/>
          </p:nvSpPr>
          <p:spPr bwMode="auto">
            <a:xfrm flipV="1">
              <a:off x="7404099"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55" name="Line 2731"/>
            <p:cNvSpPr>
              <a:spLocks noChangeShapeType="1"/>
            </p:cNvSpPr>
            <p:nvPr/>
          </p:nvSpPr>
          <p:spPr bwMode="auto">
            <a:xfrm>
              <a:off x="73993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56" name="Line 2732"/>
            <p:cNvSpPr>
              <a:spLocks noChangeShapeType="1"/>
            </p:cNvSpPr>
            <p:nvPr/>
          </p:nvSpPr>
          <p:spPr bwMode="auto">
            <a:xfrm flipV="1">
              <a:off x="740409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57" name="Line 2733"/>
            <p:cNvSpPr>
              <a:spLocks noChangeShapeType="1"/>
            </p:cNvSpPr>
            <p:nvPr/>
          </p:nvSpPr>
          <p:spPr bwMode="auto">
            <a:xfrm>
              <a:off x="7404099"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58" name="Line 2734"/>
            <p:cNvSpPr>
              <a:spLocks noChangeShapeType="1"/>
            </p:cNvSpPr>
            <p:nvPr/>
          </p:nvSpPr>
          <p:spPr bwMode="auto">
            <a:xfrm flipV="1">
              <a:off x="74104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59" name="Line 2735"/>
            <p:cNvSpPr>
              <a:spLocks noChangeShapeType="1"/>
            </p:cNvSpPr>
            <p:nvPr/>
          </p:nvSpPr>
          <p:spPr bwMode="auto">
            <a:xfrm>
              <a:off x="740409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60" name="Line 2736"/>
            <p:cNvSpPr>
              <a:spLocks noChangeShapeType="1"/>
            </p:cNvSpPr>
            <p:nvPr/>
          </p:nvSpPr>
          <p:spPr bwMode="auto">
            <a:xfrm flipV="1">
              <a:off x="74152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61" name="Line 2737"/>
            <p:cNvSpPr>
              <a:spLocks noChangeShapeType="1"/>
            </p:cNvSpPr>
            <p:nvPr/>
          </p:nvSpPr>
          <p:spPr bwMode="auto">
            <a:xfrm>
              <a:off x="74104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62" name="Line 2738"/>
            <p:cNvSpPr>
              <a:spLocks noChangeShapeType="1"/>
            </p:cNvSpPr>
            <p:nvPr/>
          </p:nvSpPr>
          <p:spPr bwMode="auto">
            <a:xfrm flipV="1">
              <a:off x="74199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63" name="Line 2739"/>
            <p:cNvSpPr>
              <a:spLocks noChangeShapeType="1"/>
            </p:cNvSpPr>
            <p:nvPr/>
          </p:nvSpPr>
          <p:spPr bwMode="auto">
            <a:xfrm>
              <a:off x="74152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64" name="Line 2740"/>
            <p:cNvSpPr>
              <a:spLocks noChangeShapeType="1"/>
            </p:cNvSpPr>
            <p:nvPr/>
          </p:nvSpPr>
          <p:spPr bwMode="auto">
            <a:xfrm flipV="1">
              <a:off x="74247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65" name="Line 2741"/>
            <p:cNvSpPr>
              <a:spLocks noChangeShapeType="1"/>
            </p:cNvSpPr>
            <p:nvPr/>
          </p:nvSpPr>
          <p:spPr bwMode="auto">
            <a:xfrm>
              <a:off x="74199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66" name="Line 2742"/>
            <p:cNvSpPr>
              <a:spLocks noChangeShapeType="1"/>
            </p:cNvSpPr>
            <p:nvPr/>
          </p:nvSpPr>
          <p:spPr bwMode="auto">
            <a:xfrm flipV="1">
              <a:off x="74374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67" name="Line 2743"/>
            <p:cNvSpPr>
              <a:spLocks noChangeShapeType="1"/>
            </p:cNvSpPr>
            <p:nvPr/>
          </p:nvSpPr>
          <p:spPr bwMode="auto">
            <a:xfrm>
              <a:off x="74247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68" name="Line 2744"/>
            <p:cNvSpPr>
              <a:spLocks noChangeShapeType="1"/>
            </p:cNvSpPr>
            <p:nvPr/>
          </p:nvSpPr>
          <p:spPr bwMode="auto">
            <a:xfrm flipV="1">
              <a:off x="74437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69" name="Line 2745"/>
            <p:cNvSpPr>
              <a:spLocks noChangeShapeType="1"/>
            </p:cNvSpPr>
            <p:nvPr/>
          </p:nvSpPr>
          <p:spPr bwMode="auto">
            <a:xfrm>
              <a:off x="74374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70" name="Line 2746"/>
            <p:cNvSpPr>
              <a:spLocks noChangeShapeType="1"/>
            </p:cNvSpPr>
            <p:nvPr/>
          </p:nvSpPr>
          <p:spPr bwMode="auto">
            <a:xfrm flipV="1">
              <a:off x="744696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71" name="Line 2747"/>
            <p:cNvSpPr>
              <a:spLocks noChangeShapeType="1"/>
            </p:cNvSpPr>
            <p:nvPr/>
          </p:nvSpPr>
          <p:spPr bwMode="auto">
            <a:xfrm>
              <a:off x="74437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72" name="Line 2748"/>
            <p:cNvSpPr>
              <a:spLocks noChangeShapeType="1"/>
            </p:cNvSpPr>
            <p:nvPr/>
          </p:nvSpPr>
          <p:spPr bwMode="auto">
            <a:xfrm flipV="1">
              <a:off x="74564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73" name="Line 2749"/>
            <p:cNvSpPr>
              <a:spLocks noChangeShapeType="1"/>
            </p:cNvSpPr>
            <p:nvPr/>
          </p:nvSpPr>
          <p:spPr bwMode="auto">
            <a:xfrm>
              <a:off x="744696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74" name="Line 2750"/>
            <p:cNvSpPr>
              <a:spLocks noChangeShapeType="1"/>
            </p:cNvSpPr>
            <p:nvPr/>
          </p:nvSpPr>
          <p:spPr bwMode="auto">
            <a:xfrm flipV="1">
              <a:off x="746601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75" name="Line 2751"/>
            <p:cNvSpPr>
              <a:spLocks noChangeShapeType="1"/>
            </p:cNvSpPr>
            <p:nvPr/>
          </p:nvSpPr>
          <p:spPr bwMode="auto">
            <a:xfrm>
              <a:off x="74564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76" name="Line 2752"/>
            <p:cNvSpPr>
              <a:spLocks noChangeShapeType="1"/>
            </p:cNvSpPr>
            <p:nvPr/>
          </p:nvSpPr>
          <p:spPr bwMode="auto">
            <a:xfrm flipV="1">
              <a:off x="7470774"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77" name="Line 2753"/>
            <p:cNvSpPr>
              <a:spLocks noChangeShapeType="1"/>
            </p:cNvSpPr>
            <p:nvPr/>
          </p:nvSpPr>
          <p:spPr bwMode="auto">
            <a:xfrm>
              <a:off x="746601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78" name="Line 2754"/>
            <p:cNvSpPr>
              <a:spLocks noChangeShapeType="1"/>
            </p:cNvSpPr>
            <p:nvPr/>
          </p:nvSpPr>
          <p:spPr bwMode="auto">
            <a:xfrm flipV="1">
              <a:off x="74723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79" name="Line 2755"/>
            <p:cNvSpPr>
              <a:spLocks noChangeShapeType="1"/>
            </p:cNvSpPr>
            <p:nvPr/>
          </p:nvSpPr>
          <p:spPr bwMode="auto">
            <a:xfrm>
              <a:off x="747077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80" name="Line 2756"/>
            <p:cNvSpPr>
              <a:spLocks noChangeShapeType="1"/>
            </p:cNvSpPr>
            <p:nvPr/>
          </p:nvSpPr>
          <p:spPr bwMode="auto">
            <a:xfrm flipV="1">
              <a:off x="7473949"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81" name="Line 2757"/>
            <p:cNvSpPr>
              <a:spLocks noChangeShapeType="1"/>
            </p:cNvSpPr>
            <p:nvPr/>
          </p:nvSpPr>
          <p:spPr bwMode="auto">
            <a:xfrm>
              <a:off x="74723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82" name="Line 2758"/>
            <p:cNvSpPr>
              <a:spLocks noChangeShapeType="1"/>
            </p:cNvSpPr>
            <p:nvPr/>
          </p:nvSpPr>
          <p:spPr bwMode="auto">
            <a:xfrm flipV="1">
              <a:off x="74787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83" name="Line 2759"/>
            <p:cNvSpPr>
              <a:spLocks noChangeShapeType="1"/>
            </p:cNvSpPr>
            <p:nvPr/>
          </p:nvSpPr>
          <p:spPr bwMode="auto">
            <a:xfrm>
              <a:off x="747394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84" name="Line 2760"/>
            <p:cNvSpPr>
              <a:spLocks noChangeShapeType="1"/>
            </p:cNvSpPr>
            <p:nvPr/>
          </p:nvSpPr>
          <p:spPr bwMode="auto">
            <a:xfrm flipV="1">
              <a:off x="74818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85" name="Line 2761"/>
            <p:cNvSpPr>
              <a:spLocks noChangeShapeType="1"/>
            </p:cNvSpPr>
            <p:nvPr/>
          </p:nvSpPr>
          <p:spPr bwMode="auto">
            <a:xfrm>
              <a:off x="74787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86" name="Line 2762"/>
            <p:cNvSpPr>
              <a:spLocks noChangeShapeType="1"/>
            </p:cNvSpPr>
            <p:nvPr/>
          </p:nvSpPr>
          <p:spPr bwMode="auto">
            <a:xfrm flipV="1">
              <a:off x="7485062"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87" name="Line 2763"/>
            <p:cNvSpPr>
              <a:spLocks noChangeShapeType="1"/>
            </p:cNvSpPr>
            <p:nvPr/>
          </p:nvSpPr>
          <p:spPr bwMode="auto">
            <a:xfrm>
              <a:off x="74818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88" name="Line 2764"/>
            <p:cNvSpPr>
              <a:spLocks noChangeShapeType="1"/>
            </p:cNvSpPr>
            <p:nvPr/>
          </p:nvSpPr>
          <p:spPr bwMode="auto">
            <a:xfrm flipV="1">
              <a:off x="74882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89" name="Line 2765"/>
            <p:cNvSpPr>
              <a:spLocks noChangeShapeType="1"/>
            </p:cNvSpPr>
            <p:nvPr/>
          </p:nvSpPr>
          <p:spPr bwMode="auto">
            <a:xfrm>
              <a:off x="74850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90" name="Line 2766"/>
            <p:cNvSpPr>
              <a:spLocks noChangeShapeType="1"/>
            </p:cNvSpPr>
            <p:nvPr/>
          </p:nvSpPr>
          <p:spPr bwMode="auto">
            <a:xfrm flipV="1">
              <a:off x="749299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91" name="Line 2767"/>
            <p:cNvSpPr>
              <a:spLocks noChangeShapeType="1"/>
            </p:cNvSpPr>
            <p:nvPr/>
          </p:nvSpPr>
          <p:spPr bwMode="auto">
            <a:xfrm>
              <a:off x="74882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92" name="Line 2768"/>
            <p:cNvSpPr>
              <a:spLocks noChangeShapeType="1"/>
            </p:cNvSpPr>
            <p:nvPr/>
          </p:nvSpPr>
          <p:spPr bwMode="auto">
            <a:xfrm flipV="1">
              <a:off x="7492999"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93" name="Line 2769"/>
            <p:cNvSpPr>
              <a:spLocks noChangeShapeType="1"/>
            </p:cNvSpPr>
            <p:nvPr/>
          </p:nvSpPr>
          <p:spPr bwMode="auto">
            <a:xfrm>
              <a:off x="749299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94" name="Line 2770"/>
            <p:cNvSpPr>
              <a:spLocks noChangeShapeType="1"/>
            </p:cNvSpPr>
            <p:nvPr/>
          </p:nvSpPr>
          <p:spPr bwMode="auto">
            <a:xfrm flipV="1">
              <a:off x="749617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95" name="Line 2771"/>
            <p:cNvSpPr>
              <a:spLocks noChangeShapeType="1"/>
            </p:cNvSpPr>
            <p:nvPr/>
          </p:nvSpPr>
          <p:spPr bwMode="auto">
            <a:xfrm>
              <a:off x="749299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96" name="Line 2772"/>
            <p:cNvSpPr>
              <a:spLocks noChangeShapeType="1"/>
            </p:cNvSpPr>
            <p:nvPr/>
          </p:nvSpPr>
          <p:spPr bwMode="auto">
            <a:xfrm flipV="1">
              <a:off x="7496174" y="6581800"/>
              <a:ext cx="1588" cy="12700"/>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97" name="Line 2773"/>
            <p:cNvSpPr>
              <a:spLocks noChangeShapeType="1"/>
            </p:cNvSpPr>
            <p:nvPr/>
          </p:nvSpPr>
          <p:spPr bwMode="auto">
            <a:xfrm flipV="1">
              <a:off x="750569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98" name="Line 2774"/>
            <p:cNvSpPr>
              <a:spLocks noChangeShapeType="1"/>
            </p:cNvSpPr>
            <p:nvPr/>
          </p:nvSpPr>
          <p:spPr bwMode="auto">
            <a:xfrm>
              <a:off x="749617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699" name="Line 2775"/>
            <p:cNvSpPr>
              <a:spLocks noChangeShapeType="1"/>
            </p:cNvSpPr>
            <p:nvPr/>
          </p:nvSpPr>
          <p:spPr bwMode="auto">
            <a:xfrm flipV="1">
              <a:off x="75072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00" name="Line 2776"/>
            <p:cNvSpPr>
              <a:spLocks noChangeShapeType="1"/>
            </p:cNvSpPr>
            <p:nvPr/>
          </p:nvSpPr>
          <p:spPr bwMode="auto">
            <a:xfrm>
              <a:off x="750569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01" name="Line 2777"/>
            <p:cNvSpPr>
              <a:spLocks noChangeShapeType="1"/>
            </p:cNvSpPr>
            <p:nvPr/>
          </p:nvSpPr>
          <p:spPr bwMode="auto">
            <a:xfrm flipV="1">
              <a:off x="75136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02" name="Line 2778"/>
            <p:cNvSpPr>
              <a:spLocks noChangeShapeType="1"/>
            </p:cNvSpPr>
            <p:nvPr/>
          </p:nvSpPr>
          <p:spPr bwMode="auto">
            <a:xfrm>
              <a:off x="75072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03" name="Line 2779"/>
            <p:cNvSpPr>
              <a:spLocks noChangeShapeType="1"/>
            </p:cNvSpPr>
            <p:nvPr/>
          </p:nvSpPr>
          <p:spPr bwMode="auto">
            <a:xfrm flipV="1">
              <a:off x="751839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04" name="Line 2780"/>
            <p:cNvSpPr>
              <a:spLocks noChangeShapeType="1"/>
            </p:cNvSpPr>
            <p:nvPr/>
          </p:nvSpPr>
          <p:spPr bwMode="auto">
            <a:xfrm>
              <a:off x="75136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05" name="Line 2781"/>
            <p:cNvSpPr>
              <a:spLocks noChangeShapeType="1"/>
            </p:cNvSpPr>
            <p:nvPr/>
          </p:nvSpPr>
          <p:spPr bwMode="auto">
            <a:xfrm flipV="1">
              <a:off x="75295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06" name="Line 2782"/>
            <p:cNvSpPr>
              <a:spLocks noChangeShapeType="1"/>
            </p:cNvSpPr>
            <p:nvPr/>
          </p:nvSpPr>
          <p:spPr bwMode="auto">
            <a:xfrm>
              <a:off x="751839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07" name="Line 2783"/>
            <p:cNvSpPr>
              <a:spLocks noChangeShapeType="1"/>
            </p:cNvSpPr>
            <p:nvPr/>
          </p:nvSpPr>
          <p:spPr bwMode="auto">
            <a:xfrm flipV="1">
              <a:off x="75358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08" name="Line 2784"/>
            <p:cNvSpPr>
              <a:spLocks noChangeShapeType="1"/>
            </p:cNvSpPr>
            <p:nvPr/>
          </p:nvSpPr>
          <p:spPr bwMode="auto">
            <a:xfrm>
              <a:off x="75295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09" name="Line 2785"/>
            <p:cNvSpPr>
              <a:spLocks noChangeShapeType="1"/>
            </p:cNvSpPr>
            <p:nvPr/>
          </p:nvSpPr>
          <p:spPr bwMode="auto">
            <a:xfrm flipV="1">
              <a:off x="75390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10" name="Line 2786"/>
            <p:cNvSpPr>
              <a:spLocks noChangeShapeType="1"/>
            </p:cNvSpPr>
            <p:nvPr/>
          </p:nvSpPr>
          <p:spPr bwMode="auto">
            <a:xfrm>
              <a:off x="75358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11" name="Line 2787"/>
            <p:cNvSpPr>
              <a:spLocks noChangeShapeType="1"/>
            </p:cNvSpPr>
            <p:nvPr/>
          </p:nvSpPr>
          <p:spPr bwMode="auto">
            <a:xfrm flipV="1">
              <a:off x="754379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12" name="Line 2788"/>
            <p:cNvSpPr>
              <a:spLocks noChangeShapeType="1"/>
            </p:cNvSpPr>
            <p:nvPr/>
          </p:nvSpPr>
          <p:spPr bwMode="auto">
            <a:xfrm>
              <a:off x="75390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13" name="Line 2789"/>
            <p:cNvSpPr>
              <a:spLocks noChangeShapeType="1"/>
            </p:cNvSpPr>
            <p:nvPr/>
          </p:nvSpPr>
          <p:spPr bwMode="auto">
            <a:xfrm flipV="1">
              <a:off x="75517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14" name="Line 2790"/>
            <p:cNvSpPr>
              <a:spLocks noChangeShapeType="1"/>
            </p:cNvSpPr>
            <p:nvPr/>
          </p:nvSpPr>
          <p:spPr bwMode="auto">
            <a:xfrm>
              <a:off x="754379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15" name="Line 2791"/>
            <p:cNvSpPr>
              <a:spLocks noChangeShapeType="1"/>
            </p:cNvSpPr>
            <p:nvPr/>
          </p:nvSpPr>
          <p:spPr bwMode="auto">
            <a:xfrm flipV="1">
              <a:off x="75533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16" name="Line 2792"/>
            <p:cNvSpPr>
              <a:spLocks noChangeShapeType="1"/>
            </p:cNvSpPr>
            <p:nvPr/>
          </p:nvSpPr>
          <p:spPr bwMode="auto">
            <a:xfrm>
              <a:off x="75517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17" name="Line 2793"/>
            <p:cNvSpPr>
              <a:spLocks noChangeShapeType="1"/>
            </p:cNvSpPr>
            <p:nvPr/>
          </p:nvSpPr>
          <p:spPr bwMode="auto">
            <a:xfrm flipV="1">
              <a:off x="75596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18" name="Line 2794"/>
            <p:cNvSpPr>
              <a:spLocks noChangeShapeType="1"/>
            </p:cNvSpPr>
            <p:nvPr/>
          </p:nvSpPr>
          <p:spPr bwMode="auto">
            <a:xfrm>
              <a:off x="75533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19" name="Line 2795"/>
            <p:cNvSpPr>
              <a:spLocks noChangeShapeType="1"/>
            </p:cNvSpPr>
            <p:nvPr/>
          </p:nvSpPr>
          <p:spPr bwMode="auto">
            <a:xfrm flipV="1">
              <a:off x="75660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20" name="Line 2796"/>
            <p:cNvSpPr>
              <a:spLocks noChangeShapeType="1"/>
            </p:cNvSpPr>
            <p:nvPr/>
          </p:nvSpPr>
          <p:spPr bwMode="auto">
            <a:xfrm>
              <a:off x="75596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21" name="Line 2797"/>
            <p:cNvSpPr>
              <a:spLocks noChangeShapeType="1"/>
            </p:cNvSpPr>
            <p:nvPr/>
          </p:nvSpPr>
          <p:spPr bwMode="auto">
            <a:xfrm flipV="1">
              <a:off x="75707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22" name="Line 2798"/>
            <p:cNvSpPr>
              <a:spLocks noChangeShapeType="1"/>
            </p:cNvSpPr>
            <p:nvPr/>
          </p:nvSpPr>
          <p:spPr bwMode="auto">
            <a:xfrm>
              <a:off x="75660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23" name="Line 2799"/>
            <p:cNvSpPr>
              <a:spLocks noChangeShapeType="1"/>
            </p:cNvSpPr>
            <p:nvPr/>
          </p:nvSpPr>
          <p:spPr bwMode="auto">
            <a:xfrm flipV="1">
              <a:off x="757396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24" name="Line 2800"/>
            <p:cNvSpPr>
              <a:spLocks noChangeShapeType="1"/>
            </p:cNvSpPr>
            <p:nvPr/>
          </p:nvSpPr>
          <p:spPr bwMode="auto">
            <a:xfrm>
              <a:off x="75707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25" name="Line 2801"/>
            <p:cNvSpPr>
              <a:spLocks noChangeShapeType="1"/>
            </p:cNvSpPr>
            <p:nvPr/>
          </p:nvSpPr>
          <p:spPr bwMode="auto">
            <a:xfrm flipV="1">
              <a:off x="75834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26" name="Line 2802"/>
            <p:cNvSpPr>
              <a:spLocks noChangeShapeType="1"/>
            </p:cNvSpPr>
            <p:nvPr/>
          </p:nvSpPr>
          <p:spPr bwMode="auto">
            <a:xfrm>
              <a:off x="757396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27" name="Line 2803"/>
            <p:cNvSpPr>
              <a:spLocks noChangeShapeType="1"/>
            </p:cNvSpPr>
            <p:nvPr/>
          </p:nvSpPr>
          <p:spPr bwMode="auto">
            <a:xfrm flipV="1">
              <a:off x="758507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28" name="Line 2804"/>
            <p:cNvSpPr>
              <a:spLocks noChangeShapeType="1"/>
            </p:cNvSpPr>
            <p:nvPr/>
          </p:nvSpPr>
          <p:spPr bwMode="auto">
            <a:xfrm>
              <a:off x="75834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29" name="Line 2805"/>
            <p:cNvSpPr>
              <a:spLocks noChangeShapeType="1"/>
            </p:cNvSpPr>
            <p:nvPr/>
          </p:nvSpPr>
          <p:spPr bwMode="auto">
            <a:xfrm flipV="1">
              <a:off x="75898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30" name="Line 2806"/>
            <p:cNvSpPr>
              <a:spLocks noChangeShapeType="1"/>
            </p:cNvSpPr>
            <p:nvPr/>
          </p:nvSpPr>
          <p:spPr bwMode="auto">
            <a:xfrm>
              <a:off x="758507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31" name="Line 2807"/>
            <p:cNvSpPr>
              <a:spLocks noChangeShapeType="1"/>
            </p:cNvSpPr>
            <p:nvPr/>
          </p:nvSpPr>
          <p:spPr bwMode="auto">
            <a:xfrm flipV="1">
              <a:off x="75961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32" name="Line 2808"/>
            <p:cNvSpPr>
              <a:spLocks noChangeShapeType="1"/>
            </p:cNvSpPr>
            <p:nvPr/>
          </p:nvSpPr>
          <p:spPr bwMode="auto">
            <a:xfrm>
              <a:off x="75898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33" name="Line 2809"/>
            <p:cNvSpPr>
              <a:spLocks noChangeShapeType="1"/>
            </p:cNvSpPr>
            <p:nvPr/>
          </p:nvSpPr>
          <p:spPr bwMode="auto">
            <a:xfrm flipV="1">
              <a:off x="760094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34" name="Line 2810"/>
            <p:cNvSpPr>
              <a:spLocks noChangeShapeType="1"/>
            </p:cNvSpPr>
            <p:nvPr/>
          </p:nvSpPr>
          <p:spPr bwMode="auto">
            <a:xfrm>
              <a:off x="75961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35" name="Line 2811"/>
            <p:cNvSpPr>
              <a:spLocks noChangeShapeType="1"/>
            </p:cNvSpPr>
            <p:nvPr/>
          </p:nvSpPr>
          <p:spPr bwMode="auto">
            <a:xfrm flipV="1">
              <a:off x="760729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36" name="Line 2812"/>
            <p:cNvSpPr>
              <a:spLocks noChangeShapeType="1"/>
            </p:cNvSpPr>
            <p:nvPr/>
          </p:nvSpPr>
          <p:spPr bwMode="auto">
            <a:xfrm>
              <a:off x="760094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37" name="Line 2813"/>
            <p:cNvSpPr>
              <a:spLocks noChangeShapeType="1"/>
            </p:cNvSpPr>
            <p:nvPr/>
          </p:nvSpPr>
          <p:spPr bwMode="auto">
            <a:xfrm flipV="1">
              <a:off x="761047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38" name="Line 2814"/>
            <p:cNvSpPr>
              <a:spLocks noChangeShapeType="1"/>
            </p:cNvSpPr>
            <p:nvPr/>
          </p:nvSpPr>
          <p:spPr bwMode="auto">
            <a:xfrm>
              <a:off x="760729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39" name="Line 2815"/>
            <p:cNvSpPr>
              <a:spLocks noChangeShapeType="1"/>
            </p:cNvSpPr>
            <p:nvPr/>
          </p:nvSpPr>
          <p:spPr bwMode="auto">
            <a:xfrm flipV="1">
              <a:off x="7612062"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40" name="Line 2816"/>
            <p:cNvSpPr>
              <a:spLocks noChangeShapeType="1"/>
            </p:cNvSpPr>
            <p:nvPr/>
          </p:nvSpPr>
          <p:spPr bwMode="auto">
            <a:xfrm>
              <a:off x="761047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41" name="Line 2817"/>
            <p:cNvSpPr>
              <a:spLocks noChangeShapeType="1"/>
            </p:cNvSpPr>
            <p:nvPr/>
          </p:nvSpPr>
          <p:spPr bwMode="auto">
            <a:xfrm flipV="1">
              <a:off x="76215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42" name="Line 2818"/>
            <p:cNvSpPr>
              <a:spLocks noChangeShapeType="1"/>
            </p:cNvSpPr>
            <p:nvPr/>
          </p:nvSpPr>
          <p:spPr bwMode="auto">
            <a:xfrm>
              <a:off x="76120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43" name="Line 2820"/>
            <p:cNvSpPr>
              <a:spLocks noChangeShapeType="1"/>
            </p:cNvSpPr>
            <p:nvPr/>
          </p:nvSpPr>
          <p:spPr bwMode="auto">
            <a:xfrm flipV="1">
              <a:off x="7623176"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44" name="Line 2821"/>
            <p:cNvSpPr>
              <a:spLocks noChangeShapeType="1"/>
            </p:cNvSpPr>
            <p:nvPr/>
          </p:nvSpPr>
          <p:spPr bwMode="auto">
            <a:xfrm>
              <a:off x="76215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45" name="Line 2822"/>
            <p:cNvSpPr>
              <a:spLocks noChangeShapeType="1"/>
            </p:cNvSpPr>
            <p:nvPr/>
          </p:nvSpPr>
          <p:spPr bwMode="auto">
            <a:xfrm flipV="1">
              <a:off x="76247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46" name="Line 2823"/>
            <p:cNvSpPr>
              <a:spLocks noChangeShapeType="1"/>
            </p:cNvSpPr>
            <p:nvPr/>
          </p:nvSpPr>
          <p:spPr bwMode="auto">
            <a:xfrm>
              <a:off x="7623176"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47" name="Line 2824"/>
            <p:cNvSpPr>
              <a:spLocks noChangeShapeType="1"/>
            </p:cNvSpPr>
            <p:nvPr/>
          </p:nvSpPr>
          <p:spPr bwMode="auto">
            <a:xfrm flipV="1">
              <a:off x="76311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48" name="Line 2825"/>
            <p:cNvSpPr>
              <a:spLocks noChangeShapeType="1"/>
            </p:cNvSpPr>
            <p:nvPr/>
          </p:nvSpPr>
          <p:spPr bwMode="auto">
            <a:xfrm>
              <a:off x="76247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49" name="Line 2826"/>
            <p:cNvSpPr>
              <a:spLocks noChangeShapeType="1"/>
            </p:cNvSpPr>
            <p:nvPr/>
          </p:nvSpPr>
          <p:spPr bwMode="auto">
            <a:xfrm flipV="1">
              <a:off x="7635875" y="6289700"/>
              <a:ext cx="1588" cy="309564"/>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50" name="Line 2827"/>
            <p:cNvSpPr>
              <a:spLocks noChangeShapeType="1"/>
            </p:cNvSpPr>
            <p:nvPr/>
          </p:nvSpPr>
          <p:spPr bwMode="auto">
            <a:xfrm>
              <a:off x="76311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51" name="Line 2828"/>
            <p:cNvSpPr>
              <a:spLocks noChangeShapeType="1"/>
            </p:cNvSpPr>
            <p:nvPr/>
          </p:nvSpPr>
          <p:spPr bwMode="auto">
            <a:xfrm flipV="1">
              <a:off x="7635875" y="6251599"/>
              <a:ext cx="1588" cy="38100"/>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52" name="Line 2829"/>
            <p:cNvSpPr>
              <a:spLocks noChangeShapeType="1"/>
            </p:cNvSpPr>
            <p:nvPr/>
          </p:nvSpPr>
          <p:spPr bwMode="auto">
            <a:xfrm flipV="1">
              <a:off x="7635875" y="6054748"/>
              <a:ext cx="1588" cy="196851"/>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53" name="Line 2830"/>
            <p:cNvSpPr>
              <a:spLocks noChangeShapeType="1"/>
            </p:cNvSpPr>
            <p:nvPr/>
          </p:nvSpPr>
          <p:spPr bwMode="auto">
            <a:xfrm>
              <a:off x="7635875" y="6054748"/>
              <a:ext cx="1588" cy="539752"/>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54" name="Line 2831"/>
            <p:cNvSpPr>
              <a:spLocks noChangeShapeType="1"/>
            </p:cNvSpPr>
            <p:nvPr/>
          </p:nvSpPr>
          <p:spPr bwMode="auto">
            <a:xfrm flipV="1">
              <a:off x="76422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55" name="Line 2832"/>
            <p:cNvSpPr>
              <a:spLocks noChangeShapeType="1"/>
            </p:cNvSpPr>
            <p:nvPr/>
          </p:nvSpPr>
          <p:spPr bwMode="auto">
            <a:xfrm>
              <a:off x="76358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56" name="Line 2833"/>
            <p:cNvSpPr>
              <a:spLocks noChangeShapeType="1"/>
            </p:cNvSpPr>
            <p:nvPr/>
          </p:nvSpPr>
          <p:spPr bwMode="auto">
            <a:xfrm flipV="1">
              <a:off x="76469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57" name="Line 2834"/>
            <p:cNvSpPr>
              <a:spLocks noChangeShapeType="1"/>
            </p:cNvSpPr>
            <p:nvPr/>
          </p:nvSpPr>
          <p:spPr bwMode="auto">
            <a:xfrm>
              <a:off x="76422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58" name="Line 2835"/>
            <p:cNvSpPr>
              <a:spLocks noChangeShapeType="1"/>
            </p:cNvSpPr>
            <p:nvPr/>
          </p:nvSpPr>
          <p:spPr bwMode="auto">
            <a:xfrm flipV="1">
              <a:off x="7646987" y="6400825"/>
              <a:ext cx="1588" cy="198439"/>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59" name="Line 2836"/>
            <p:cNvSpPr>
              <a:spLocks noChangeShapeType="1"/>
            </p:cNvSpPr>
            <p:nvPr/>
          </p:nvSpPr>
          <p:spPr bwMode="auto">
            <a:xfrm>
              <a:off x="76469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60" name="Line 2837"/>
            <p:cNvSpPr>
              <a:spLocks noChangeShapeType="1"/>
            </p:cNvSpPr>
            <p:nvPr/>
          </p:nvSpPr>
          <p:spPr bwMode="auto">
            <a:xfrm flipV="1">
              <a:off x="76517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61" name="Line 2838"/>
            <p:cNvSpPr>
              <a:spLocks noChangeShapeType="1"/>
            </p:cNvSpPr>
            <p:nvPr/>
          </p:nvSpPr>
          <p:spPr bwMode="auto">
            <a:xfrm>
              <a:off x="76469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62" name="Line 2839"/>
            <p:cNvSpPr>
              <a:spLocks noChangeShapeType="1"/>
            </p:cNvSpPr>
            <p:nvPr/>
          </p:nvSpPr>
          <p:spPr bwMode="auto">
            <a:xfrm flipV="1">
              <a:off x="76565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63" name="Line 2840"/>
            <p:cNvSpPr>
              <a:spLocks noChangeShapeType="1"/>
            </p:cNvSpPr>
            <p:nvPr/>
          </p:nvSpPr>
          <p:spPr bwMode="auto">
            <a:xfrm>
              <a:off x="76517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64" name="Line 2841"/>
            <p:cNvSpPr>
              <a:spLocks noChangeShapeType="1"/>
            </p:cNvSpPr>
            <p:nvPr/>
          </p:nvSpPr>
          <p:spPr bwMode="auto">
            <a:xfrm flipV="1">
              <a:off x="7659687" y="6581800"/>
              <a:ext cx="1588" cy="174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65" name="Line 2842"/>
            <p:cNvSpPr>
              <a:spLocks noChangeShapeType="1"/>
            </p:cNvSpPr>
            <p:nvPr/>
          </p:nvSpPr>
          <p:spPr bwMode="auto">
            <a:xfrm>
              <a:off x="76565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66" name="Line 2843"/>
            <p:cNvSpPr>
              <a:spLocks noChangeShapeType="1"/>
            </p:cNvSpPr>
            <p:nvPr/>
          </p:nvSpPr>
          <p:spPr bwMode="auto">
            <a:xfrm flipV="1">
              <a:off x="76644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67" name="Line 2844"/>
            <p:cNvSpPr>
              <a:spLocks noChangeShapeType="1"/>
            </p:cNvSpPr>
            <p:nvPr/>
          </p:nvSpPr>
          <p:spPr bwMode="auto">
            <a:xfrm>
              <a:off x="76596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68" name="Line 2845"/>
            <p:cNvSpPr>
              <a:spLocks noChangeShapeType="1"/>
            </p:cNvSpPr>
            <p:nvPr/>
          </p:nvSpPr>
          <p:spPr bwMode="auto">
            <a:xfrm flipV="1">
              <a:off x="76676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69" name="Line 2846"/>
            <p:cNvSpPr>
              <a:spLocks noChangeShapeType="1"/>
            </p:cNvSpPr>
            <p:nvPr/>
          </p:nvSpPr>
          <p:spPr bwMode="auto">
            <a:xfrm>
              <a:off x="76644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70" name="Line 2847"/>
            <p:cNvSpPr>
              <a:spLocks noChangeShapeType="1"/>
            </p:cNvSpPr>
            <p:nvPr/>
          </p:nvSpPr>
          <p:spPr bwMode="auto">
            <a:xfrm flipV="1">
              <a:off x="76708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71" name="Line 2848"/>
            <p:cNvSpPr>
              <a:spLocks noChangeShapeType="1"/>
            </p:cNvSpPr>
            <p:nvPr/>
          </p:nvSpPr>
          <p:spPr bwMode="auto">
            <a:xfrm>
              <a:off x="76676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72" name="Line 2849"/>
            <p:cNvSpPr>
              <a:spLocks noChangeShapeType="1"/>
            </p:cNvSpPr>
            <p:nvPr/>
          </p:nvSpPr>
          <p:spPr bwMode="auto">
            <a:xfrm flipV="1">
              <a:off x="76803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73" name="Line 2850"/>
            <p:cNvSpPr>
              <a:spLocks noChangeShapeType="1"/>
            </p:cNvSpPr>
            <p:nvPr/>
          </p:nvSpPr>
          <p:spPr bwMode="auto">
            <a:xfrm>
              <a:off x="76708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74" name="Line 2851"/>
            <p:cNvSpPr>
              <a:spLocks noChangeShapeType="1"/>
            </p:cNvSpPr>
            <p:nvPr/>
          </p:nvSpPr>
          <p:spPr bwMode="auto">
            <a:xfrm flipV="1">
              <a:off x="76819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75" name="Line 2852"/>
            <p:cNvSpPr>
              <a:spLocks noChangeShapeType="1"/>
            </p:cNvSpPr>
            <p:nvPr/>
          </p:nvSpPr>
          <p:spPr bwMode="auto">
            <a:xfrm>
              <a:off x="76803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76" name="Line 2853"/>
            <p:cNvSpPr>
              <a:spLocks noChangeShapeType="1"/>
            </p:cNvSpPr>
            <p:nvPr/>
          </p:nvSpPr>
          <p:spPr bwMode="auto">
            <a:xfrm flipV="1">
              <a:off x="76914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77" name="Line 2854"/>
            <p:cNvSpPr>
              <a:spLocks noChangeShapeType="1"/>
            </p:cNvSpPr>
            <p:nvPr/>
          </p:nvSpPr>
          <p:spPr bwMode="auto">
            <a:xfrm>
              <a:off x="76819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78" name="Line 2855"/>
            <p:cNvSpPr>
              <a:spLocks noChangeShapeType="1"/>
            </p:cNvSpPr>
            <p:nvPr/>
          </p:nvSpPr>
          <p:spPr bwMode="auto">
            <a:xfrm flipV="1">
              <a:off x="76930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79" name="Line 2856"/>
            <p:cNvSpPr>
              <a:spLocks noChangeShapeType="1"/>
            </p:cNvSpPr>
            <p:nvPr/>
          </p:nvSpPr>
          <p:spPr bwMode="auto">
            <a:xfrm>
              <a:off x="76914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80" name="Line 2857"/>
            <p:cNvSpPr>
              <a:spLocks noChangeShapeType="1"/>
            </p:cNvSpPr>
            <p:nvPr/>
          </p:nvSpPr>
          <p:spPr bwMode="auto">
            <a:xfrm flipV="1">
              <a:off x="76993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81" name="Line 2858"/>
            <p:cNvSpPr>
              <a:spLocks noChangeShapeType="1"/>
            </p:cNvSpPr>
            <p:nvPr/>
          </p:nvSpPr>
          <p:spPr bwMode="auto">
            <a:xfrm>
              <a:off x="76930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82" name="Line 2859"/>
            <p:cNvSpPr>
              <a:spLocks noChangeShapeType="1"/>
            </p:cNvSpPr>
            <p:nvPr/>
          </p:nvSpPr>
          <p:spPr bwMode="auto">
            <a:xfrm flipV="1">
              <a:off x="77025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83" name="Line 2860"/>
            <p:cNvSpPr>
              <a:spLocks noChangeShapeType="1"/>
            </p:cNvSpPr>
            <p:nvPr/>
          </p:nvSpPr>
          <p:spPr bwMode="auto">
            <a:xfrm>
              <a:off x="76993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84" name="Line 2861"/>
            <p:cNvSpPr>
              <a:spLocks noChangeShapeType="1"/>
            </p:cNvSpPr>
            <p:nvPr/>
          </p:nvSpPr>
          <p:spPr bwMode="auto">
            <a:xfrm flipV="1">
              <a:off x="77104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85" name="Line 2862"/>
            <p:cNvSpPr>
              <a:spLocks noChangeShapeType="1"/>
            </p:cNvSpPr>
            <p:nvPr/>
          </p:nvSpPr>
          <p:spPr bwMode="auto">
            <a:xfrm>
              <a:off x="77025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86" name="Line 2863"/>
            <p:cNvSpPr>
              <a:spLocks noChangeShapeType="1"/>
            </p:cNvSpPr>
            <p:nvPr/>
          </p:nvSpPr>
          <p:spPr bwMode="auto">
            <a:xfrm flipV="1">
              <a:off x="77168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87" name="Line 2864"/>
            <p:cNvSpPr>
              <a:spLocks noChangeShapeType="1"/>
            </p:cNvSpPr>
            <p:nvPr/>
          </p:nvSpPr>
          <p:spPr bwMode="auto">
            <a:xfrm>
              <a:off x="77104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88" name="Line 2865"/>
            <p:cNvSpPr>
              <a:spLocks noChangeShapeType="1"/>
            </p:cNvSpPr>
            <p:nvPr/>
          </p:nvSpPr>
          <p:spPr bwMode="auto">
            <a:xfrm flipV="1">
              <a:off x="771842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89" name="Line 2866"/>
            <p:cNvSpPr>
              <a:spLocks noChangeShapeType="1"/>
            </p:cNvSpPr>
            <p:nvPr/>
          </p:nvSpPr>
          <p:spPr bwMode="auto">
            <a:xfrm>
              <a:off x="77168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90" name="Line 2867"/>
            <p:cNvSpPr>
              <a:spLocks noChangeShapeType="1"/>
            </p:cNvSpPr>
            <p:nvPr/>
          </p:nvSpPr>
          <p:spPr bwMode="auto">
            <a:xfrm flipV="1">
              <a:off x="77231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91" name="Line 2868"/>
            <p:cNvSpPr>
              <a:spLocks noChangeShapeType="1"/>
            </p:cNvSpPr>
            <p:nvPr/>
          </p:nvSpPr>
          <p:spPr bwMode="auto">
            <a:xfrm>
              <a:off x="7718424"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92" name="Line 2869"/>
            <p:cNvSpPr>
              <a:spLocks noChangeShapeType="1"/>
            </p:cNvSpPr>
            <p:nvPr/>
          </p:nvSpPr>
          <p:spPr bwMode="auto">
            <a:xfrm flipV="1">
              <a:off x="7726363"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93" name="Line 2870"/>
            <p:cNvSpPr>
              <a:spLocks noChangeShapeType="1"/>
            </p:cNvSpPr>
            <p:nvPr/>
          </p:nvSpPr>
          <p:spPr bwMode="auto">
            <a:xfrm>
              <a:off x="772318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94" name="Line 2871"/>
            <p:cNvSpPr>
              <a:spLocks noChangeShapeType="1"/>
            </p:cNvSpPr>
            <p:nvPr/>
          </p:nvSpPr>
          <p:spPr bwMode="auto">
            <a:xfrm flipV="1">
              <a:off x="772795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95" name="Line 2872"/>
            <p:cNvSpPr>
              <a:spLocks noChangeShapeType="1"/>
            </p:cNvSpPr>
            <p:nvPr/>
          </p:nvSpPr>
          <p:spPr bwMode="auto">
            <a:xfrm>
              <a:off x="772636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96" name="Line 2873"/>
            <p:cNvSpPr>
              <a:spLocks noChangeShapeType="1"/>
            </p:cNvSpPr>
            <p:nvPr/>
          </p:nvSpPr>
          <p:spPr bwMode="auto">
            <a:xfrm flipV="1">
              <a:off x="773271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97" name="Line 2874"/>
            <p:cNvSpPr>
              <a:spLocks noChangeShapeType="1"/>
            </p:cNvSpPr>
            <p:nvPr/>
          </p:nvSpPr>
          <p:spPr bwMode="auto">
            <a:xfrm>
              <a:off x="772795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98" name="Line 2875"/>
            <p:cNvSpPr>
              <a:spLocks noChangeShapeType="1"/>
            </p:cNvSpPr>
            <p:nvPr/>
          </p:nvSpPr>
          <p:spPr bwMode="auto">
            <a:xfrm flipV="1">
              <a:off x="773906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799" name="Line 2876"/>
            <p:cNvSpPr>
              <a:spLocks noChangeShapeType="1"/>
            </p:cNvSpPr>
            <p:nvPr/>
          </p:nvSpPr>
          <p:spPr bwMode="auto">
            <a:xfrm>
              <a:off x="773271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00" name="Line 2877"/>
            <p:cNvSpPr>
              <a:spLocks noChangeShapeType="1"/>
            </p:cNvSpPr>
            <p:nvPr/>
          </p:nvSpPr>
          <p:spPr bwMode="auto">
            <a:xfrm flipV="1">
              <a:off x="77454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01" name="Line 2878"/>
            <p:cNvSpPr>
              <a:spLocks noChangeShapeType="1"/>
            </p:cNvSpPr>
            <p:nvPr/>
          </p:nvSpPr>
          <p:spPr bwMode="auto">
            <a:xfrm>
              <a:off x="773906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02" name="Line 2879"/>
            <p:cNvSpPr>
              <a:spLocks noChangeShapeType="1"/>
            </p:cNvSpPr>
            <p:nvPr/>
          </p:nvSpPr>
          <p:spPr bwMode="auto">
            <a:xfrm flipV="1">
              <a:off x="7750176"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03" name="Line 2880"/>
            <p:cNvSpPr>
              <a:spLocks noChangeShapeType="1"/>
            </p:cNvSpPr>
            <p:nvPr/>
          </p:nvSpPr>
          <p:spPr bwMode="auto">
            <a:xfrm>
              <a:off x="77454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04" name="Line 2881"/>
            <p:cNvSpPr>
              <a:spLocks noChangeShapeType="1"/>
            </p:cNvSpPr>
            <p:nvPr/>
          </p:nvSpPr>
          <p:spPr bwMode="auto">
            <a:xfrm flipV="1">
              <a:off x="7753351" y="6581800"/>
              <a:ext cx="1588" cy="174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05" name="Line 2882"/>
            <p:cNvSpPr>
              <a:spLocks noChangeShapeType="1"/>
            </p:cNvSpPr>
            <p:nvPr/>
          </p:nvSpPr>
          <p:spPr bwMode="auto">
            <a:xfrm>
              <a:off x="7750176"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06" name="Line 2883"/>
            <p:cNvSpPr>
              <a:spLocks noChangeShapeType="1"/>
            </p:cNvSpPr>
            <p:nvPr/>
          </p:nvSpPr>
          <p:spPr bwMode="auto">
            <a:xfrm flipV="1">
              <a:off x="775335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07" name="Line 2884"/>
            <p:cNvSpPr>
              <a:spLocks noChangeShapeType="1"/>
            </p:cNvSpPr>
            <p:nvPr/>
          </p:nvSpPr>
          <p:spPr bwMode="auto">
            <a:xfrm>
              <a:off x="7753351"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08" name="Line 2885"/>
            <p:cNvSpPr>
              <a:spLocks noChangeShapeType="1"/>
            </p:cNvSpPr>
            <p:nvPr/>
          </p:nvSpPr>
          <p:spPr bwMode="auto">
            <a:xfrm flipV="1">
              <a:off x="775970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09" name="Line 2886"/>
            <p:cNvSpPr>
              <a:spLocks noChangeShapeType="1"/>
            </p:cNvSpPr>
            <p:nvPr/>
          </p:nvSpPr>
          <p:spPr bwMode="auto">
            <a:xfrm>
              <a:off x="775335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10" name="Line 2887"/>
            <p:cNvSpPr>
              <a:spLocks noChangeShapeType="1"/>
            </p:cNvSpPr>
            <p:nvPr/>
          </p:nvSpPr>
          <p:spPr bwMode="auto">
            <a:xfrm flipV="1">
              <a:off x="77644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11" name="Line 2888"/>
            <p:cNvSpPr>
              <a:spLocks noChangeShapeType="1"/>
            </p:cNvSpPr>
            <p:nvPr/>
          </p:nvSpPr>
          <p:spPr bwMode="auto">
            <a:xfrm>
              <a:off x="775970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12" name="Line 2889"/>
            <p:cNvSpPr>
              <a:spLocks noChangeShapeType="1"/>
            </p:cNvSpPr>
            <p:nvPr/>
          </p:nvSpPr>
          <p:spPr bwMode="auto">
            <a:xfrm flipV="1">
              <a:off x="7764462"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13" name="Line 2890"/>
            <p:cNvSpPr>
              <a:spLocks noChangeShapeType="1"/>
            </p:cNvSpPr>
            <p:nvPr/>
          </p:nvSpPr>
          <p:spPr bwMode="auto">
            <a:xfrm>
              <a:off x="77644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14" name="Line 2891"/>
            <p:cNvSpPr>
              <a:spLocks noChangeShapeType="1"/>
            </p:cNvSpPr>
            <p:nvPr/>
          </p:nvSpPr>
          <p:spPr bwMode="auto">
            <a:xfrm flipV="1">
              <a:off x="77692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15" name="Line 2892"/>
            <p:cNvSpPr>
              <a:spLocks noChangeShapeType="1"/>
            </p:cNvSpPr>
            <p:nvPr/>
          </p:nvSpPr>
          <p:spPr bwMode="auto">
            <a:xfrm>
              <a:off x="77644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16" name="Line 2893"/>
            <p:cNvSpPr>
              <a:spLocks noChangeShapeType="1"/>
            </p:cNvSpPr>
            <p:nvPr/>
          </p:nvSpPr>
          <p:spPr bwMode="auto">
            <a:xfrm flipV="1">
              <a:off x="77739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17" name="Line 2894"/>
            <p:cNvSpPr>
              <a:spLocks noChangeShapeType="1"/>
            </p:cNvSpPr>
            <p:nvPr/>
          </p:nvSpPr>
          <p:spPr bwMode="auto">
            <a:xfrm>
              <a:off x="77692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18" name="Line 2895"/>
            <p:cNvSpPr>
              <a:spLocks noChangeShapeType="1"/>
            </p:cNvSpPr>
            <p:nvPr/>
          </p:nvSpPr>
          <p:spPr bwMode="auto">
            <a:xfrm flipV="1">
              <a:off x="77819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19" name="Line 2896"/>
            <p:cNvSpPr>
              <a:spLocks noChangeShapeType="1"/>
            </p:cNvSpPr>
            <p:nvPr/>
          </p:nvSpPr>
          <p:spPr bwMode="auto">
            <a:xfrm>
              <a:off x="77739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20" name="Line 2897"/>
            <p:cNvSpPr>
              <a:spLocks noChangeShapeType="1"/>
            </p:cNvSpPr>
            <p:nvPr/>
          </p:nvSpPr>
          <p:spPr bwMode="auto">
            <a:xfrm flipV="1">
              <a:off x="77851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21" name="Line 2898"/>
            <p:cNvSpPr>
              <a:spLocks noChangeShapeType="1"/>
            </p:cNvSpPr>
            <p:nvPr/>
          </p:nvSpPr>
          <p:spPr bwMode="auto">
            <a:xfrm>
              <a:off x="77819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22" name="Line 2899"/>
            <p:cNvSpPr>
              <a:spLocks noChangeShapeType="1"/>
            </p:cNvSpPr>
            <p:nvPr/>
          </p:nvSpPr>
          <p:spPr bwMode="auto">
            <a:xfrm flipV="1">
              <a:off x="77914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23" name="Line 2900"/>
            <p:cNvSpPr>
              <a:spLocks noChangeShapeType="1"/>
            </p:cNvSpPr>
            <p:nvPr/>
          </p:nvSpPr>
          <p:spPr bwMode="auto">
            <a:xfrm>
              <a:off x="77851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24" name="Line 2901"/>
            <p:cNvSpPr>
              <a:spLocks noChangeShapeType="1"/>
            </p:cNvSpPr>
            <p:nvPr/>
          </p:nvSpPr>
          <p:spPr bwMode="auto">
            <a:xfrm flipV="1">
              <a:off x="77946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25" name="Line 2902"/>
            <p:cNvSpPr>
              <a:spLocks noChangeShapeType="1"/>
            </p:cNvSpPr>
            <p:nvPr/>
          </p:nvSpPr>
          <p:spPr bwMode="auto">
            <a:xfrm>
              <a:off x="77914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26" name="Line 2903"/>
            <p:cNvSpPr>
              <a:spLocks noChangeShapeType="1"/>
            </p:cNvSpPr>
            <p:nvPr/>
          </p:nvSpPr>
          <p:spPr bwMode="auto">
            <a:xfrm flipV="1">
              <a:off x="7799387"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27" name="Line 2904"/>
            <p:cNvSpPr>
              <a:spLocks noChangeShapeType="1"/>
            </p:cNvSpPr>
            <p:nvPr/>
          </p:nvSpPr>
          <p:spPr bwMode="auto">
            <a:xfrm>
              <a:off x="77946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28" name="Line 2905"/>
            <p:cNvSpPr>
              <a:spLocks noChangeShapeType="1"/>
            </p:cNvSpPr>
            <p:nvPr/>
          </p:nvSpPr>
          <p:spPr bwMode="auto">
            <a:xfrm flipV="1">
              <a:off x="78073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29" name="Line 2906"/>
            <p:cNvSpPr>
              <a:spLocks noChangeShapeType="1"/>
            </p:cNvSpPr>
            <p:nvPr/>
          </p:nvSpPr>
          <p:spPr bwMode="auto">
            <a:xfrm>
              <a:off x="7799387"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30" name="Line 2907"/>
            <p:cNvSpPr>
              <a:spLocks noChangeShapeType="1"/>
            </p:cNvSpPr>
            <p:nvPr/>
          </p:nvSpPr>
          <p:spPr bwMode="auto">
            <a:xfrm flipV="1">
              <a:off x="78136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31" name="Line 2908"/>
            <p:cNvSpPr>
              <a:spLocks noChangeShapeType="1"/>
            </p:cNvSpPr>
            <p:nvPr/>
          </p:nvSpPr>
          <p:spPr bwMode="auto">
            <a:xfrm>
              <a:off x="78073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32" name="Line 2909"/>
            <p:cNvSpPr>
              <a:spLocks noChangeShapeType="1"/>
            </p:cNvSpPr>
            <p:nvPr/>
          </p:nvSpPr>
          <p:spPr bwMode="auto">
            <a:xfrm flipV="1">
              <a:off x="78152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33" name="Line 2910"/>
            <p:cNvSpPr>
              <a:spLocks noChangeShapeType="1"/>
            </p:cNvSpPr>
            <p:nvPr/>
          </p:nvSpPr>
          <p:spPr bwMode="auto">
            <a:xfrm>
              <a:off x="78136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34" name="Line 2911"/>
            <p:cNvSpPr>
              <a:spLocks noChangeShapeType="1"/>
            </p:cNvSpPr>
            <p:nvPr/>
          </p:nvSpPr>
          <p:spPr bwMode="auto">
            <a:xfrm flipV="1">
              <a:off x="78216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35" name="Line 2912"/>
            <p:cNvSpPr>
              <a:spLocks noChangeShapeType="1"/>
            </p:cNvSpPr>
            <p:nvPr/>
          </p:nvSpPr>
          <p:spPr bwMode="auto">
            <a:xfrm>
              <a:off x="78152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36" name="Line 2913"/>
            <p:cNvSpPr>
              <a:spLocks noChangeShapeType="1"/>
            </p:cNvSpPr>
            <p:nvPr/>
          </p:nvSpPr>
          <p:spPr bwMode="auto">
            <a:xfrm flipV="1">
              <a:off x="78263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37" name="Line 2914"/>
            <p:cNvSpPr>
              <a:spLocks noChangeShapeType="1"/>
            </p:cNvSpPr>
            <p:nvPr/>
          </p:nvSpPr>
          <p:spPr bwMode="auto">
            <a:xfrm>
              <a:off x="78216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38" name="Line 2915"/>
            <p:cNvSpPr>
              <a:spLocks noChangeShapeType="1"/>
            </p:cNvSpPr>
            <p:nvPr/>
          </p:nvSpPr>
          <p:spPr bwMode="auto">
            <a:xfrm flipV="1">
              <a:off x="78327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39" name="Line 2916"/>
            <p:cNvSpPr>
              <a:spLocks noChangeShapeType="1"/>
            </p:cNvSpPr>
            <p:nvPr/>
          </p:nvSpPr>
          <p:spPr bwMode="auto">
            <a:xfrm>
              <a:off x="78263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40" name="Line 2917"/>
            <p:cNvSpPr>
              <a:spLocks noChangeShapeType="1"/>
            </p:cNvSpPr>
            <p:nvPr/>
          </p:nvSpPr>
          <p:spPr bwMode="auto">
            <a:xfrm flipV="1">
              <a:off x="78438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41" name="Line 2918"/>
            <p:cNvSpPr>
              <a:spLocks noChangeShapeType="1"/>
            </p:cNvSpPr>
            <p:nvPr/>
          </p:nvSpPr>
          <p:spPr bwMode="auto">
            <a:xfrm>
              <a:off x="78327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42" name="Line 2919"/>
            <p:cNvSpPr>
              <a:spLocks noChangeShapeType="1"/>
            </p:cNvSpPr>
            <p:nvPr/>
          </p:nvSpPr>
          <p:spPr bwMode="auto">
            <a:xfrm flipV="1">
              <a:off x="784701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43" name="Line 2920"/>
            <p:cNvSpPr>
              <a:spLocks noChangeShapeType="1"/>
            </p:cNvSpPr>
            <p:nvPr/>
          </p:nvSpPr>
          <p:spPr bwMode="auto">
            <a:xfrm>
              <a:off x="78438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44" name="Line 2921"/>
            <p:cNvSpPr>
              <a:spLocks noChangeShapeType="1"/>
            </p:cNvSpPr>
            <p:nvPr/>
          </p:nvSpPr>
          <p:spPr bwMode="auto">
            <a:xfrm flipV="1">
              <a:off x="785494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45" name="Line 2922"/>
            <p:cNvSpPr>
              <a:spLocks noChangeShapeType="1"/>
            </p:cNvSpPr>
            <p:nvPr/>
          </p:nvSpPr>
          <p:spPr bwMode="auto">
            <a:xfrm>
              <a:off x="784701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46" name="Line 2923"/>
            <p:cNvSpPr>
              <a:spLocks noChangeShapeType="1"/>
            </p:cNvSpPr>
            <p:nvPr/>
          </p:nvSpPr>
          <p:spPr bwMode="auto">
            <a:xfrm flipV="1">
              <a:off x="78565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47" name="Line 2924"/>
            <p:cNvSpPr>
              <a:spLocks noChangeShapeType="1"/>
            </p:cNvSpPr>
            <p:nvPr/>
          </p:nvSpPr>
          <p:spPr bwMode="auto">
            <a:xfrm>
              <a:off x="7854949"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48" name="Line 2925"/>
            <p:cNvSpPr>
              <a:spLocks noChangeShapeType="1"/>
            </p:cNvSpPr>
            <p:nvPr/>
          </p:nvSpPr>
          <p:spPr bwMode="auto">
            <a:xfrm flipV="1">
              <a:off x="787241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49" name="Line 2926"/>
            <p:cNvSpPr>
              <a:spLocks noChangeShapeType="1"/>
            </p:cNvSpPr>
            <p:nvPr/>
          </p:nvSpPr>
          <p:spPr bwMode="auto">
            <a:xfrm>
              <a:off x="78565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50" name="Line 2927"/>
            <p:cNvSpPr>
              <a:spLocks noChangeShapeType="1"/>
            </p:cNvSpPr>
            <p:nvPr/>
          </p:nvSpPr>
          <p:spPr bwMode="auto">
            <a:xfrm flipV="1">
              <a:off x="78755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51" name="Line 2928"/>
            <p:cNvSpPr>
              <a:spLocks noChangeShapeType="1"/>
            </p:cNvSpPr>
            <p:nvPr/>
          </p:nvSpPr>
          <p:spPr bwMode="auto">
            <a:xfrm>
              <a:off x="787241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52" name="Line 2929"/>
            <p:cNvSpPr>
              <a:spLocks noChangeShapeType="1"/>
            </p:cNvSpPr>
            <p:nvPr/>
          </p:nvSpPr>
          <p:spPr bwMode="auto">
            <a:xfrm flipV="1">
              <a:off x="78787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53" name="Line 2930"/>
            <p:cNvSpPr>
              <a:spLocks noChangeShapeType="1"/>
            </p:cNvSpPr>
            <p:nvPr/>
          </p:nvSpPr>
          <p:spPr bwMode="auto">
            <a:xfrm>
              <a:off x="78755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54" name="Line 2931"/>
            <p:cNvSpPr>
              <a:spLocks noChangeShapeType="1"/>
            </p:cNvSpPr>
            <p:nvPr/>
          </p:nvSpPr>
          <p:spPr bwMode="auto">
            <a:xfrm flipV="1">
              <a:off x="7883526"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55" name="Line 2932"/>
            <p:cNvSpPr>
              <a:spLocks noChangeShapeType="1"/>
            </p:cNvSpPr>
            <p:nvPr/>
          </p:nvSpPr>
          <p:spPr bwMode="auto">
            <a:xfrm>
              <a:off x="78787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56" name="Line 2933"/>
            <p:cNvSpPr>
              <a:spLocks noChangeShapeType="1"/>
            </p:cNvSpPr>
            <p:nvPr/>
          </p:nvSpPr>
          <p:spPr bwMode="auto">
            <a:xfrm flipV="1">
              <a:off x="78882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57" name="Line 2934"/>
            <p:cNvSpPr>
              <a:spLocks noChangeShapeType="1"/>
            </p:cNvSpPr>
            <p:nvPr/>
          </p:nvSpPr>
          <p:spPr bwMode="auto">
            <a:xfrm>
              <a:off x="7883526"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58" name="Line 2935"/>
            <p:cNvSpPr>
              <a:spLocks noChangeShapeType="1"/>
            </p:cNvSpPr>
            <p:nvPr/>
          </p:nvSpPr>
          <p:spPr bwMode="auto">
            <a:xfrm flipV="1">
              <a:off x="7891462"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59" name="Line 2936"/>
            <p:cNvSpPr>
              <a:spLocks noChangeShapeType="1"/>
            </p:cNvSpPr>
            <p:nvPr/>
          </p:nvSpPr>
          <p:spPr bwMode="auto">
            <a:xfrm>
              <a:off x="78882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60" name="Line 2937"/>
            <p:cNvSpPr>
              <a:spLocks noChangeShapeType="1"/>
            </p:cNvSpPr>
            <p:nvPr/>
          </p:nvSpPr>
          <p:spPr bwMode="auto">
            <a:xfrm flipV="1">
              <a:off x="78946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61" name="Line 2938"/>
            <p:cNvSpPr>
              <a:spLocks noChangeShapeType="1"/>
            </p:cNvSpPr>
            <p:nvPr/>
          </p:nvSpPr>
          <p:spPr bwMode="auto">
            <a:xfrm>
              <a:off x="78914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62" name="Line 2939"/>
            <p:cNvSpPr>
              <a:spLocks noChangeShapeType="1"/>
            </p:cNvSpPr>
            <p:nvPr/>
          </p:nvSpPr>
          <p:spPr bwMode="auto">
            <a:xfrm flipV="1">
              <a:off x="78978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63" name="Line 2940"/>
            <p:cNvSpPr>
              <a:spLocks noChangeShapeType="1"/>
            </p:cNvSpPr>
            <p:nvPr/>
          </p:nvSpPr>
          <p:spPr bwMode="auto">
            <a:xfrm>
              <a:off x="78946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64" name="Line 2941"/>
            <p:cNvSpPr>
              <a:spLocks noChangeShapeType="1"/>
            </p:cNvSpPr>
            <p:nvPr/>
          </p:nvSpPr>
          <p:spPr bwMode="auto">
            <a:xfrm flipV="1">
              <a:off x="7900987"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65" name="Line 2942"/>
            <p:cNvSpPr>
              <a:spLocks noChangeShapeType="1"/>
            </p:cNvSpPr>
            <p:nvPr/>
          </p:nvSpPr>
          <p:spPr bwMode="auto">
            <a:xfrm>
              <a:off x="78978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66" name="Line 2943"/>
            <p:cNvSpPr>
              <a:spLocks noChangeShapeType="1"/>
            </p:cNvSpPr>
            <p:nvPr/>
          </p:nvSpPr>
          <p:spPr bwMode="auto">
            <a:xfrm flipV="1">
              <a:off x="79025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67" name="Line 2944"/>
            <p:cNvSpPr>
              <a:spLocks noChangeShapeType="1"/>
            </p:cNvSpPr>
            <p:nvPr/>
          </p:nvSpPr>
          <p:spPr bwMode="auto">
            <a:xfrm>
              <a:off x="79009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68" name="Line 2945"/>
            <p:cNvSpPr>
              <a:spLocks noChangeShapeType="1"/>
            </p:cNvSpPr>
            <p:nvPr/>
          </p:nvSpPr>
          <p:spPr bwMode="auto">
            <a:xfrm flipV="1">
              <a:off x="79089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69" name="Line 2946"/>
            <p:cNvSpPr>
              <a:spLocks noChangeShapeType="1"/>
            </p:cNvSpPr>
            <p:nvPr/>
          </p:nvSpPr>
          <p:spPr bwMode="auto">
            <a:xfrm>
              <a:off x="79025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70" name="Line 2947"/>
            <p:cNvSpPr>
              <a:spLocks noChangeShapeType="1"/>
            </p:cNvSpPr>
            <p:nvPr/>
          </p:nvSpPr>
          <p:spPr bwMode="auto">
            <a:xfrm flipV="1">
              <a:off x="7908925"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71" name="Line 2948"/>
            <p:cNvSpPr>
              <a:spLocks noChangeShapeType="1"/>
            </p:cNvSpPr>
            <p:nvPr/>
          </p:nvSpPr>
          <p:spPr bwMode="auto">
            <a:xfrm>
              <a:off x="79089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72" name="Line 2949"/>
            <p:cNvSpPr>
              <a:spLocks noChangeShapeType="1"/>
            </p:cNvSpPr>
            <p:nvPr/>
          </p:nvSpPr>
          <p:spPr bwMode="auto">
            <a:xfrm flipV="1">
              <a:off x="79136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73" name="Line 2950"/>
            <p:cNvSpPr>
              <a:spLocks noChangeShapeType="1"/>
            </p:cNvSpPr>
            <p:nvPr/>
          </p:nvSpPr>
          <p:spPr bwMode="auto">
            <a:xfrm>
              <a:off x="79089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74" name="Line 2951"/>
            <p:cNvSpPr>
              <a:spLocks noChangeShapeType="1"/>
            </p:cNvSpPr>
            <p:nvPr/>
          </p:nvSpPr>
          <p:spPr bwMode="auto">
            <a:xfrm flipV="1">
              <a:off x="7915275" y="6581800"/>
              <a:ext cx="1588" cy="174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75" name="Line 2952"/>
            <p:cNvSpPr>
              <a:spLocks noChangeShapeType="1"/>
            </p:cNvSpPr>
            <p:nvPr/>
          </p:nvSpPr>
          <p:spPr bwMode="auto">
            <a:xfrm>
              <a:off x="79136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76" name="Line 2953"/>
            <p:cNvSpPr>
              <a:spLocks noChangeShapeType="1"/>
            </p:cNvSpPr>
            <p:nvPr/>
          </p:nvSpPr>
          <p:spPr bwMode="auto">
            <a:xfrm flipV="1">
              <a:off x="79184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77" name="Line 2954"/>
            <p:cNvSpPr>
              <a:spLocks noChangeShapeType="1"/>
            </p:cNvSpPr>
            <p:nvPr/>
          </p:nvSpPr>
          <p:spPr bwMode="auto">
            <a:xfrm>
              <a:off x="79152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78" name="Line 2955"/>
            <p:cNvSpPr>
              <a:spLocks noChangeShapeType="1"/>
            </p:cNvSpPr>
            <p:nvPr/>
          </p:nvSpPr>
          <p:spPr bwMode="auto">
            <a:xfrm flipV="1">
              <a:off x="79232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79" name="Line 2956"/>
            <p:cNvSpPr>
              <a:spLocks noChangeShapeType="1"/>
            </p:cNvSpPr>
            <p:nvPr/>
          </p:nvSpPr>
          <p:spPr bwMode="auto">
            <a:xfrm>
              <a:off x="79184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80" name="Line 2957"/>
            <p:cNvSpPr>
              <a:spLocks noChangeShapeType="1"/>
            </p:cNvSpPr>
            <p:nvPr/>
          </p:nvSpPr>
          <p:spPr bwMode="auto">
            <a:xfrm flipV="1">
              <a:off x="79295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81" name="Line 2958"/>
            <p:cNvSpPr>
              <a:spLocks noChangeShapeType="1"/>
            </p:cNvSpPr>
            <p:nvPr/>
          </p:nvSpPr>
          <p:spPr bwMode="auto">
            <a:xfrm>
              <a:off x="79232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82" name="Line 2959"/>
            <p:cNvSpPr>
              <a:spLocks noChangeShapeType="1"/>
            </p:cNvSpPr>
            <p:nvPr/>
          </p:nvSpPr>
          <p:spPr bwMode="auto">
            <a:xfrm flipV="1">
              <a:off x="79359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83" name="Line 2960"/>
            <p:cNvSpPr>
              <a:spLocks noChangeShapeType="1"/>
            </p:cNvSpPr>
            <p:nvPr/>
          </p:nvSpPr>
          <p:spPr bwMode="auto">
            <a:xfrm>
              <a:off x="79295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84" name="Line 2961"/>
            <p:cNvSpPr>
              <a:spLocks noChangeShapeType="1"/>
            </p:cNvSpPr>
            <p:nvPr/>
          </p:nvSpPr>
          <p:spPr bwMode="auto">
            <a:xfrm flipV="1">
              <a:off x="79390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85" name="Line 2962"/>
            <p:cNvSpPr>
              <a:spLocks noChangeShapeType="1"/>
            </p:cNvSpPr>
            <p:nvPr/>
          </p:nvSpPr>
          <p:spPr bwMode="auto">
            <a:xfrm>
              <a:off x="79359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86" name="Line 2963"/>
            <p:cNvSpPr>
              <a:spLocks noChangeShapeType="1"/>
            </p:cNvSpPr>
            <p:nvPr/>
          </p:nvSpPr>
          <p:spPr bwMode="auto">
            <a:xfrm flipV="1">
              <a:off x="79470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87" name="Line 2964"/>
            <p:cNvSpPr>
              <a:spLocks noChangeShapeType="1"/>
            </p:cNvSpPr>
            <p:nvPr/>
          </p:nvSpPr>
          <p:spPr bwMode="auto">
            <a:xfrm>
              <a:off x="79390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88" name="Line 2965"/>
            <p:cNvSpPr>
              <a:spLocks noChangeShapeType="1"/>
            </p:cNvSpPr>
            <p:nvPr/>
          </p:nvSpPr>
          <p:spPr bwMode="auto">
            <a:xfrm flipV="1">
              <a:off x="79486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89" name="Line 2966"/>
            <p:cNvSpPr>
              <a:spLocks noChangeShapeType="1"/>
            </p:cNvSpPr>
            <p:nvPr/>
          </p:nvSpPr>
          <p:spPr bwMode="auto">
            <a:xfrm>
              <a:off x="79470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90" name="Line 2967"/>
            <p:cNvSpPr>
              <a:spLocks noChangeShapeType="1"/>
            </p:cNvSpPr>
            <p:nvPr/>
          </p:nvSpPr>
          <p:spPr bwMode="auto">
            <a:xfrm flipV="1">
              <a:off x="7950200" y="6581800"/>
              <a:ext cx="1588" cy="174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91" name="Line 2968"/>
            <p:cNvSpPr>
              <a:spLocks noChangeShapeType="1"/>
            </p:cNvSpPr>
            <p:nvPr/>
          </p:nvSpPr>
          <p:spPr bwMode="auto">
            <a:xfrm>
              <a:off x="794861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92" name="Line 2969"/>
            <p:cNvSpPr>
              <a:spLocks noChangeShapeType="1"/>
            </p:cNvSpPr>
            <p:nvPr/>
          </p:nvSpPr>
          <p:spPr bwMode="auto">
            <a:xfrm flipV="1">
              <a:off x="79565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93" name="Line 2970"/>
            <p:cNvSpPr>
              <a:spLocks noChangeShapeType="1"/>
            </p:cNvSpPr>
            <p:nvPr/>
          </p:nvSpPr>
          <p:spPr bwMode="auto">
            <a:xfrm>
              <a:off x="79502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94" name="Line 2971"/>
            <p:cNvSpPr>
              <a:spLocks noChangeShapeType="1"/>
            </p:cNvSpPr>
            <p:nvPr/>
          </p:nvSpPr>
          <p:spPr bwMode="auto">
            <a:xfrm flipV="1">
              <a:off x="7958137"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95" name="Line 2972"/>
            <p:cNvSpPr>
              <a:spLocks noChangeShapeType="1"/>
            </p:cNvSpPr>
            <p:nvPr/>
          </p:nvSpPr>
          <p:spPr bwMode="auto">
            <a:xfrm>
              <a:off x="79565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96" name="Line 2973"/>
            <p:cNvSpPr>
              <a:spLocks noChangeShapeType="1"/>
            </p:cNvSpPr>
            <p:nvPr/>
          </p:nvSpPr>
          <p:spPr bwMode="auto">
            <a:xfrm flipV="1">
              <a:off x="79597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97" name="Line 2974"/>
            <p:cNvSpPr>
              <a:spLocks noChangeShapeType="1"/>
            </p:cNvSpPr>
            <p:nvPr/>
          </p:nvSpPr>
          <p:spPr bwMode="auto">
            <a:xfrm>
              <a:off x="79581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98" name="Line 2975"/>
            <p:cNvSpPr>
              <a:spLocks noChangeShapeType="1"/>
            </p:cNvSpPr>
            <p:nvPr/>
          </p:nvSpPr>
          <p:spPr bwMode="auto">
            <a:xfrm flipV="1">
              <a:off x="79644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899" name="Line 2976"/>
            <p:cNvSpPr>
              <a:spLocks noChangeShapeType="1"/>
            </p:cNvSpPr>
            <p:nvPr/>
          </p:nvSpPr>
          <p:spPr bwMode="auto">
            <a:xfrm>
              <a:off x="795972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00" name="Line 2977"/>
            <p:cNvSpPr>
              <a:spLocks noChangeShapeType="1"/>
            </p:cNvSpPr>
            <p:nvPr/>
          </p:nvSpPr>
          <p:spPr bwMode="auto">
            <a:xfrm flipV="1">
              <a:off x="79692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01" name="Line 2978"/>
            <p:cNvSpPr>
              <a:spLocks noChangeShapeType="1"/>
            </p:cNvSpPr>
            <p:nvPr/>
          </p:nvSpPr>
          <p:spPr bwMode="auto">
            <a:xfrm>
              <a:off x="79644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02" name="Line 2979"/>
            <p:cNvSpPr>
              <a:spLocks noChangeShapeType="1"/>
            </p:cNvSpPr>
            <p:nvPr/>
          </p:nvSpPr>
          <p:spPr bwMode="auto">
            <a:xfrm flipV="1">
              <a:off x="7970836"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03" name="Line 2980"/>
            <p:cNvSpPr>
              <a:spLocks noChangeShapeType="1"/>
            </p:cNvSpPr>
            <p:nvPr/>
          </p:nvSpPr>
          <p:spPr bwMode="auto">
            <a:xfrm>
              <a:off x="79692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04" name="Line 2981"/>
            <p:cNvSpPr>
              <a:spLocks noChangeShapeType="1"/>
            </p:cNvSpPr>
            <p:nvPr/>
          </p:nvSpPr>
          <p:spPr bwMode="auto">
            <a:xfrm flipV="1">
              <a:off x="798036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05" name="Line 2982"/>
            <p:cNvSpPr>
              <a:spLocks noChangeShapeType="1"/>
            </p:cNvSpPr>
            <p:nvPr/>
          </p:nvSpPr>
          <p:spPr bwMode="auto">
            <a:xfrm>
              <a:off x="7970836"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06" name="Line 2983"/>
            <p:cNvSpPr>
              <a:spLocks noChangeShapeType="1"/>
            </p:cNvSpPr>
            <p:nvPr/>
          </p:nvSpPr>
          <p:spPr bwMode="auto">
            <a:xfrm flipV="1">
              <a:off x="79819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07" name="Line 2984"/>
            <p:cNvSpPr>
              <a:spLocks noChangeShapeType="1"/>
            </p:cNvSpPr>
            <p:nvPr/>
          </p:nvSpPr>
          <p:spPr bwMode="auto">
            <a:xfrm>
              <a:off x="798036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08" name="Line 2985"/>
            <p:cNvSpPr>
              <a:spLocks noChangeShapeType="1"/>
            </p:cNvSpPr>
            <p:nvPr/>
          </p:nvSpPr>
          <p:spPr bwMode="auto">
            <a:xfrm flipV="1">
              <a:off x="799306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09" name="Line 2986"/>
            <p:cNvSpPr>
              <a:spLocks noChangeShapeType="1"/>
            </p:cNvSpPr>
            <p:nvPr/>
          </p:nvSpPr>
          <p:spPr bwMode="auto">
            <a:xfrm>
              <a:off x="798195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10" name="Line 2987"/>
            <p:cNvSpPr>
              <a:spLocks noChangeShapeType="1"/>
            </p:cNvSpPr>
            <p:nvPr/>
          </p:nvSpPr>
          <p:spPr bwMode="auto">
            <a:xfrm flipV="1">
              <a:off x="79962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11" name="Line 2988"/>
            <p:cNvSpPr>
              <a:spLocks noChangeShapeType="1"/>
            </p:cNvSpPr>
            <p:nvPr/>
          </p:nvSpPr>
          <p:spPr bwMode="auto">
            <a:xfrm>
              <a:off x="7993063"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12" name="Line 2989"/>
            <p:cNvSpPr>
              <a:spLocks noChangeShapeType="1"/>
            </p:cNvSpPr>
            <p:nvPr/>
          </p:nvSpPr>
          <p:spPr bwMode="auto">
            <a:xfrm flipV="1">
              <a:off x="800100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13" name="Line 2990"/>
            <p:cNvSpPr>
              <a:spLocks noChangeShapeType="1"/>
            </p:cNvSpPr>
            <p:nvPr/>
          </p:nvSpPr>
          <p:spPr bwMode="auto">
            <a:xfrm>
              <a:off x="7996238"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14" name="Line 2991"/>
            <p:cNvSpPr>
              <a:spLocks noChangeShapeType="1"/>
            </p:cNvSpPr>
            <p:nvPr/>
          </p:nvSpPr>
          <p:spPr bwMode="auto">
            <a:xfrm flipV="1">
              <a:off x="802005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15" name="Line 2992"/>
            <p:cNvSpPr>
              <a:spLocks noChangeShapeType="1"/>
            </p:cNvSpPr>
            <p:nvPr/>
          </p:nvSpPr>
          <p:spPr bwMode="auto">
            <a:xfrm>
              <a:off x="800100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16" name="Line 2993"/>
            <p:cNvSpPr>
              <a:spLocks noChangeShapeType="1"/>
            </p:cNvSpPr>
            <p:nvPr/>
          </p:nvSpPr>
          <p:spPr bwMode="auto">
            <a:xfrm flipV="1">
              <a:off x="8020051"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17" name="Line 2994"/>
            <p:cNvSpPr>
              <a:spLocks noChangeShapeType="1"/>
            </p:cNvSpPr>
            <p:nvPr/>
          </p:nvSpPr>
          <p:spPr bwMode="auto">
            <a:xfrm>
              <a:off x="802005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18" name="Line 2995"/>
            <p:cNvSpPr>
              <a:spLocks noChangeShapeType="1"/>
            </p:cNvSpPr>
            <p:nvPr/>
          </p:nvSpPr>
          <p:spPr bwMode="auto">
            <a:xfrm flipV="1">
              <a:off x="8023226"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19" name="Line 2996"/>
            <p:cNvSpPr>
              <a:spLocks noChangeShapeType="1"/>
            </p:cNvSpPr>
            <p:nvPr/>
          </p:nvSpPr>
          <p:spPr bwMode="auto">
            <a:xfrm>
              <a:off x="8020051"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20" name="Line 2997"/>
            <p:cNvSpPr>
              <a:spLocks noChangeShapeType="1"/>
            </p:cNvSpPr>
            <p:nvPr/>
          </p:nvSpPr>
          <p:spPr bwMode="auto">
            <a:xfrm flipV="1">
              <a:off x="80311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21" name="Line 2998"/>
            <p:cNvSpPr>
              <a:spLocks noChangeShapeType="1"/>
            </p:cNvSpPr>
            <p:nvPr/>
          </p:nvSpPr>
          <p:spPr bwMode="auto">
            <a:xfrm>
              <a:off x="8023226"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22" name="Line 2999"/>
            <p:cNvSpPr>
              <a:spLocks noChangeShapeType="1"/>
            </p:cNvSpPr>
            <p:nvPr/>
          </p:nvSpPr>
          <p:spPr bwMode="auto">
            <a:xfrm flipV="1">
              <a:off x="80311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23" name="Line 3000"/>
            <p:cNvSpPr>
              <a:spLocks noChangeShapeType="1"/>
            </p:cNvSpPr>
            <p:nvPr/>
          </p:nvSpPr>
          <p:spPr bwMode="auto">
            <a:xfrm>
              <a:off x="80311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24" name="Line 3001"/>
            <p:cNvSpPr>
              <a:spLocks noChangeShapeType="1"/>
            </p:cNvSpPr>
            <p:nvPr/>
          </p:nvSpPr>
          <p:spPr bwMode="auto">
            <a:xfrm flipV="1">
              <a:off x="80391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25" name="Line 3002"/>
            <p:cNvSpPr>
              <a:spLocks noChangeShapeType="1"/>
            </p:cNvSpPr>
            <p:nvPr/>
          </p:nvSpPr>
          <p:spPr bwMode="auto">
            <a:xfrm>
              <a:off x="80311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26" name="Line 3003"/>
            <p:cNvSpPr>
              <a:spLocks noChangeShapeType="1"/>
            </p:cNvSpPr>
            <p:nvPr/>
          </p:nvSpPr>
          <p:spPr bwMode="auto">
            <a:xfrm flipV="1">
              <a:off x="80422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27" name="Line 3004"/>
            <p:cNvSpPr>
              <a:spLocks noChangeShapeType="1"/>
            </p:cNvSpPr>
            <p:nvPr/>
          </p:nvSpPr>
          <p:spPr bwMode="auto">
            <a:xfrm>
              <a:off x="80391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28" name="Line 3005"/>
            <p:cNvSpPr>
              <a:spLocks noChangeShapeType="1"/>
            </p:cNvSpPr>
            <p:nvPr/>
          </p:nvSpPr>
          <p:spPr bwMode="auto">
            <a:xfrm flipV="1">
              <a:off x="8043862"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29" name="Line 3006"/>
            <p:cNvSpPr>
              <a:spLocks noChangeShapeType="1"/>
            </p:cNvSpPr>
            <p:nvPr/>
          </p:nvSpPr>
          <p:spPr bwMode="auto">
            <a:xfrm>
              <a:off x="80422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30" name="Line 3007"/>
            <p:cNvSpPr>
              <a:spLocks noChangeShapeType="1"/>
            </p:cNvSpPr>
            <p:nvPr/>
          </p:nvSpPr>
          <p:spPr bwMode="auto">
            <a:xfrm flipV="1">
              <a:off x="80518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31" name="Line 3008"/>
            <p:cNvSpPr>
              <a:spLocks noChangeShapeType="1"/>
            </p:cNvSpPr>
            <p:nvPr/>
          </p:nvSpPr>
          <p:spPr bwMode="auto">
            <a:xfrm>
              <a:off x="8043862"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32" name="Line 3009"/>
            <p:cNvSpPr>
              <a:spLocks noChangeShapeType="1"/>
            </p:cNvSpPr>
            <p:nvPr/>
          </p:nvSpPr>
          <p:spPr bwMode="auto">
            <a:xfrm flipV="1">
              <a:off x="8054975" y="6588150"/>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33" name="Line 3010"/>
            <p:cNvSpPr>
              <a:spLocks noChangeShapeType="1"/>
            </p:cNvSpPr>
            <p:nvPr/>
          </p:nvSpPr>
          <p:spPr bwMode="auto">
            <a:xfrm>
              <a:off x="80518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34" name="Line 3011"/>
            <p:cNvSpPr>
              <a:spLocks noChangeShapeType="1"/>
            </p:cNvSpPr>
            <p:nvPr/>
          </p:nvSpPr>
          <p:spPr bwMode="auto">
            <a:xfrm flipV="1">
              <a:off x="80645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35" name="Line 3012"/>
            <p:cNvSpPr>
              <a:spLocks noChangeShapeType="1"/>
            </p:cNvSpPr>
            <p:nvPr/>
          </p:nvSpPr>
          <p:spPr bwMode="auto">
            <a:xfrm>
              <a:off x="80549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36" name="Line 3013"/>
            <p:cNvSpPr>
              <a:spLocks noChangeShapeType="1"/>
            </p:cNvSpPr>
            <p:nvPr/>
          </p:nvSpPr>
          <p:spPr bwMode="auto">
            <a:xfrm flipV="1">
              <a:off x="8066087" y="6581800"/>
              <a:ext cx="1588" cy="174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37" name="Line 3014"/>
            <p:cNvSpPr>
              <a:spLocks noChangeShapeType="1"/>
            </p:cNvSpPr>
            <p:nvPr/>
          </p:nvSpPr>
          <p:spPr bwMode="auto">
            <a:xfrm>
              <a:off x="8064500"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38" name="Line 3015"/>
            <p:cNvSpPr>
              <a:spLocks noChangeShapeType="1"/>
            </p:cNvSpPr>
            <p:nvPr/>
          </p:nvSpPr>
          <p:spPr bwMode="auto">
            <a:xfrm flipV="1">
              <a:off x="80676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39" name="Line 3016"/>
            <p:cNvSpPr>
              <a:spLocks noChangeShapeType="1"/>
            </p:cNvSpPr>
            <p:nvPr/>
          </p:nvSpPr>
          <p:spPr bwMode="auto">
            <a:xfrm>
              <a:off x="80660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40" name="Line 3017"/>
            <p:cNvSpPr>
              <a:spLocks noChangeShapeType="1"/>
            </p:cNvSpPr>
            <p:nvPr/>
          </p:nvSpPr>
          <p:spPr bwMode="auto">
            <a:xfrm flipV="1">
              <a:off x="807243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41" name="Line 3018"/>
            <p:cNvSpPr>
              <a:spLocks noChangeShapeType="1"/>
            </p:cNvSpPr>
            <p:nvPr/>
          </p:nvSpPr>
          <p:spPr bwMode="auto">
            <a:xfrm>
              <a:off x="8067675"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42" name="Line 3019"/>
            <p:cNvSpPr>
              <a:spLocks noChangeShapeType="1"/>
            </p:cNvSpPr>
            <p:nvPr/>
          </p:nvSpPr>
          <p:spPr bwMode="auto">
            <a:xfrm flipV="1">
              <a:off x="8078787" y="6594500"/>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43" name="Line 3021"/>
            <p:cNvSpPr>
              <a:spLocks noChangeShapeType="1"/>
            </p:cNvSpPr>
            <p:nvPr/>
          </p:nvSpPr>
          <p:spPr bwMode="auto">
            <a:xfrm>
              <a:off x="80724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44" name="Line 3022"/>
            <p:cNvSpPr>
              <a:spLocks noChangeShapeType="1"/>
            </p:cNvSpPr>
            <p:nvPr/>
          </p:nvSpPr>
          <p:spPr bwMode="auto">
            <a:xfrm flipV="1">
              <a:off x="8078787" y="6588152"/>
              <a:ext cx="1588" cy="6350"/>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45" name="Line 3023"/>
            <p:cNvSpPr>
              <a:spLocks noChangeShapeType="1"/>
            </p:cNvSpPr>
            <p:nvPr/>
          </p:nvSpPr>
          <p:spPr bwMode="auto">
            <a:xfrm flipV="1">
              <a:off x="8085137"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46" name="Line 3024"/>
            <p:cNvSpPr>
              <a:spLocks noChangeShapeType="1"/>
            </p:cNvSpPr>
            <p:nvPr/>
          </p:nvSpPr>
          <p:spPr bwMode="auto">
            <a:xfrm>
              <a:off x="80787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47" name="Line 3025"/>
            <p:cNvSpPr>
              <a:spLocks noChangeShapeType="1"/>
            </p:cNvSpPr>
            <p:nvPr/>
          </p:nvSpPr>
          <p:spPr bwMode="auto">
            <a:xfrm flipV="1">
              <a:off x="80883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48" name="Line 3026"/>
            <p:cNvSpPr>
              <a:spLocks noChangeShapeType="1"/>
            </p:cNvSpPr>
            <p:nvPr/>
          </p:nvSpPr>
          <p:spPr bwMode="auto">
            <a:xfrm>
              <a:off x="8085137"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49" name="Line 3027"/>
            <p:cNvSpPr>
              <a:spLocks noChangeShapeType="1"/>
            </p:cNvSpPr>
            <p:nvPr/>
          </p:nvSpPr>
          <p:spPr bwMode="auto">
            <a:xfrm flipV="1">
              <a:off x="81010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50" name="Line 3028"/>
            <p:cNvSpPr>
              <a:spLocks noChangeShapeType="1"/>
            </p:cNvSpPr>
            <p:nvPr/>
          </p:nvSpPr>
          <p:spPr bwMode="auto">
            <a:xfrm>
              <a:off x="80883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51" name="Line 3029"/>
            <p:cNvSpPr>
              <a:spLocks noChangeShapeType="1"/>
            </p:cNvSpPr>
            <p:nvPr/>
          </p:nvSpPr>
          <p:spPr bwMode="auto">
            <a:xfrm flipV="1">
              <a:off x="810736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52" name="Line 3030"/>
            <p:cNvSpPr>
              <a:spLocks noChangeShapeType="1"/>
            </p:cNvSpPr>
            <p:nvPr/>
          </p:nvSpPr>
          <p:spPr bwMode="auto">
            <a:xfrm>
              <a:off x="81010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53" name="Line 3031"/>
            <p:cNvSpPr>
              <a:spLocks noChangeShapeType="1"/>
            </p:cNvSpPr>
            <p:nvPr/>
          </p:nvSpPr>
          <p:spPr bwMode="auto">
            <a:xfrm flipV="1">
              <a:off x="81089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54" name="Line 3032"/>
            <p:cNvSpPr>
              <a:spLocks noChangeShapeType="1"/>
            </p:cNvSpPr>
            <p:nvPr/>
          </p:nvSpPr>
          <p:spPr bwMode="auto">
            <a:xfrm>
              <a:off x="810736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55" name="Line 3033"/>
            <p:cNvSpPr>
              <a:spLocks noChangeShapeType="1"/>
            </p:cNvSpPr>
            <p:nvPr/>
          </p:nvSpPr>
          <p:spPr bwMode="auto">
            <a:xfrm flipV="1">
              <a:off x="8112125"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56" name="Line 3034"/>
            <p:cNvSpPr>
              <a:spLocks noChangeShapeType="1"/>
            </p:cNvSpPr>
            <p:nvPr/>
          </p:nvSpPr>
          <p:spPr bwMode="auto">
            <a:xfrm>
              <a:off x="81089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57" name="Line 3035"/>
            <p:cNvSpPr>
              <a:spLocks noChangeShapeType="1"/>
            </p:cNvSpPr>
            <p:nvPr/>
          </p:nvSpPr>
          <p:spPr bwMode="auto">
            <a:xfrm flipV="1">
              <a:off x="81137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58" name="Line 3036"/>
            <p:cNvSpPr>
              <a:spLocks noChangeShapeType="1"/>
            </p:cNvSpPr>
            <p:nvPr/>
          </p:nvSpPr>
          <p:spPr bwMode="auto">
            <a:xfrm>
              <a:off x="81121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59" name="Line 3037"/>
            <p:cNvSpPr>
              <a:spLocks noChangeShapeType="1"/>
            </p:cNvSpPr>
            <p:nvPr/>
          </p:nvSpPr>
          <p:spPr bwMode="auto">
            <a:xfrm flipV="1">
              <a:off x="8115300"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60" name="Line 3038"/>
            <p:cNvSpPr>
              <a:spLocks noChangeShapeType="1"/>
            </p:cNvSpPr>
            <p:nvPr/>
          </p:nvSpPr>
          <p:spPr bwMode="auto">
            <a:xfrm>
              <a:off x="811371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61" name="Line 3039"/>
            <p:cNvSpPr>
              <a:spLocks noChangeShapeType="1"/>
            </p:cNvSpPr>
            <p:nvPr/>
          </p:nvSpPr>
          <p:spPr bwMode="auto">
            <a:xfrm flipV="1">
              <a:off x="81200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62" name="Line 3040"/>
            <p:cNvSpPr>
              <a:spLocks noChangeShapeType="1"/>
            </p:cNvSpPr>
            <p:nvPr/>
          </p:nvSpPr>
          <p:spPr bwMode="auto">
            <a:xfrm>
              <a:off x="81153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63" name="Line 3041"/>
            <p:cNvSpPr>
              <a:spLocks noChangeShapeType="1"/>
            </p:cNvSpPr>
            <p:nvPr/>
          </p:nvSpPr>
          <p:spPr bwMode="auto">
            <a:xfrm flipV="1">
              <a:off x="8123238" y="6577039"/>
              <a:ext cx="1588" cy="22225"/>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64" name="Line 3042"/>
            <p:cNvSpPr>
              <a:spLocks noChangeShapeType="1"/>
            </p:cNvSpPr>
            <p:nvPr/>
          </p:nvSpPr>
          <p:spPr bwMode="auto">
            <a:xfrm>
              <a:off x="81200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65" name="Line 3043"/>
            <p:cNvSpPr>
              <a:spLocks noChangeShapeType="1"/>
            </p:cNvSpPr>
            <p:nvPr/>
          </p:nvSpPr>
          <p:spPr bwMode="auto">
            <a:xfrm flipV="1">
              <a:off x="8124824"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66" name="Line 3044"/>
            <p:cNvSpPr>
              <a:spLocks noChangeShapeType="1"/>
            </p:cNvSpPr>
            <p:nvPr/>
          </p:nvSpPr>
          <p:spPr bwMode="auto">
            <a:xfrm>
              <a:off x="81232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67" name="Line 3045"/>
            <p:cNvSpPr>
              <a:spLocks noChangeShapeType="1"/>
            </p:cNvSpPr>
            <p:nvPr/>
          </p:nvSpPr>
          <p:spPr bwMode="auto">
            <a:xfrm flipV="1">
              <a:off x="8127999"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68" name="Line 3046"/>
            <p:cNvSpPr>
              <a:spLocks noChangeShapeType="1"/>
            </p:cNvSpPr>
            <p:nvPr/>
          </p:nvSpPr>
          <p:spPr bwMode="auto">
            <a:xfrm>
              <a:off x="8124824"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69" name="Line 3047"/>
            <p:cNvSpPr>
              <a:spLocks noChangeShapeType="1"/>
            </p:cNvSpPr>
            <p:nvPr/>
          </p:nvSpPr>
          <p:spPr bwMode="auto">
            <a:xfrm flipV="1">
              <a:off x="81295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70" name="Line 3048"/>
            <p:cNvSpPr>
              <a:spLocks noChangeShapeType="1"/>
            </p:cNvSpPr>
            <p:nvPr/>
          </p:nvSpPr>
          <p:spPr bwMode="auto">
            <a:xfrm>
              <a:off x="8127999"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71" name="Line 3049"/>
            <p:cNvSpPr>
              <a:spLocks noChangeShapeType="1"/>
            </p:cNvSpPr>
            <p:nvPr/>
          </p:nvSpPr>
          <p:spPr bwMode="auto">
            <a:xfrm flipV="1">
              <a:off x="8132763"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72" name="Line 3050"/>
            <p:cNvSpPr>
              <a:spLocks noChangeShapeType="1"/>
            </p:cNvSpPr>
            <p:nvPr/>
          </p:nvSpPr>
          <p:spPr bwMode="auto">
            <a:xfrm>
              <a:off x="81295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73" name="Line 3051"/>
            <p:cNvSpPr>
              <a:spLocks noChangeShapeType="1"/>
            </p:cNvSpPr>
            <p:nvPr/>
          </p:nvSpPr>
          <p:spPr bwMode="auto">
            <a:xfrm flipV="1">
              <a:off x="8134349"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74" name="Line 3052"/>
            <p:cNvSpPr>
              <a:spLocks noChangeShapeType="1"/>
            </p:cNvSpPr>
            <p:nvPr/>
          </p:nvSpPr>
          <p:spPr bwMode="auto">
            <a:xfrm>
              <a:off x="81327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75" name="Line 3053"/>
            <p:cNvSpPr>
              <a:spLocks noChangeShapeType="1"/>
            </p:cNvSpPr>
            <p:nvPr/>
          </p:nvSpPr>
          <p:spPr bwMode="auto">
            <a:xfrm flipV="1">
              <a:off x="81407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76" name="Line 3054"/>
            <p:cNvSpPr>
              <a:spLocks noChangeShapeType="1"/>
            </p:cNvSpPr>
            <p:nvPr/>
          </p:nvSpPr>
          <p:spPr bwMode="auto">
            <a:xfrm>
              <a:off x="8134349"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77" name="Line 3055"/>
            <p:cNvSpPr>
              <a:spLocks noChangeShapeType="1"/>
            </p:cNvSpPr>
            <p:nvPr/>
          </p:nvSpPr>
          <p:spPr bwMode="auto">
            <a:xfrm flipV="1">
              <a:off x="81454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78" name="Line 3056"/>
            <p:cNvSpPr>
              <a:spLocks noChangeShapeType="1"/>
            </p:cNvSpPr>
            <p:nvPr/>
          </p:nvSpPr>
          <p:spPr bwMode="auto">
            <a:xfrm>
              <a:off x="81407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79" name="Line 3057"/>
            <p:cNvSpPr>
              <a:spLocks noChangeShapeType="1"/>
            </p:cNvSpPr>
            <p:nvPr/>
          </p:nvSpPr>
          <p:spPr bwMode="auto">
            <a:xfrm flipV="1">
              <a:off x="8145462"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80" name="Line 3058"/>
            <p:cNvSpPr>
              <a:spLocks noChangeShapeType="1"/>
            </p:cNvSpPr>
            <p:nvPr/>
          </p:nvSpPr>
          <p:spPr bwMode="auto">
            <a:xfrm>
              <a:off x="81454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81" name="Line 3059"/>
            <p:cNvSpPr>
              <a:spLocks noChangeShapeType="1"/>
            </p:cNvSpPr>
            <p:nvPr/>
          </p:nvSpPr>
          <p:spPr bwMode="auto">
            <a:xfrm flipV="1">
              <a:off x="81549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82" name="Line 3060"/>
            <p:cNvSpPr>
              <a:spLocks noChangeShapeType="1"/>
            </p:cNvSpPr>
            <p:nvPr/>
          </p:nvSpPr>
          <p:spPr bwMode="auto">
            <a:xfrm>
              <a:off x="81454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83" name="Line 3061"/>
            <p:cNvSpPr>
              <a:spLocks noChangeShapeType="1"/>
            </p:cNvSpPr>
            <p:nvPr/>
          </p:nvSpPr>
          <p:spPr bwMode="auto">
            <a:xfrm flipV="1">
              <a:off x="81549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84" name="Line 3062"/>
            <p:cNvSpPr>
              <a:spLocks noChangeShapeType="1"/>
            </p:cNvSpPr>
            <p:nvPr/>
          </p:nvSpPr>
          <p:spPr bwMode="auto">
            <a:xfrm>
              <a:off x="81549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85" name="Line 3063"/>
            <p:cNvSpPr>
              <a:spLocks noChangeShapeType="1"/>
            </p:cNvSpPr>
            <p:nvPr/>
          </p:nvSpPr>
          <p:spPr bwMode="auto">
            <a:xfrm flipV="1">
              <a:off x="815975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86" name="Line 3064"/>
            <p:cNvSpPr>
              <a:spLocks noChangeShapeType="1"/>
            </p:cNvSpPr>
            <p:nvPr/>
          </p:nvSpPr>
          <p:spPr bwMode="auto">
            <a:xfrm>
              <a:off x="81549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87" name="Line 3065"/>
            <p:cNvSpPr>
              <a:spLocks noChangeShapeType="1"/>
            </p:cNvSpPr>
            <p:nvPr/>
          </p:nvSpPr>
          <p:spPr bwMode="auto">
            <a:xfrm flipV="1">
              <a:off x="81661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88" name="Line 3066"/>
            <p:cNvSpPr>
              <a:spLocks noChangeShapeType="1"/>
            </p:cNvSpPr>
            <p:nvPr/>
          </p:nvSpPr>
          <p:spPr bwMode="auto">
            <a:xfrm>
              <a:off x="815975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89" name="Line 3067"/>
            <p:cNvSpPr>
              <a:spLocks noChangeShapeType="1"/>
            </p:cNvSpPr>
            <p:nvPr/>
          </p:nvSpPr>
          <p:spPr bwMode="auto">
            <a:xfrm flipV="1">
              <a:off x="81708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90" name="Line 3068"/>
            <p:cNvSpPr>
              <a:spLocks noChangeShapeType="1"/>
            </p:cNvSpPr>
            <p:nvPr/>
          </p:nvSpPr>
          <p:spPr bwMode="auto">
            <a:xfrm>
              <a:off x="81661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91" name="Line 3069"/>
            <p:cNvSpPr>
              <a:spLocks noChangeShapeType="1"/>
            </p:cNvSpPr>
            <p:nvPr/>
          </p:nvSpPr>
          <p:spPr bwMode="auto">
            <a:xfrm flipV="1">
              <a:off x="81803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92" name="Line 3070"/>
            <p:cNvSpPr>
              <a:spLocks noChangeShapeType="1"/>
            </p:cNvSpPr>
            <p:nvPr/>
          </p:nvSpPr>
          <p:spPr bwMode="auto">
            <a:xfrm>
              <a:off x="81708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93" name="Line 3071"/>
            <p:cNvSpPr>
              <a:spLocks noChangeShapeType="1"/>
            </p:cNvSpPr>
            <p:nvPr/>
          </p:nvSpPr>
          <p:spPr bwMode="auto">
            <a:xfrm flipV="1">
              <a:off x="81819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94" name="Line 3072"/>
            <p:cNvSpPr>
              <a:spLocks noChangeShapeType="1"/>
            </p:cNvSpPr>
            <p:nvPr/>
          </p:nvSpPr>
          <p:spPr bwMode="auto">
            <a:xfrm>
              <a:off x="81803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95" name="Line 3073"/>
            <p:cNvSpPr>
              <a:spLocks noChangeShapeType="1"/>
            </p:cNvSpPr>
            <p:nvPr/>
          </p:nvSpPr>
          <p:spPr bwMode="auto">
            <a:xfrm flipV="1">
              <a:off x="81899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96" name="Line 3074"/>
            <p:cNvSpPr>
              <a:spLocks noChangeShapeType="1"/>
            </p:cNvSpPr>
            <p:nvPr/>
          </p:nvSpPr>
          <p:spPr bwMode="auto">
            <a:xfrm>
              <a:off x="81819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97" name="Line 3075"/>
            <p:cNvSpPr>
              <a:spLocks noChangeShapeType="1"/>
            </p:cNvSpPr>
            <p:nvPr/>
          </p:nvSpPr>
          <p:spPr bwMode="auto">
            <a:xfrm flipV="1">
              <a:off x="81915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98" name="Line 3076"/>
            <p:cNvSpPr>
              <a:spLocks noChangeShapeType="1"/>
            </p:cNvSpPr>
            <p:nvPr/>
          </p:nvSpPr>
          <p:spPr bwMode="auto">
            <a:xfrm>
              <a:off x="81899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2999" name="Line 3077"/>
            <p:cNvSpPr>
              <a:spLocks noChangeShapeType="1"/>
            </p:cNvSpPr>
            <p:nvPr/>
          </p:nvSpPr>
          <p:spPr bwMode="auto">
            <a:xfrm flipV="1">
              <a:off x="82010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00" name="Line 3078"/>
            <p:cNvSpPr>
              <a:spLocks noChangeShapeType="1"/>
            </p:cNvSpPr>
            <p:nvPr/>
          </p:nvSpPr>
          <p:spPr bwMode="auto">
            <a:xfrm>
              <a:off x="81915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01" name="Line 3079"/>
            <p:cNvSpPr>
              <a:spLocks noChangeShapeType="1"/>
            </p:cNvSpPr>
            <p:nvPr/>
          </p:nvSpPr>
          <p:spPr bwMode="auto">
            <a:xfrm flipV="1">
              <a:off x="82057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02" name="Line 3080"/>
            <p:cNvSpPr>
              <a:spLocks noChangeShapeType="1"/>
            </p:cNvSpPr>
            <p:nvPr/>
          </p:nvSpPr>
          <p:spPr bwMode="auto">
            <a:xfrm>
              <a:off x="82010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03" name="Line 3081"/>
            <p:cNvSpPr>
              <a:spLocks noChangeShapeType="1"/>
            </p:cNvSpPr>
            <p:nvPr/>
          </p:nvSpPr>
          <p:spPr bwMode="auto">
            <a:xfrm flipV="1">
              <a:off x="82137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04" name="Line 3082"/>
            <p:cNvSpPr>
              <a:spLocks noChangeShapeType="1"/>
            </p:cNvSpPr>
            <p:nvPr/>
          </p:nvSpPr>
          <p:spPr bwMode="auto">
            <a:xfrm>
              <a:off x="82057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05" name="Line 3083"/>
            <p:cNvSpPr>
              <a:spLocks noChangeShapeType="1"/>
            </p:cNvSpPr>
            <p:nvPr/>
          </p:nvSpPr>
          <p:spPr bwMode="auto">
            <a:xfrm flipV="1">
              <a:off x="82184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06" name="Line 3084"/>
            <p:cNvSpPr>
              <a:spLocks noChangeShapeType="1"/>
            </p:cNvSpPr>
            <p:nvPr/>
          </p:nvSpPr>
          <p:spPr bwMode="auto">
            <a:xfrm>
              <a:off x="82137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07" name="Line 3085"/>
            <p:cNvSpPr>
              <a:spLocks noChangeShapeType="1"/>
            </p:cNvSpPr>
            <p:nvPr/>
          </p:nvSpPr>
          <p:spPr bwMode="auto">
            <a:xfrm flipV="1">
              <a:off x="82232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08" name="Line 3086"/>
            <p:cNvSpPr>
              <a:spLocks noChangeShapeType="1"/>
            </p:cNvSpPr>
            <p:nvPr/>
          </p:nvSpPr>
          <p:spPr bwMode="auto">
            <a:xfrm>
              <a:off x="82184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09" name="Line 3087"/>
            <p:cNvSpPr>
              <a:spLocks noChangeShapeType="1"/>
            </p:cNvSpPr>
            <p:nvPr/>
          </p:nvSpPr>
          <p:spPr bwMode="auto">
            <a:xfrm flipV="1">
              <a:off x="82296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10" name="Line 3088"/>
            <p:cNvSpPr>
              <a:spLocks noChangeShapeType="1"/>
            </p:cNvSpPr>
            <p:nvPr/>
          </p:nvSpPr>
          <p:spPr bwMode="auto">
            <a:xfrm>
              <a:off x="82232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11" name="Line 3089"/>
            <p:cNvSpPr>
              <a:spLocks noChangeShapeType="1"/>
            </p:cNvSpPr>
            <p:nvPr/>
          </p:nvSpPr>
          <p:spPr bwMode="auto">
            <a:xfrm flipV="1">
              <a:off x="82391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12" name="Line 3090"/>
            <p:cNvSpPr>
              <a:spLocks noChangeShapeType="1"/>
            </p:cNvSpPr>
            <p:nvPr/>
          </p:nvSpPr>
          <p:spPr bwMode="auto">
            <a:xfrm>
              <a:off x="82296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13" name="Line 3091"/>
            <p:cNvSpPr>
              <a:spLocks noChangeShapeType="1"/>
            </p:cNvSpPr>
            <p:nvPr/>
          </p:nvSpPr>
          <p:spPr bwMode="auto">
            <a:xfrm flipV="1">
              <a:off x="824706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14" name="Line 3092"/>
            <p:cNvSpPr>
              <a:spLocks noChangeShapeType="1"/>
            </p:cNvSpPr>
            <p:nvPr/>
          </p:nvSpPr>
          <p:spPr bwMode="auto">
            <a:xfrm>
              <a:off x="82391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15" name="Line 3093"/>
            <p:cNvSpPr>
              <a:spLocks noChangeShapeType="1"/>
            </p:cNvSpPr>
            <p:nvPr/>
          </p:nvSpPr>
          <p:spPr bwMode="auto">
            <a:xfrm flipV="1">
              <a:off x="82518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16" name="Line 3094"/>
            <p:cNvSpPr>
              <a:spLocks noChangeShapeType="1"/>
            </p:cNvSpPr>
            <p:nvPr/>
          </p:nvSpPr>
          <p:spPr bwMode="auto">
            <a:xfrm>
              <a:off x="824706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17" name="Line 3095"/>
            <p:cNvSpPr>
              <a:spLocks noChangeShapeType="1"/>
            </p:cNvSpPr>
            <p:nvPr/>
          </p:nvSpPr>
          <p:spPr bwMode="auto">
            <a:xfrm flipV="1">
              <a:off x="82565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18" name="Line 3096"/>
            <p:cNvSpPr>
              <a:spLocks noChangeShapeType="1"/>
            </p:cNvSpPr>
            <p:nvPr/>
          </p:nvSpPr>
          <p:spPr bwMode="auto">
            <a:xfrm>
              <a:off x="82518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19" name="Line 3097"/>
            <p:cNvSpPr>
              <a:spLocks noChangeShapeType="1"/>
            </p:cNvSpPr>
            <p:nvPr/>
          </p:nvSpPr>
          <p:spPr bwMode="auto">
            <a:xfrm flipV="1">
              <a:off x="8261349"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20" name="Line 3098"/>
            <p:cNvSpPr>
              <a:spLocks noChangeShapeType="1"/>
            </p:cNvSpPr>
            <p:nvPr/>
          </p:nvSpPr>
          <p:spPr bwMode="auto">
            <a:xfrm>
              <a:off x="82565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21" name="Line 3099"/>
            <p:cNvSpPr>
              <a:spLocks noChangeShapeType="1"/>
            </p:cNvSpPr>
            <p:nvPr/>
          </p:nvSpPr>
          <p:spPr bwMode="auto">
            <a:xfrm flipV="1">
              <a:off x="8264524"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22" name="Line 3100"/>
            <p:cNvSpPr>
              <a:spLocks noChangeShapeType="1"/>
            </p:cNvSpPr>
            <p:nvPr/>
          </p:nvSpPr>
          <p:spPr bwMode="auto">
            <a:xfrm>
              <a:off x="8261349"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23" name="Line 3101"/>
            <p:cNvSpPr>
              <a:spLocks noChangeShapeType="1"/>
            </p:cNvSpPr>
            <p:nvPr/>
          </p:nvSpPr>
          <p:spPr bwMode="auto">
            <a:xfrm flipV="1">
              <a:off x="8267699"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24" name="Line 3102"/>
            <p:cNvSpPr>
              <a:spLocks noChangeShapeType="1"/>
            </p:cNvSpPr>
            <p:nvPr/>
          </p:nvSpPr>
          <p:spPr bwMode="auto">
            <a:xfrm>
              <a:off x="8264524"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25" name="Line 3103"/>
            <p:cNvSpPr>
              <a:spLocks noChangeShapeType="1"/>
            </p:cNvSpPr>
            <p:nvPr/>
          </p:nvSpPr>
          <p:spPr bwMode="auto">
            <a:xfrm flipV="1">
              <a:off x="827405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26" name="Line 3104"/>
            <p:cNvSpPr>
              <a:spLocks noChangeShapeType="1"/>
            </p:cNvSpPr>
            <p:nvPr/>
          </p:nvSpPr>
          <p:spPr bwMode="auto">
            <a:xfrm>
              <a:off x="8267699"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27" name="Line 3105"/>
            <p:cNvSpPr>
              <a:spLocks noChangeShapeType="1"/>
            </p:cNvSpPr>
            <p:nvPr/>
          </p:nvSpPr>
          <p:spPr bwMode="auto">
            <a:xfrm flipV="1">
              <a:off x="82804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28" name="Line 3106"/>
            <p:cNvSpPr>
              <a:spLocks noChangeShapeType="1"/>
            </p:cNvSpPr>
            <p:nvPr/>
          </p:nvSpPr>
          <p:spPr bwMode="auto">
            <a:xfrm>
              <a:off x="827405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29" name="Line 3107"/>
            <p:cNvSpPr>
              <a:spLocks noChangeShapeType="1"/>
            </p:cNvSpPr>
            <p:nvPr/>
          </p:nvSpPr>
          <p:spPr bwMode="auto">
            <a:xfrm flipV="1">
              <a:off x="82851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30" name="Line 3108"/>
            <p:cNvSpPr>
              <a:spLocks noChangeShapeType="1"/>
            </p:cNvSpPr>
            <p:nvPr/>
          </p:nvSpPr>
          <p:spPr bwMode="auto">
            <a:xfrm>
              <a:off x="828040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31" name="Line 3109"/>
            <p:cNvSpPr>
              <a:spLocks noChangeShapeType="1"/>
            </p:cNvSpPr>
            <p:nvPr/>
          </p:nvSpPr>
          <p:spPr bwMode="auto">
            <a:xfrm flipV="1">
              <a:off x="8286751"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32" name="Line 3110"/>
            <p:cNvSpPr>
              <a:spLocks noChangeShapeType="1"/>
            </p:cNvSpPr>
            <p:nvPr/>
          </p:nvSpPr>
          <p:spPr bwMode="auto">
            <a:xfrm>
              <a:off x="82851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33" name="Line 3111"/>
            <p:cNvSpPr>
              <a:spLocks noChangeShapeType="1"/>
            </p:cNvSpPr>
            <p:nvPr/>
          </p:nvSpPr>
          <p:spPr bwMode="auto">
            <a:xfrm flipV="1">
              <a:off x="82915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34" name="Line 3112"/>
            <p:cNvSpPr>
              <a:spLocks noChangeShapeType="1"/>
            </p:cNvSpPr>
            <p:nvPr/>
          </p:nvSpPr>
          <p:spPr bwMode="auto">
            <a:xfrm>
              <a:off x="828675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35" name="Line 3113"/>
            <p:cNvSpPr>
              <a:spLocks noChangeShapeType="1"/>
            </p:cNvSpPr>
            <p:nvPr/>
          </p:nvSpPr>
          <p:spPr bwMode="auto">
            <a:xfrm flipV="1">
              <a:off x="8293101" y="6551639"/>
              <a:ext cx="1588" cy="47626"/>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36" name="Line 3114"/>
            <p:cNvSpPr>
              <a:spLocks noChangeShapeType="1"/>
            </p:cNvSpPr>
            <p:nvPr/>
          </p:nvSpPr>
          <p:spPr bwMode="auto">
            <a:xfrm>
              <a:off x="82915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37" name="Line 3115"/>
            <p:cNvSpPr>
              <a:spLocks noChangeShapeType="1"/>
            </p:cNvSpPr>
            <p:nvPr/>
          </p:nvSpPr>
          <p:spPr bwMode="auto">
            <a:xfrm flipV="1">
              <a:off x="8293101" y="6577039"/>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38" name="Line 3116"/>
            <p:cNvSpPr>
              <a:spLocks noChangeShapeType="1"/>
            </p:cNvSpPr>
            <p:nvPr/>
          </p:nvSpPr>
          <p:spPr bwMode="auto">
            <a:xfrm flipV="1">
              <a:off x="8293101" y="6569102"/>
              <a:ext cx="1588" cy="7938"/>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39" name="Line 3117"/>
            <p:cNvSpPr>
              <a:spLocks noChangeShapeType="1"/>
            </p:cNvSpPr>
            <p:nvPr/>
          </p:nvSpPr>
          <p:spPr bwMode="auto">
            <a:xfrm flipV="1">
              <a:off x="82946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40" name="Line 3118"/>
            <p:cNvSpPr>
              <a:spLocks noChangeShapeType="1"/>
            </p:cNvSpPr>
            <p:nvPr/>
          </p:nvSpPr>
          <p:spPr bwMode="auto">
            <a:xfrm>
              <a:off x="8293101" y="6569102"/>
              <a:ext cx="1588" cy="301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41" name="Line 3119"/>
            <p:cNvSpPr>
              <a:spLocks noChangeShapeType="1"/>
            </p:cNvSpPr>
            <p:nvPr/>
          </p:nvSpPr>
          <p:spPr bwMode="auto">
            <a:xfrm flipV="1">
              <a:off x="829945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42" name="Line 3120"/>
            <p:cNvSpPr>
              <a:spLocks noChangeShapeType="1"/>
            </p:cNvSpPr>
            <p:nvPr/>
          </p:nvSpPr>
          <p:spPr bwMode="auto">
            <a:xfrm>
              <a:off x="8294687"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43" name="Line 3121"/>
            <p:cNvSpPr>
              <a:spLocks noChangeShapeType="1"/>
            </p:cNvSpPr>
            <p:nvPr/>
          </p:nvSpPr>
          <p:spPr bwMode="auto">
            <a:xfrm flipV="1">
              <a:off x="8299451" y="6564339"/>
              <a:ext cx="1588" cy="34925"/>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44" name="Line 3122"/>
            <p:cNvSpPr>
              <a:spLocks noChangeShapeType="1"/>
            </p:cNvSpPr>
            <p:nvPr/>
          </p:nvSpPr>
          <p:spPr bwMode="auto">
            <a:xfrm>
              <a:off x="829945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45" name="Line 3123"/>
            <p:cNvSpPr>
              <a:spLocks noChangeShapeType="1"/>
            </p:cNvSpPr>
            <p:nvPr/>
          </p:nvSpPr>
          <p:spPr bwMode="auto">
            <a:xfrm flipV="1">
              <a:off x="83042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46" name="Line 3124"/>
            <p:cNvSpPr>
              <a:spLocks noChangeShapeType="1"/>
            </p:cNvSpPr>
            <p:nvPr/>
          </p:nvSpPr>
          <p:spPr bwMode="auto">
            <a:xfrm>
              <a:off x="8299451"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47" name="Line 3125"/>
            <p:cNvSpPr>
              <a:spLocks noChangeShapeType="1"/>
            </p:cNvSpPr>
            <p:nvPr/>
          </p:nvSpPr>
          <p:spPr bwMode="auto">
            <a:xfrm flipV="1">
              <a:off x="8304212" y="6557989"/>
              <a:ext cx="1588" cy="41274"/>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48" name="Line 3126"/>
            <p:cNvSpPr>
              <a:spLocks noChangeShapeType="1"/>
            </p:cNvSpPr>
            <p:nvPr/>
          </p:nvSpPr>
          <p:spPr bwMode="auto">
            <a:xfrm>
              <a:off x="83042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49" name="Line 3127"/>
            <p:cNvSpPr>
              <a:spLocks noChangeShapeType="1"/>
            </p:cNvSpPr>
            <p:nvPr/>
          </p:nvSpPr>
          <p:spPr bwMode="auto">
            <a:xfrm flipV="1">
              <a:off x="83089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50" name="Line 3128"/>
            <p:cNvSpPr>
              <a:spLocks noChangeShapeType="1"/>
            </p:cNvSpPr>
            <p:nvPr/>
          </p:nvSpPr>
          <p:spPr bwMode="auto">
            <a:xfrm>
              <a:off x="83042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51" name="Line 3129"/>
            <p:cNvSpPr>
              <a:spLocks noChangeShapeType="1"/>
            </p:cNvSpPr>
            <p:nvPr/>
          </p:nvSpPr>
          <p:spPr bwMode="auto">
            <a:xfrm flipV="1">
              <a:off x="8310562" y="6538938"/>
              <a:ext cx="1588" cy="60326"/>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52" name="Line 3130"/>
            <p:cNvSpPr>
              <a:spLocks noChangeShapeType="1"/>
            </p:cNvSpPr>
            <p:nvPr/>
          </p:nvSpPr>
          <p:spPr bwMode="auto">
            <a:xfrm>
              <a:off x="83089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53" name="Line 3131"/>
            <p:cNvSpPr>
              <a:spLocks noChangeShapeType="1"/>
            </p:cNvSpPr>
            <p:nvPr/>
          </p:nvSpPr>
          <p:spPr bwMode="auto">
            <a:xfrm flipV="1">
              <a:off x="8313737"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54" name="Line 3132"/>
            <p:cNvSpPr>
              <a:spLocks noChangeShapeType="1"/>
            </p:cNvSpPr>
            <p:nvPr/>
          </p:nvSpPr>
          <p:spPr bwMode="auto">
            <a:xfrm>
              <a:off x="8310562"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55" name="Line 3133"/>
            <p:cNvSpPr>
              <a:spLocks noChangeShapeType="1"/>
            </p:cNvSpPr>
            <p:nvPr/>
          </p:nvSpPr>
          <p:spPr bwMode="auto">
            <a:xfrm flipV="1">
              <a:off x="83153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56" name="Line 3134"/>
            <p:cNvSpPr>
              <a:spLocks noChangeShapeType="1"/>
            </p:cNvSpPr>
            <p:nvPr/>
          </p:nvSpPr>
          <p:spPr bwMode="auto">
            <a:xfrm>
              <a:off x="8313737"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57" name="Line 3135"/>
            <p:cNvSpPr>
              <a:spLocks noChangeShapeType="1"/>
            </p:cNvSpPr>
            <p:nvPr/>
          </p:nvSpPr>
          <p:spPr bwMode="auto">
            <a:xfrm flipV="1">
              <a:off x="8318500" y="6551639"/>
              <a:ext cx="1588" cy="47626"/>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58" name="Line 3136"/>
            <p:cNvSpPr>
              <a:spLocks noChangeShapeType="1"/>
            </p:cNvSpPr>
            <p:nvPr/>
          </p:nvSpPr>
          <p:spPr bwMode="auto">
            <a:xfrm>
              <a:off x="83153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59" name="Line 3137"/>
            <p:cNvSpPr>
              <a:spLocks noChangeShapeType="1"/>
            </p:cNvSpPr>
            <p:nvPr/>
          </p:nvSpPr>
          <p:spPr bwMode="auto">
            <a:xfrm>
              <a:off x="8318500" y="6588152"/>
              <a:ext cx="1588" cy="6350"/>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60" name="Line 3138"/>
            <p:cNvSpPr>
              <a:spLocks noChangeShapeType="1"/>
            </p:cNvSpPr>
            <p:nvPr/>
          </p:nvSpPr>
          <p:spPr bwMode="auto">
            <a:xfrm flipV="1">
              <a:off x="8321675" y="3043250"/>
              <a:ext cx="1588" cy="35560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61" name="Line 3139"/>
            <p:cNvSpPr>
              <a:spLocks noChangeShapeType="1"/>
            </p:cNvSpPr>
            <p:nvPr/>
          </p:nvSpPr>
          <p:spPr bwMode="auto">
            <a:xfrm>
              <a:off x="83200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62" name="Line 3140"/>
            <p:cNvSpPr>
              <a:spLocks noChangeShapeType="1"/>
            </p:cNvSpPr>
            <p:nvPr/>
          </p:nvSpPr>
          <p:spPr bwMode="auto">
            <a:xfrm flipV="1">
              <a:off x="83248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63" name="Line 3141"/>
            <p:cNvSpPr>
              <a:spLocks noChangeShapeType="1"/>
            </p:cNvSpPr>
            <p:nvPr/>
          </p:nvSpPr>
          <p:spPr bwMode="auto">
            <a:xfrm>
              <a:off x="83216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64" name="Line 3142"/>
            <p:cNvSpPr>
              <a:spLocks noChangeShapeType="1"/>
            </p:cNvSpPr>
            <p:nvPr/>
          </p:nvSpPr>
          <p:spPr bwMode="auto">
            <a:xfrm flipV="1">
              <a:off x="8328025" y="6569102"/>
              <a:ext cx="1588" cy="301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65" name="Line 3143"/>
            <p:cNvSpPr>
              <a:spLocks noChangeShapeType="1"/>
            </p:cNvSpPr>
            <p:nvPr/>
          </p:nvSpPr>
          <p:spPr bwMode="auto">
            <a:xfrm>
              <a:off x="83248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66" name="Line 3144"/>
            <p:cNvSpPr>
              <a:spLocks noChangeShapeType="1"/>
            </p:cNvSpPr>
            <p:nvPr/>
          </p:nvSpPr>
          <p:spPr bwMode="auto">
            <a:xfrm flipV="1">
              <a:off x="8329612"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67" name="Line 3145"/>
            <p:cNvSpPr>
              <a:spLocks noChangeShapeType="1"/>
            </p:cNvSpPr>
            <p:nvPr/>
          </p:nvSpPr>
          <p:spPr bwMode="auto">
            <a:xfrm>
              <a:off x="8328025" y="6577039"/>
              <a:ext cx="1588" cy="22225"/>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68" name="Line 3146"/>
            <p:cNvSpPr>
              <a:spLocks noChangeShapeType="1"/>
            </p:cNvSpPr>
            <p:nvPr/>
          </p:nvSpPr>
          <p:spPr bwMode="auto">
            <a:xfrm flipV="1">
              <a:off x="83296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69" name="Line 3147"/>
            <p:cNvSpPr>
              <a:spLocks noChangeShapeType="1"/>
            </p:cNvSpPr>
            <p:nvPr/>
          </p:nvSpPr>
          <p:spPr bwMode="auto">
            <a:xfrm>
              <a:off x="8329612"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70" name="Line 3148"/>
            <p:cNvSpPr>
              <a:spLocks noChangeShapeType="1"/>
            </p:cNvSpPr>
            <p:nvPr/>
          </p:nvSpPr>
          <p:spPr bwMode="auto">
            <a:xfrm flipV="1">
              <a:off x="8334375" y="4618056"/>
              <a:ext cx="1588" cy="1981208"/>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71" name="Line 3149"/>
            <p:cNvSpPr>
              <a:spLocks noChangeShapeType="1"/>
            </p:cNvSpPr>
            <p:nvPr/>
          </p:nvSpPr>
          <p:spPr bwMode="auto">
            <a:xfrm>
              <a:off x="83296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72" name="Line 3150"/>
            <p:cNvSpPr>
              <a:spLocks noChangeShapeType="1"/>
            </p:cNvSpPr>
            <p:nvPr/>
          </p:nvSpPr>
          <p:spPr bwMode="auto">
            <a:xfrm>
              <a:off x="8334375" y="6488138"/>
              <a:ext cx="1588" cy="60326"/>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73" name="Line 3151"/>
            <p:cNvSpPr>
              <a:spLocks noChangeShapeType="1"/>
            </p:cNvSpPr>
            <p:nvPr/>
          </p:nvSpPr>
          <p:spPr bwMode="auto">
            <a:xfrm flipV="1">
              <a:off x="8334375" y="6531001"/>
              <a:ext cx="1588" cy="174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74" name="Line 3152"/>
            <p:cNvSpPr>
              <a:spLocks noChangeShapeType="1"/>
            </p:cNvSpPr>
            <p:nvPr/>
          </p:nvSpPr>
          <p:spPr bwMode="auto">
            <a:xfrm>
              <a:off x="8334375" y="6531001"/>
              <a:ext cx="1588" cy="63501"/>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75" name="Line 3153"/>
            <p:cNvSpPr>
              <a:spLocks noChangeShapeType="1"/>
            </p:cNvSpPr>
            <p:nvPr/>
          </p:nvSpPr>
          <p:spPr bwMode="auto">
            <a:xfrm flipV="1">
              <a:off x="8339137"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76" name="Line 3154"/>
            <p:cNvSpPr>
              <a:spLocks noChangeShapeType="1"/>
            </p:cNvSpPr>
            <p:nvPr/>
          </p:nvSpPr>
          <p:spPr bwMode="auto">
            <a:xfrm>
              <a:off x="83359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77" name="Line 3155"/>
            <p:cNvSpPr>
              <a:spLocks noChangeShapeType="1"/>
            </p:cNvSpPr>
            <p:nvPr/>
          </p:nvSpPr>
          <p:spPr bwMode="auto">
            <a:xfrm flipV="1">
              <a:off x="83391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78" name="Line 3156"/>
            <p:cNvSpPr>
              <a:spLocks noChangeShapeType="1"/>
            </p:cNvSpPr>
            <p:nvPr/>
          </p:nvSpPr>
          <p:spPr bwMode="auto">
            <a:xfrm>
              <a:off x="8339137"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79" name="Line 3157"/>
            <p:cNvSpPr>
              <a:spLocks noChangeShapeType="1"/>
            </p:cNvSpPr>
            <p:nvPr/>
          </p:nvSpPr>
          <p:spPr bwMode="auto">
            <a:xfrm flipV="1">
              <a:off x="8345487" y="6538938"/>
              <a:ext cx="1588" cy="60326"/>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80" name="Line 3158"/>
            <p:cNvSpPr>
              <a:spLocks noChangeShapeType="1"/>
            </p:cNvSpPr>
            <p:nvPr/>
          </p:nvSpPr>
          <p:spPr bwMode="auto">
            <a:xfrm>
              <a:off x="83391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81" name="Line 3159"/>
            <p:cNvSpPr>
              <a:spLocks noChangeShapeType="1"/>
            </p:cNvSpPr>
            <p:nvPr/>
          </p:nvSpPr>
          <p:spPr bwMode="auto">
            <a:xfrm flipV="1">
              <a:off x="8345487" y="6546876"/>
              <a:ext cx="1588" cy="22225"/>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82" name="Line 3160"/>
            <p:cNvSpPr>
              <a:spLocks noChangeShapeType="1"/>
            </p:cNvSpPr>
            <p:nvPr/>
          </p:nvSpPr>
          <p:spPr bwMode="auto">
            <a:xfrm flipV="1">
              <a:off x="8345487" y="5627709"/>
              <a:ext cx="1588" cy="919167"/>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83" name="Line 3161"/>
            <p:cNvSpPr>
              <a:spLocks noChangeShapeType="1"/>
            </p:cNvSpPr>
            <p:nvPr/>
          </p:nvSpPr>
          <p:spPr bwMode="auto">
            <a:xfrm>
              <a:off x="8345487" y="5627709"/>
              <a:ext cx="1588" cy="966791"/>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84" name="Line 3162"/>
            <p:cNvSpPr>
              <a:spLocks noChangeShapeType="1"/>
            </p:cNvSpPr>
            <p:nvPr/>
          </p:nvSpPr>
          <p:spPr bwMode="auto">
            <a:xfrm flipV="1">
              <a:off x="83502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85" name="Line 3163"/>
            <p:cNvSpPr>
              <a:spLocks noChangeShapeType="1"/>
            </p:cNvSpPr>
            <p:nvPr/>
          </p:nvSpPr>
          <p:spPr bwMode="auto">
            <a:xfrm>
              <a:off x="83470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86" name="Line 3164"/>
            <p:cNvSpPr>
              <a:spLocks noChangeShapeType="1"/>
            </p:cNvSpPr>
            <p:nvPr/>
          </p:nvSpPr>
          <p:spPr bwMode="auto">
            <a:xfrm flipV="1">
              <a:off x="8350250" y="6581802"/>
              <a:ext cx="1588" cy="174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87" name="Line 3165"/>
            <p:cNvSpPr>
              <a:spLocks noChangeShapeType="1"/>
            </p:cNvSpPr>
            <p:nvPr/>
          </p:nvSpPr>
          <p:spPr bwMode="auto">
            <a:xfrm>
              <a:off x="83502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88" name="Line 3166"/>
            <p:cNvSpPr>
              <a:spLocks noChangeShapeType="1"/>
            </p:cNvSpPr>
            <p:nvPr/>
          </p:nvSpPr>
          <p:spPr bwMode="auto">
            <a:xfrm flipV="1">
              <a:off x="83550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89" name="Line 3167"/>
            <p:cNvSpPr>
              <a:spLocks noChangeShapeType="1"/>
            </p:cNvSpPr>
            <p:nvPr/>
          </p:nvSpPr>
          <p:spPr bwMode="auto">
            <a:xfrm>
              <a:off x="83502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90" name="Line 3168"/>
            <p:cNvSpPr>
              <a:spLocks noChangeShapeType="1"/>
            </p:cNvSpPr>
            <p:nvPr/>
          </p:nvSpPr>
          <p:spPr bwMode="auto">
            <a:xfrm flipV="1">
              <a:off x="8358187"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91" name="Line 3169"/>
            <p:cNvSpPr>
              <a:spLocks noChangeShapeType="1"/>
            </p:cNvSpPr>
            <p:nvPr/>
          </p:nvSpPr>
          <p:spPr bwMode="auto">
            <a:xfrm>
              <a:off x="83550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92" name="Line 3170"/>
            <p:cNvSpPr>
              <a:spLocks noChangeShapeType="1"/>
            </p:cNvSpPr>
            <p:nvPr/>
          </p:nvSpPr>
          <p:spPr bwMode="auto">
            <a:xfrm flipV="1">
              <a:off x="83613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93" name="Line 3171"/>
            <p:cNvSpPr>
              <a:spLocks noChangeShapeType="1"/>
            </p:cNvSpPr>
            <p:nvPr/>
          </p:nvSpPr>
          <p:spPr bwMode="auto">
            <a:xfrm>
              <a:off x="83581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94" name="Line 3172"/>
            <p:cNvSpPr>
              <a:spLocks noChangeShapeType="1"/>
            </p:cNvSpPr>
            <p:nvPr/>
          </p:nvSpPr>
          <p:spPr bwMode="auto">
            <a:xfrm flipV="1">
              <a:off x="83661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95" name="Line 3173"/>
            <p:cNvSpPr>
              <a:spLocks noChangeShapeType="1"/>
            </p:cNvSpPr>
            <p:nvPr/>
          </p:nvSpPr>
          <p:spPr bwMode="auto">
            <a:xfrm>
              <a:off x="83613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96" name="Line 3174"/>
            <p:cNvSpPr>
              <a:spLocks noChangeShapeType="1"/>
            </p:cNvSpPr>
            <p:nvPr/>
          </p:nvSpPr>
          <p:spPr bwMode="auto">
            <a:xfrm flipV="1">
              <a:off x="8367712"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97" name="Line 3175"/>
            <p:cNvSpPr>
              <a:spLocks noChangeShapeType="1"/>
            </p:cNvSpPr>
            <p:nvPr/>
          </p:nvSpPr>
          <p:spPr bwMode="auto">
            <a:xfrm>
              <a:off x="83661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98" name="Line 3176"/>
            <p:cNvSpPr>
              <a:spLocks noChangeShapeType="1"/>
            </p:cNvSpPr>
            <p:nvPr/>
          </p:nvSpPr>
          <p:spPr bwMode="auto">
            <a:xfrm flipV="1">
              <a:off x="83708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099" name="Line 3177"/>
            <p:cNvSpPr>
              <a:spLocks noChangeShapeType="1"/>
            </p:cNvSpPr>
            <p:nvPr/>
          </p:nvSpPr>
          <p:spPr bwMode="auto">
            <a:xfrm>
              <a:off x="83677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00" name="Line 3178"/>
            <p:cNvSpPr>
              <a:spLocks noChangeShapeType="1"/>
            </p:cNvSpPr>
            <p:nvPr/>
          </p:nvSpPr>
          <p:spPr bwMode="auto">
            <a:xfrm flipV="1">
              <a:off x="8375650"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01" name="Line 3179"/>
            <p:cNvSpPr>
              <a:spLocks noChangeShapeType="1"/>
            </p:cNvSpPr>
            <p:nvPr/>
          </p:nvSpPr>
          <p:spPr bwMode="auto">
            <a:xfrm>
              <a:off x="83708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02" name="Line 3180"/>
            <p:cNvSpPr>
              <a:spLocks noChangeShapeType="1"/>
            </p:cNvSpPr>
            <p:nvPr/>
          </p:nvSpPr>
          <p:spPr bwMode="auto">
            <a:xfrm flipV="1">
              <a:off x="837723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03" name="Line 3181"/>
            <p:cNvSpPr>
              <a:spLocks noChangeShapeType="1"/>
            </p:cNvSpPr>
            <p:nvPr/>
          </p:nvSpPr>
          <p:spPr bwMode="auto">
            <a:xfrm>
              <a:off x="837565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04" name="Line 3182"/>
            <p:cNvSpPr>
              <a:spLocks noChangeShapeType="1"/>
            </p:cNvSpPr>
            <p:nvPr/>
          </p:nvSpPr>
          <p:spPr bwMode="auto">
            <a:xfrm flipV="1">
              <a:off x="8378825"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05" name="Line 3183"/>
            <p:cNvSpPr>
              <a:spLocks noChangeShapeType="1"/>
            </p:cNvSpPr>
            <p:nvPr/>
          </p:nvSpPr>
          <p:spPr bwMode="auto">
            <a:xfrm>
              <a:off x="837723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06" name="Line 3184"/>
            <p:cNvSpPr>
              <a:spLocks noChangeShapeType="1"/>
            </p:cNvSpPr>
            <p:nvPr/>
          </p:nvSpPr>
          <p:spPr bwMode="auto">
            <a:xfrm flipV="1">
              <a:off x="838041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07" name="Line 3185"/>
            <p:cNvSpPr>
              <a:spLocks noChangeShapeType="1"/>
            </p:cNvSpPr>
            <p:nvPr/>
          </p:nvSpPr>
          <p:spPr bwMode="auto">
            <a:xfrm>
              <a:off x="83788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08" name="Line 3186"/>
            <p:cNvSpPr>
              <a:spLocks noChangeShapeType="1"/>
            </p:cNvSpPr>
            <p:nvPr/>
          </p:nvSpPr>
          <p:spPr bwMode="auto">
            <a:xfrm flipV="1">
              <a:off x="83867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09" name="Line 3187"/>
            <p:cNvSpPr>
              <a:spLocks noChangeShapeType="1"/>
            </p:cNvSpPr>
            <p:nvPr/>
          </p:nvSpPr>
          <p:spPr bwMode="auto">
            <a:xfrm>
              <a:off x="8380411"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10" name="Line 3188"/>
            <p:cNvSpPr>
              <a:spLocks noChangeShapeType="1"/>
            </p:cNvSpPr>
            <p:nvPr/>
          </p:nvSpPr>
          <p:spPr bwMode="auto">
            <a:xfrm flipV="1">
              <a:off x="83915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11" name="Line 3189"/>
            <p:cNvSpPr>
              <a:spLocks noChangeShapeType="1"/>
            </p:cNvSpPr>
            <p:nvPr/>
          </p:nvSpPr>
          <p:spPr bwMode="auto">
            <a:xfrm>
              <a:off x="83867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12" name="Line 3190"/>
            <p:cNvSpPr>
              <a:spLocks noChangeShapeType="1"/>
            </p:cNvSpPr>
            <p:nvPr/>
          </p:nvSpPr>
          <p:spPr bwMode="auto">
            <a:xfrm flipV="1">
              <a:off x="8391525" y="6588152"/>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13" name="Line 3191"/>
            <p:cNvSpPr>
              <a:spLocks noChangeShapeType="1"/>
            </p:cNvSpPr>
            <p:nvPr/>
          </p:nvSpPr>
          <p:spPr bwMode="auto">
            <a:xfrm>
              <a:off x="83915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14" name="Line 3192"/>
            <p:cNvSpPr>
              <a:spLocks noChangeShapeType="1"/>
            </p:cNvSpPr>
            <p:nvPr/>
          </p:nvSpPr>
          <p:spPr bwMode="auto">
            <a:xfrm flipV="1">
              <a:off x="8397874"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15" name="Line 3193"/>
            <p:cNvSpPr>
              <a:spLocks noChangeShapeType="1"/>
            </p:cNvSpPr>
            <p:nvPr/>
          </p:nvSpPr>
          <p:spPr bwMode="auto">
            <a:xfrm>
              <a:off x="839152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16" name="Line 3194"/>
            <p:cNvSpPr>
              <a:spLocks noChangeShapeType="1"/>
            </p:cNvSpPr>
            <p:nvPr/>
          </p:nvSpPr>
          <p:spPr bwMode="auto">
            <a:xfrm flipV="1">
              <a:off x="84026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17" name="Line 3195"/>
            <p:cNvSpPr>
              <a:spLocks noChangeShapeType="1"/>
            </p:cNvSpPr>
            <p:nvPr/>
          </p:nvSpPr>
          <p:spPr bwMode="auto">
            <a:xfrm>
              <a:off x="8397874"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18" name="Line 3196"/>
            <p:cNvSpPr>
              <a:spLocks noChangeShapeType="1"/>
            </p:cNvSpPr>
            <p:nvPr/>
          </p:nvSpPr>
          <p:spPr bwMode="auto">
            <a:xfrm flipV="1">
              <a:off x="8402638" y="6581802"/>
              <a:ext cx="1588" cy="174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19" name="Line 3197"/>
            <p:cNvSpPr>
              <a:spLocks noChangeShapeType="1"/>
            </p:cNvSpPr>
            <p:nvPr/>
          </p:nvSpPr>
          <p:spPr bwMode="auto">
            <a:xfrm>
              <a:off x="84026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20" name="Line 3198"/>
            <p:cNvSpPr>
              <a:spLocks noChangeShapeType="1"/>
            </p:cNvSpPr>
            <p:nvPr/>
          </p:nvSpPr>
          <p:spPr bwMode="auto">
            <a:xfrm flipV="1">
              <a:off x="84089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21" name="Line 3199"/>
            <p:cNvSpPr>
              <a:spLocks noChangeShapeType="1"/>
            </p:cNvSpPr>
            <p:nvPr/>
          </p:nvSpPr>
          <p:spPr bwMode="auto">
            <a:xfrm>
              <a:off x="840263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22" name="Line 3200"/>
            <p:cNvSpPr>
              <a:spLocks noChangeShapeType="1"/>
            </p:cNvSpPr>
            <p:nvPr/>
          </p:nvSpPr>
          <p:spPr bwMode="auto">
            <a:xfrm flipV="1">
              <a:off x="84121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23" name="Line 3201"/>
            <p:cNvSpPr>
              <a:spLocks noChangeShapeType="1"/>
            </p:cNvSpPr>
            <p:nvPr/>
          </p:nvSpPr>
          <p:spPr bwMode="auto">
            <a:xfrm>
              <a:off x="8408988"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24" name="Line 3202"/>
            <p:cNvSpPr>
              <a:spLocks noChangeShapeType="1"/>
            </p:cNvSpPr>
            <p:nvPr/>
          </p:nvSpPr>
          <p:spPr bwMode="auto">
            <a:xfrm flipV="1">
              <a:off x="84185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25" name="Line 3203"/>
            <p:cNvSpPr>
              <a:spLocks noChangeShapeType="1"/>
            </p:cNvSpPr>
            <p:nvPr/>
          </p:nvSpPr>
          <p:spPr bwMode="auto">
            <a:xfrm>
              <a:off x="8412163"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26" name="Line 3204"/>
            <p:cNvSpPr>
              <a:spLocks noChangeShapeType="1"/>
            </p:cNvSpPr>
            <p:nvPr/>
          </p:nvSpPr>
          <p:spPr bwMode="auto">
            <a:xfrm flipV="1">
              <a:off x="842327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27" name="Line 3205"/>
            <p:cNvSpPr>
              <a:spLocks noChangeShapeType="1"/>
            </p:cNvSpPr>
            <p:nvPr/>
          </p:nvSpPr>
          <p:spPr bwMode="auto">
            <a:xfrm>
              <a:off x="841851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28" name="Line 3206"/>
            <p:cNvSpPr>
              <a:spLocks noChangeShapeType="1"/>
            </p:cNvSpPr>
            <p:nvPr/>
          </p:nvSpPr>
          <p:spPr bwMode="auto">
            <a:xfrm flipV="1">
              <a:off x="84280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29" name="Line 3207"/>
            <p:cNvSpPr>
              <a:spLocks noChangeShapeType="1"/>
            </p:cNvSpPr>
            <p:nvPr/>
          </p:nvSpPr>
          <p:spPr bwMode="auto">
            <a:xfrm>
              <a:off x="8423276"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30" name="Line 3208"/>
            <p:cNvSpPr>
              <a:spLocks noChangeShapeType="1"/>
            </p:cNvSpPr>
            <p:nvPr/>
          </p:nvSpPr>
          <p:spPr bwMode="auto">
            <a:xfrm flipV="1">
              <a:off x="84343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31" name="Line 3209"/>
            <p:cNvSpPr>
              <a:spLocks noChangeShapeType="1"/>
            </p:cNvSpPr>
            <p:nvPr/>
          </p:nvSpPr>
          <p:spPr bwMode="auto">
            <a:xfrm>
              <a:off x="84280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32" name="Line 3210"/>
            <p:cNvSpPr>
              <a:spLocks noChangeShapeType="1"/>
            </p:cNvSpPr>
            <p:nvPr/>
          </p:nvSpPr>
          <p:spPr bwMode="auto">
            <a:xfrm flipV="1">
              <a:off x="84375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33" name="Line 3211"/>
            <p:cNvSpPr>
              <a:spLocks noChangeShapeType="1"/>
            </p:cNvSpPr>
            <p:nvPr/>
          </p:nvSpPr>
          <p:spPr bwMode="auto">
            <a:xfrm>
              <a:off x="843438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34" name="Line 3212"/>
            <p:cNvSpPr>
              <a:spLocks noChangeShapeType="1"/>
            </p:cNvSpPr>
            <p:nvPr/>
          </p:nvSpPr>
          <p:spPr bwMode="auto">
            <a:xfrm flipV="1">
              <a:off x="84455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35" name="Line 3213"/>
            <p:cNvSpPr>
              <a:spLocks noChangeShapeType="1"/>
            </p:cNvSpPr>
            <p:nvPr/>
          </p:nvSpPr>
          <p:spPr bwMode="auto">
            <a:xfrm>
              <a:off x="84375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36" name="Line 3214"/>
            <p:cNvSpPr>
              <a:spLocks noChangeShapeType="1"/>
            </p:cNvSpPr>
            <p:nvPr/>
          </p:nvSpPr>
          <p:spPr bwMode="auto">
            <a:xfrm flipV="1">
              <a:off x="84486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37" name="Line 3215"/>
            <p:cNvSpPr>
              <a:spLocks noChangeShapeType="1"/>
            </p:cNvSpPr>
            <p:nvPr/>
          </p:nvSpPr>
          <p:spPr bwMode="auto">
            <a:xfrm>
              <a:off x="84455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38" name="Line 3216"/>
            <p:cNvSpPr>
              <a:spLocks noChangeShapeType="1"/>
            </p:cNvSpPr>
            <p:nvPr/>
          </p:nvSpPr>
          <p:spPr bwMode="auto">
            <a:xfrm flipV="1">
              <a:off x="84534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39" name="Line 3217"/>
            <p:cNvSpPr>
              <a:spLocks noChangeShapeType="1"/>
            </p:cNvSpPr>
            <p:nvPr/>
          </p:nvSpPr>
          <p:spPr bwMode="auto">
            <a:xfrm>
              <a:off x="8448675"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40" name="Line 3218"/>
            <p:cNvSpPr>
              <a:spLocks noChangeShapeType="1"/>
            </p:cNvSpPr>
            <p:nvPr/>
          </p:nvSpPr>
          <p:spPr bwMode="auto">
            <a:xfrm flipV="1">
              <a:off x="8458200"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41" name="Line 3219"/>
            <p:cNvSpPr>
              <a:spLocks noChangeShapeType="1"/>
            </p:cNvSpPr>
            <p:nvPr/>
          </p:nvSpPr>
          <p:spPr bwMode="auto">
            <a:xfrm>
              <a:off x="8453437"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42" name="Line 3220"/>
            <p:cNvSpPr>
              <a:spLocks noChangeShapeType="1"/>
            </p:cNvSpPr>
            <p:nvPr/>
          </p:nvSpPr>
          <p:spPr bwMode="auto">
            <a:xfrm flipV="1">
              <a:off x="8462962" y="6594502"/>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43" name="Line 3222"/>
            <p:cNvSpPr>
              <a:spLocks noChangeShapeType="1"/>
            </p:cNvSpPr>
            <p:nvPr/>
          </p:nvSpPr>
          <p:spPr bwMode="auto">
            <a:xfrm>
              <a:off x="8458199"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44" name="Line 3223"/>
            <p:cNvSpPr>
              <a:spLocks noChangeShapeType="1"/>
            </p:cNvSpPr>
            <p:nvPr/>
          </p:nvSpPr>
          <p:spPr bwMode="auto">
            <a:xfrm flipV="1">
              <a:off x="8470899"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45" name="Line 3224"/>
            <p:cNvSpPr>
              <a:spLocks noChangeShapeType="1"/>
            </p:cNvSpPr>
            <p:nvPr/>
          </p:nvSpPr>
          <p:spPr bwMode="auto">
            <a:xfrm>
              <a:off x="8462962"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46" name="Line 3225"/>
            <p:cNvSpPr>
              <a:spLocks noChangeShapeType="1"/>
            </p:cNvSpPr>
            <p:nvPr/>
          </p:nvSpPr>
          <p:spPr bwMode="auto">
            <a:xfrm flipV="1">
              <a:off x="8474074"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47" name="Line 3226"/>
            <p:cNvSpPr>
              <a:spLocks noChangeShapeType="1"/>
            </p:cNvSpPr>
            <p:nvPr/>
          </p:nvSpPr>
          <p:spPr bwMode="auto">
            <a:xfrm>
              <a:off x="8470899"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48" name="Line 3227"/>
            <p:cNvSpPr>
              <a:spLocks noChangeShapeType="1"/>
            </p:cNvSpPr>
            <p:nvPr/>
          </p:nvSpPr>
          <p:spPr bwMode="auto">
            <a:xfrm flipV="1">
              <a:off x="8478837"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49" name="Line 3228"/>
            <p:cNvSpPr>
              <a:spLocks noChangeShapeType="1"/>
            </p:cNvSpPr>
            <p:nvPr/>
          </p:nvSpPr>
          <p:spPr bwMode="auto">
            <a:xfrm>
              <a:off x="8474074"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50" name="Line 3229"/>
            <p:cNvSpPr>
              <a:spLocks noChangeShapeType="1"/>
            </p:cNvSpPr>
            <p:nvPr/>
          </p:nvSpPr>
          <p:spPr bwMode="auto">
            <a:xfrm flipV="1">
              <a:off x="8485187"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51" name="Line 3230"/>
            <p:cNvSpPr>
              <a:spLocks noChangeShapeType="1"/>
            </p:cNvSpPr>
            <p:nvPr/>
          </p:nvSpPr>
          <p:spPr bwMode="auto">
            <a:xfrm>
              <a:off x="8478837"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52" name="Line 3231"/>
            <p:cNvSpPr>
              <a:spLocks noChangeShapeType="1"/>
            </p:cNvSpPr>
            <p:nvPr/>
          </p:nvSpPr>
          <p:spPr bwMode="auto">
            <a:xfrm flipV="1">
              <a:off x="8491537"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53" name="Line 3232"/>
            <p:cNvSpPr>
              <a:spLocks noChangeShapeType="1"/>
            </p:cNvSpPr>
            <p:nvPr/>
          </p:nvSpPr>
          <p:spPr bwMode="auto">
            <a:xfrm>
              <a:off x="8485187"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54" name="Line 3233"/>
            <p:cNvSpPr>
              <a:spLocks noChangeShapeType="1"/>
            </p:cNvSpPr>
            <p:nvPr/>
          </p:nvSpPr>
          <p:spPr bwMode="auto">
            <a:xfrm flipV="1">
              <a:off x="8493123"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55" name="Line 3234"/>
            <p:cNvSpPr>
              <a:spLocks noChangeShapeType="1"/>
            </p:cNvSpPr>
            <p:nvPr/>
          </p:nvSpPr>
          <p:spPr bwMode="auto">
            <a:xfrm>
              <a:off x="8491537"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56" name="Line 3235"/>
            <p:cNvSpPr>
              <a:spLocks noChangeShapeType="1"/>
            </p:cNvSpPr>
            <p:nvPr/>
          </p:nvSpPr>
          <p:spPr bwMode="auto">
            <a:xfrm flipV="1">
              <a:off x="8496298" y="6588151"/>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57" name="Line 3236"/>
            <p:cNvSpPr>
              <a:spLocks noChangeShapeType="1"/>
            </p:cNvSpPr>
            <p:nvPr/>
          </p:nvSpPr>
          <p:spPr bwMode="auto">
            <a:xfrm>
              <a:off x="8493123"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58" name="Line 3237"/>
            <p:cNvSpPr>
              <a:spLocks noChangeShapeType="1"/>
            </p:cNvSpPr>
            <p:nvPr/>
          </p:nvSpPr>
          <p:spPr bwMode="auto">
            <a:xfrm flipV="1">
              <a:off x="8499473"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59" name="Line 3238"/>
            <p:cNvSpPr>
              <a:spLocks noChangeShapeType="1"/>
            </p:cNvSpPr>
            <p:nvPr/>
          </p:nvSpPr>
          <p:spPr bwMode="auto">
            <a:xfrm>
              <a:off x="8496298"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60" name="Line 3239"/>
            <p:cNvSpPr>
              <a:spLocks noChangeShapeType="1"/>
            </p:cNvSpPr>
            <p:nvPr/>
          </p:nvSpPr>
          <p:spPr bwMode="auto">
            <a:xfrm flipV="1">
              <a:off x="8504237"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61" name="Line 3240"/>
            <p:cNvSpPr>
              <a:spLocks noChangeShapeType="1"/>
            </p:cNvSpPr>
            <p:nvPr/>
          </p:nvSpPr>
          <p:spPr bwMode="auto">
            <a:xfrm>
              <a:off x="8499473"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62" name="Line 3241"/>
            <p:cNvSpPr>
              <a:spLocks noChangeShapeType="1"/>
            </p:cNvSpPr>
            <p:nvPr/>
          </p:nvSpPr>
          <p:spPr bwMode="auto">
            <a:xfrm flipV="1">
              <a:off x="8510586"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63" name="Line 3242"/>
            <p:cNvSpPr>
              <a:spLocks noChangeShapeType="1"/>
            </p:cNvSpPr>
            <p:nvPr/>
          </p:nvSpPr>
          <p:spPr bwMode="auto">
            <a:xfrm>
              <a:off x="8504237"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64" name="Line 3243"/>
            <p:cNvSpPr>
              <a:spLocks noChangeShapeType="1"/>
            </p:cNvSpPr>
            <p:nvPr/>
          </p:nvSpPr>
          <p:spPr bwMode="auto">
            <a:xfrm flipV="1">
              <a:off x="8510586" y="6588151"/>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65" name="Line 3244"/>
            <p:cNvSpPr>
              <a:spLocks noChangeShapeType="1"/>
            </p:cNvSpPr>
            <p:nvPr/>
          </p:nvSpPr>
          <p:spPr bwMode="auto">
            <a:xfrm>
              <a:off x="8510586"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66" name="Line 3245"/>
            <p:cNvSpPr>
              <a:spLocks noChangeShapeType="1"/>
            </p:cNvSpPr>
            <p:nvPr/>
          </p:nvSpPr>
          <p:spPr bwMode="auto">
            <a:xfrm flipV="1">
              <a:off x="8516936"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67" name="Line 3246"/>
            <p:cNvSpPr>
              <a:spLocks noChangeShapeType="1"/>
            </p:cNvSpPr>
            <p:nvPr/>
          </p:nvSpPr>
          <p:spPr bwMode="auto">
            <a:xfrm>
              <a:off x="8510586" y="6588151"/>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68" name="Line 3247"/>
            <p:cNvSpPr>
              <a:spLocks noChangeShapeType="1"/>
            </p:cNvSpPr>
            <p:nvPr/>
          </p:nvSpPr>
          <p:spPr bwMode="auto">
            <a:xfrm flipV="1">
              <a:off x="8520111"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69" name="Line 3248"/>
            <p:cNvSpPr>
              <a:spLocks noChangeShapeType="1"/>
            </p:cNvSpPr>
            <p:nvPr/>
          </p:nvSpPr>
          <p:spPr bwMode="auto">
            <a:xfrm>
              <a:off x="8516936"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70" name="Line 3249"/>
            <p:cNvSpPr>
              <a:spLocks noChangeShapeType="1"/>
            </p:cNvSpPr>
            <p:nvPr/>
          </p:nvSpPr>
          <p:spPr bwMode="auto">
            <a:xfrm flipV="1">
              <a:off x="8528050"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71" name="Line 3250"/>
            <p:cNvSpPr>
              <a:spLocks noChangeShapeType="1"/>
            </p:cNvSpPr>
            <p:nvPr/>
          </p:nvSpPr>
          <p:spPr bwMode="auto">
            <a:xfrm>
              <a:off x="8520111"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72" name="Line 3251"/>
            <p:cNvSpPr>
              <a:spLocks noChangeShapeType="1"/>
            </p:cNvSpPr>
            <p:nvPr/>
          </p:nvSpPr>
          <p:spPr bwMode="auto">
            <a:xfrm flipV="1">
              <a:off x="8531224"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73" name="Line 3252"/>
            <p:cNvSpPr>
              <a:spLocks noChangeShapeType="1"/>
            </p:cNvSpPr>
            <p:nvPr/>
          </p:nvSpPr>
          <p:spPr bwMode="auto">
            <a:xfrm>
              <a:off x="8528050"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74" name="Line 3253"/>
            <p:cNvSpPr>
              <a:spLocks noChangeShapeType="1"/>
            </p:cNvSpPr>
            <p:nvPr/>
          </p:nvSpPr>
          <p:spPr bwMode="auto">
            <a:xfrm flipV="1">
              <a:off x="8539163"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75" name="Line 3254"/>
            <p:cNvSpPr>
              <a:spLocks noChangeShapeType="1"/>
            </p:cNvSpPr>
            <p:nvPr/>
          </p:nvSpPr>
          <p:spPr bwMode="auto">
            <a:xfrm>
              <a:off x="8531224"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76" name="Line 3255"/>
            <p:cNvSpPr>
              <a:spLocks noChangeShapeType="1"/>
            </p:cNvSpPr>
            <p:nvPr/>
          </p:nvSpPr>
          <p:spPr bwMode="auto">
            <a:xfrm flipV="1">
              <a:off x="8542338"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77" name="Line 3256"/>
            <p:cNvSpPr>
              <a:spLocks noChangeShapeType="1"/>
            </p:cNvSpPr>
            <p:nvPr/>
          </p:nvSpPr>
          <p:spPr bwMode="auto">
            <a:xfrm>
              <a:off x="8539163"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78" name="Line 3257"/>
            <p:cNvSpPr>
              <a:spLocks noChangeShapeType="1"/>
            </p:cNvSpPr>
            <p:nvPr/>
          </p:nvSpPr>
          <p:spPr bwMode="auto">
            <a:xfrm flipV="1">
              <a:off x="8550274"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79" name="Line 3258"/>
            <p:cNvSpPr>
              <a:spLocks noChangeShapeType="1"/>
            </p:cNvSpPr>
            <p:nvPr/>
          </p:nvSpPr>
          <p:spPr bwMode="auto">
            <a:xfrm>
              <a:off x="8542338"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80" name="Line 3259"/>
            <p:cNvSpPr>
              <a:spLocks noChangeShapeType="1"/>
            </p:cNvSpPr>
            <p:nvPr/>
          </p:nvSpPr>
          <p:spPr bwMode="auto">
            <a:xfrm flipV="1">
              <a:off x="8550274"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81" name="Line 3260"/>
            <p:cNvSpPr>
              <a:spLocks noChangeShapeType="1"/>
            </p:cNvSpPr>
            <p:nvPr/>
          </p:nvSpPr>
          <p:spPr bwMode="auto">
            <a:xfrm>
              <a:off x="8550274"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82" name="Line 3261"/>
            <p:cNvSpPr>
              <a:spLocks noChangeShapeType="1"/>
            </p:cNvSpPr>
            <p:nvPr/>
          </p:nvSpPr>
          <p:spPr bwMode="auto">
            <a:xfrm flipV="1">
              <a:off x="8553449" y="6588151"/>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83" name="Line 3262"/>
            <p:cNvSpPr>
              <a:spLocks noChangeShapeType="1"/>
            </p:cNvSpPr>
            <p:nvPr/>
          </p:nvSpPr>
          <p:spPr bwMode="auto">
            <a:xfrm>
              <a:off x="8550274"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84" name="Line 3263"/>
            <p:cNvSpPr>
              <a:spLocks noChangeShapeType="1"/>
            </p:cNvSpPr>
            <p:nvPr/>
          </p:nvSpPr>
          <p:spPr bwMode="auto">
            <a:xfrm flipV="1">
              <a:off x="8562974"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85" name="Line 3264"/>
            <p:cNvSpPr>
              <a:spLocks noChangeShapeType="1"/>
            </p:cNvSpPr>
            <p:nvPr/>
          </p:nvSpPr>
          <p:spPr bwMode="auto">
            <a:xfrm>
              <a:off x="8553449"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86" name="Line 3265"/>
            <p:cNvSpPr>
              <a:spLocks noChangeShapeType="1"/>
            </p:cNvSpPr>
            <p:nvPr/>
          </p:nvSpPr>
          <p:spPr bwMode="auto">
            <a:xfrm flipV="1">
              <a:off x="8566149" y="6588151"/>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87" name="Line 3266"/>
            <p:cNvSpPr>
              <a:spLocks noChangeShapeType="1"/>
            </p:cNvSpPr>
            <p:nvPr/>
          </p:nvSpPr>
          <p:spPr bwMode="auto">
            <a:xfrm>
              <a:off x="8562974"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88" name="Line 3267"/>
            <p:cNvSpPr>
              <a:spLocks noChangeShapeType="1"/>
            </p:cNvSpPr>
            <p:nvPr/>
          </p:nvSpPr>
          <p:spPr bwMode="auto">
            <a:xfrm flipV="1">
              <a:off x="8566149"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89" name="Line 3268"/>
            <p:cNvSpPr>
              <a:spLocks noChangeShapeType="1"/>
            </p:cNvSpPr>
            <p:nvPr/>
          </p:nvSpPr>
          <p:spPr bwMode="auto">
            <a:xfrm>
              <a:off x="8566149"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90" name="Line 3269"/>
            <p:cNvSpPr>
              <a:spLocks noChangeShapeType="1"/>
            </p:cNvSpPr>
            <p:nvPr/>
          </p:nvSpPr>
          <p:spPr bwMode="auto">
            <a:xfrm flipV="1">
              <a:off x="8577262"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91" name="Line 3270"/>
            <p:cNvSpPr>
              <a:spLocks noChangeShapeType="1"/>
            </p:cNvSpPr>
            <p:nvPr/>
          </p:nvSpPr>
          <p:spPr bwMode="auto">
            <a:xfrm>
              <a:off x="8566149"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92" name="Line 3271"/>
            <p:cNvSpPr>
              <a:spLocks noChangeShapeType="1"/>
            </p:cNvSpPr>
            <p:nvPr/>
          </p:nvSpPr>
          <p:spPr bwMode="auto">
            <a:xfrm flipV="1">
              <a:off x="8577262" y="6588151"/>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93" name="Line 3272"/>
            <p:cNvSpPr>
              <a:spLocks noChangeShapeType="1"/>
            </p:cNvSpPr>
            <p:nvPr/>
          </p:nvSpPr>
          <p:spPr bwMode="auto">
            <a:xfrm>
              <a:off x="8577262"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94" name="Line 3273"/>
            <p:cNvSpPr>
              <a:spLocks noChangeShapeType="1"/>
            </p:cNvSpPr>
            <p:nvPr/>
          </p:nvSpPr>
          <p:spPr bwMode="auto">
            <a:xfrm flipV="1">
              <a:off x="8588374"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95" name="Line 3274"/>
            <p:cNvSpPr>
              <a:spLocks noChangeShapeType="1"/>
            </p:cNvSpPr>
            <p:nvPr/>
          </p:nvSpPr>
          <p:spPr bwMode="auto">
            <a:xfrm>
              <a:off x="8577262"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96" name="Line 3275"/>
            <p:cNvSpPr>
              <a:spLocks noChangeShapeType="1"/>
            </p:cNvSpPr>
            <p:nvPr/>
          </p:nvSpPr>
          <p:spPr bwMode="auto">
            <a:xfrm flipV="1">
              <a:off x="8589962" y="6588151"/>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97" name="Line 3276"/>
            <p:cNvSpPr>
              <a:spLocks noChangeShapeType="1"/>
            </p:cNvSpPr>
            <p:nvPr/>
          </p:nvSpPr>
          <p:spPr bwMode="auto">
            <a:xfrm>
              <a:off x="8588374"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98" name="Line 3277"/>
            <p:cNvSpPr>
              <a:spLocks noChangeShapeType="1"/>
            </p:cNvSpPr>
            <p:nvPr/>
          </p:nvSpPr>
          <p:spPr bwMode="auto">
            <a:xfrm flipV="1">
              <a:off x="8594724"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199" name="Line 3278"/>
            <p:cNvSpPr>
              <a:spLocks noChangeShapeType="1"/>
            </p:cNvSpPr>
            <p:nvPr/>
          </p:nvSpPr>
          <p:spPr bwMode="auto">
            <a:xfrm>
              <a:off x="8589962"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00" name="Line 3279"/>
            <p:cNvSpPr>
              <a:spLocks noChangeShapeType="1"/>
            </p:cNvSpPr>
            <p:nvPr/>
          </p:nvSpPr>
          <p:spPr bwMode="auto">
            <a:xfrm flipV="1">
              <a:off x="8597899"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01" name="Line 3280"/>
            <p:cNvSpPr>
              <a:spLocks noChangeShapeType="1"/>
            </p:cNvSpPr>
            <p:nvPr/>
          </p:nvSpPr>
          <p:spPr bwMode="auto">
            <a:xfrm>
              <a:off x="8594724"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02" name="Line 3281"/>
            <p:cNvSpPr>
              <a:spLocks noChangeShapeType="1"/>
            </p:cNvSpPr>
            <p:nvPr/>
          </p:nvSpPr>
          <p:spPr bwMode="auto">
            <a:xfrm flipV="1">
              <a:off x="8601074" y="6581801"/>
              <a:ext cx="1588" cy="174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03" name="Line 3282"/>
            <p:cNvSpPr>
              <a:spLocks noChangeShapeType="1"/>
            </p:cNvSpPr>
            <p:nvPr/>
          </p:nvSpPr>
          <p:spPr bwMode="auto">
            <a:xfrm>
              <a:off x="8597899"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04" name="Line 3283"/>
            <p:cNvSpPr>
              <a:spLocks noChangeShapeType="1"/>
            </p:cNvSpPr>
            <p:nvPr/>
          </p:nvSpPr>
          <p:spPr bwMode="auto">
            <a:xfrm flipV="1">
              <a:off x="8612187"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05" name="Line 3284"/>
            <p:cNvSpPr>
              <a:spLocks noChangeShapeType="1"/>
            </p:cNvSpPr>
            <p:nvPr/>
          </p:nvSpPr>
          <p:spPr bwMode="auto">
            <a:xfrm>
              <a:off x="8601074" y="6588151"/>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06" name="Line 3285"/>
            <p:cNvSpPr>
              <a:spLocks noChangeShapeType="1"/>
            </p:cNvSpPr>
            <p:nvPr/>
          </p:nvSpPr>
          <p:spPr bwMode="auto">
            <a:xfrm flipV="1">
              <a:off x="8612187" y="6588151"/>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07" name="Line 3286"/>
            <p:cNvSpPr>
              <a:spLocks noChangeShapeType="1"/>
            </p:cNvSpPr>
            <p:nvPr/>
          </p:nvSpPr>
          <p:spPr bwMode="auto">
            <a:xfrm>
              <a:off x="8612187"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08" name="Line 3287"/>
            <p:cNvSpPr>
              <a:spLocks noChangeShapeType="1"/>
            </p:cNvSpPr>
            <p:nvPr/>
          </p:nvSpPr>
          <p:spPr bwMode="auto">
            <a:xfrm flipV="1">
              <a:off x="8623298"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09" name="Line 3288"/>
            <p:cNvSpPr>
              <a:spLocks noChangeShapeType="1"/>
            </p:cNvSpPr>
            <p:nvPr/>
          </p:nvSpPr>
          <p:spPr bwMode="auto">
            <a:xfrm>
              <a:off x="8612187"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10" name="Line 3289"/>
            <p:cNvSpPr>
              <a:spLocks noChangeShapeType="1"/>
            </p:cNvSpPr>
            <p:nvPr/>
          </p:nvSpPr>
          <p:spPr bwMode="auto">
            <a:xfrm flipV="1">
              <a:off x="8624887" y="6577039"/>
              <a:ext cx="1588" cy="22225"/>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11" name="Line 3290"/>
            <p:cNvSpPr>
              <a:spLocks noChangeShapeType="1"/>
            </p:cNvSpPr>
            <p:nvPr/>
          </p:nvSpPr>
          <p:spPr bwMode="auto">
            <a:xfrm>
              <a:off x="8623298"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12" name="Line 3291"/>
            <p:cNvSpPr>
              <a:spLocks noChangeShapeType="1"/>
            </p:cNvSpPr>
            <p:nvPr/>
          </p:nvSpPr>
          <p:spPr bwMode="auto">
            <a:xfrm flipV="1">
              <a:off x="8632823"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13" name="Line 3292"/>
            <p:cNvSpPr>
              <a:spLocks noChangeShapeType="1"/>
            </p:cNvSpPr>
            <p:nvPr/>
          </p:nvSpPr>
          <p:spPr bwMode="auto">
            <a:xfrm>
              <a:off x="8624887"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14" name="Line 3293"/>
            <p:cNvSpPr>
              <a:spLocks noChangeShapeType="1"/>
            </p:cNvSpPr>
            <p:nvPr/>
          </p:nvSpPr>
          <p:spPr bwMode="auto">
            <a:xfrm flipV="1">
              <a:off x="8640762"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15" name="Line 3294"/>
            <p:cNvSpPr>
              <a:spLocks noChangeShapeType="1"/>
            </p:cNvSpPr>
            <p:nvPr/>
          </p:nvSpPr>
          <p:spPr bwMode="auto">
            <a:xfrm>
              <a:off x="8632823"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16" name="Line 3295"/>
            <p:cNvSpPr>
              <a:spLocks noChangeShapeType="1"/>
            </p:cNvSpPr>
            <p:nvPr/>
          </p:nvSpPr>
          <p:spPr bwMode="auto">
            <a:xfrm flipV="1">
              <a:off x="8647111"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17" name="Line 3296"/>
            <p:cNvSpPr>
              <a:spLocks noChangeShapeType="1"/>
            </p:cNvSpPr>
            <p:nvPr/>
          </p:nvSpPr>
          <p:spPr bwMode="auto">
            <a:xfrm>
              <a:off x="8640762"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18" name="Line 3297"/>
            <p:cNvSpPr>
              <a:spLocks noChangeShapeType="1"/>
            </p:cNvSpPr>
            <p:nvPr/>
          </p:nvSpPr>
          <p:spPr bwMode="auto">
            <a:xfrm flipV="1">
              <a:off x="8648700"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19" name="Line 3298"/>
            <p:cNvSpPr>
              <a:spLocks noChangeShapeType="1"/>
            </p:cNvSpPr>
            <p:nvPr/>
          </p:nvSpPr>
          <p:spPr bwMode="auto">
            <a:xfrm>
              <a:off x="8647111"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20" name="Line 3299"/>
            <p:cNvSpPr>
              <a:spLocks noChangeShapeType="1"/>
            </p:cNvSpPr>
            <p:nvPr/>
          </p:nvSpPr>
          <p:spPr bwMode="auto">
            <a:xfrm flipV="1">
              <a:off x="8659813"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21" name="Line 3300"/>
            <p:cNvSpPr>
              <a:spLocks noChangeShapeType="1"/>
            </p:cNvSpPr>
            <p:nvPr/>
          </p:nvSpPr>
          <p:spPr bwMode="auto">
            <a:xfrm>
              <a:off x="8648700"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22" name="Line 3301"/>
            <p:cNvSpPr>
              <a:spLocks noChangeShapeType="1"/>
            </p:cNvSpPr>
            <p:nvPr/>
          </p:nvSpPr>
          <p:spPr bwMode="auto">
            <a:xfrm flipV="1">
              <a:off x="8682038"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23" name="Line 3302"/>
            <p:cNvSpPr>
              <a:spLocks noChangeShapeType="1"/>
            </p:cNvSpPr>
            <p:nvPr/>
          </p:nvSpPr>
          <p:spPr bwMode="auto">
            <a:xfrm>
              <a:off x="8659813"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24" name="Line 3303"/>
            <p:cNvSpPr>
              <a:spLocks noChangeShapeType="1"/>
            </p:cNvSpPr>
            <p:nvPr/>
          </p:nvSpPr>
          <p:spPr bwMode="auto">
            <a:xfrm flipV="1">
              <a:off x="8691562"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25" name="Line 3304"/>
            <p:cNvSpPr>
              <a:spLocks noChangeShapeType="1"/>
            </p:cNvSpPr>
            <p:nvPr/>
          </p:nvSpPr>
          <p:spPr bwMode="auto">
            <a:xfrm>
              <a:off x="8682038"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26" name="Line 3305"/>
            <p:cNvSpPr>
              <a:spLocks noChangeShapeType="1"/>
            </p:cNvSpPr>
            <p:nvPr/>
          </p:nvSpPr>
          <p:spPr bwMode="auto">
            <a:xfrm flipV="1">
              <a:off x="8704262"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27" name="Line 3306"/>
            <p:cNvSpPr>
              <a:spLocks noChangeShapeType="1"/>
            </p:cNvSpPr>
            <p:nvPr/>
          </p:nvSpPr>
          <p:spPr bwMode="auto">
            <a:xfrm>
              <a:off x="8691562"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28" name="Line 3307"/>
            <p:cNvSpPr>
              <a:spLocks noChangeShapeType="1"/>
            </p:cNvSpPr>
            <p:nvPr/>
          </p:nvSpPr>
          <p:spPr bwMode="auto">
            <a:xfrm flipV="1">
              <a:off x="8710612"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29" name="Line 3308"/>
            <p:cNvSpPr>
              <a:spLocks noChangeShapeType="1"/>
            </p:cNvSpPr>
            <p:nvPr/>
          </p:nvSpPr>
          <p:spPr bwMode="auto">
            <a:xfrm>
              <a:off x="8704262"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30" name="Line 3309"/>
            <p:cNvSpPr>
              <a:spLocks noChangeShapeType="1"/>
            </p:cNvSpPr>
            <p:nvPr/>
          </p:nvSpPr>
          <p:spPr bwMode="auto">
            <a:xfrm flipV="1">
              <a:off x="8716962"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31" name="Line 3310"/>
            <p:cNvSpPr>
              <a:spLocks noChangeShapeType="1"/>
            </p:cNvSpPr>
            <p:nvPr/>
          </p:nvSpPr>
          <p:spPr bwMode="auto">
            <a:xfrm>
              <a:off x="8710612"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32" name="Line 3311"/>
            <p:cNvSpPr>
              <a:spLocks noChangeShapeType="1"/>
            </p:cNvSpPr>
            <p:nvPr/>
          </p:nvSpPr>
          <p:spPr bwMode="auto">
            <a:xfrm flipV="1">
              <a:off x="8728074"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33" name="Line 3312"/>
            <p:cNvSpPr>
              <a:spLocks noChangeShapeType="1"/>
            </p:cNvSpPr>
            <p:nvPr/>
          </p:nvSpPr>
          <p:spPr bwMode="auto">
            <a:xfrm>
              <a:off x="8716962"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34" name="Line 3313"/>
            <p:cNvSpPr>
              <a:spLocks noChangeShapeType="1"/>
            </p:cNvSpPr>
            <p:nvPr/>
          </p:nvSpPr>
          <p:spPr bwMode="auto">
            <a:xfrm flipV="1">
              <a:off x="8731249"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35" name="Line 3314"/>
            <p:cNvSpPr>
              <a:spLocks noChangeShapeType="1"/>
            </p:cNvSpPr>
            <p:nvPr/>
          </p:nvSpPr>
          <p:spPr bwMode="auto">
            <a:xfrm>
              <a:off x="8728074"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36" name="Line 3315"/>
            <p:cNvSpPr>
              <a:spLocks noChangeShapeType="1"/>
            </p:cNvSpPr>
            <p:nvPr/>
          </p:nvSpPr>
          <p:spPr bwMode="auto">
            <a:xfrm flipV="1">
              <a:off x="8737599"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37" name="Line 3316"/>
            <p:cNvSpPr>
              <a:spLocks noChangeShapeType="1"/>
            </p:cNvSpPr>
            <p:nvPr/>
          </p:nvSpPr>
          <p:spPr bwMode="auto">
            <a:xfrm>
              <a:off x="8731249"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38" name="Line 3317"/>
            <p:cNvSpPr>
              <a:spLocks noChangeShapeType="1"/>
            </p:cNvSpPr>
            <p:nvPr/>
          </p:nvSpPr>
          <p:spPr bwMode="auto">
            <a:xfrm flipV="1">
              <a:off x="8748712"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39" name="Line 3318"/>
            <p:cNvSpPr>
              <a:spLocks noChangeShapeType="1"/>
            </p:cNvSpPr>
            <p:nvPr/>
          </p:nvSpPr>
          <p:spPr bwMode="auto">
            <a:xfrm>
              <a:off x="8737599"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40" name="Line 3319"/>
            <p:cNvSpPr>
              <a:spLocks noChangeShapeType="1"/>
            </p:cNvSpPr>
            <p:nvPr/>
          </p:nvSpPr>
          <p:spPr bwMode="auto">
            <a:xfrm flipV="1">
              <a:off x="8791575"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41" name="Line 3320"/>
            <p:cNvSpPr>
              <a:spLocks noChangeShapeType="1"/>
            </p:cNvSpPr>
            <p:nvPr/>
          </p:nvSpPr>
          <p:spPr bwMode="auto">
            <a:xfrm>
              <a:off x="8748712"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42" name="Line 3321"/>
            <p:cNvSpPr>
              <a:spLocks noChangeShapeType="1"/>
            </p:cNvSpPr>
            <p:nvPr/>
          </p:nvSpPr>
          <p:spPr bwMode="auto">
            <a:xfrm flipV="1">
              <a:off x="8810624"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43" name="Line 3322"/>
            <p:cNvSpPr>
              <a:spLocks noChangeShapeType="1"/>
            </p:cNvSpPr>
            <p:nvPr/>
          </p:nvSpPr>
          <p:spPr bwMode="auto">
            <a:xfrm>
              <a:off x="8791575"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44" name="Line 3323"/>
            <p:cNvSpPr>
              <a:spLocks noChangeShapeType="1"/>
            </p:cNvSpPr>
            <p:nvPr/>
          </p:nvSpPr>
          <p:spPr bwMode="auto">
            <a:xfrm flipV="1">
              <a:off x="8856662"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45" name="Line 3324"/>
            <p:cNvSpPr>
              <a:spLocks noChangeShapeType="1"/>
            </p:cNvSpPr>
            <p:nvPr/>
          </p:nvSpPr>
          <p:spPr bwMode="auto">
            <a:xfrm>
              <a:off x="8810624"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46" name="Line 3325"/>
            <p:cNvSpPr>
              <a:spLocks noChangeShapeType="1"/>
            </p:cNvSpPr>
            <p:nvPr/>
          </p:nvSpPr>
          <p:spPr bwMode="auto">
            <a:xfrm flipV="1">
              <a:off x="8856662" y="6588151"/>
              <a:ext cx="1588" cy="1111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47" name="Line 3326"/>
            <p:cNvSpPr>
              <a:spLocks noChangeShapeType="1"/>
            </p:cNvSpPr>
            <p:nvPr/>
          </p:nvSpPr>
          <p:spPr bwMode="auto">
            <a:xfrm>
              <a:off x="8856662"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48" name="Line 3327"/>
            <p:cNvSpPr>
              <a:spLocks noChangeShapeType="1"/>
            </p:cNvSpPr>
            <p:nvPr/>
          </p:nvSpPr>
          <p:spPr bwMode="auto">
            <a:xfrm flipV="1">
              <a:off x="8867774"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49" name="Line 3328"/>
            <p:cNvSpPr>
              <a:spLocks noChangeShapeType="1"/>
            </p:cNvSpPr>
            <p:nvPr/>
          </p:nvSpPr>
          <p:spPr bwMode="auto">
            <a:xfrm>
              <a:off x="8856662"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50" name="Line 3329"/>
            <p:cNvSpPr>
              <a:spLocks noChangeShapeType="1"/>
            </p:cNvSpPr>
            <p:nvPr/>
          </p:nvSpPr>
          <p:spPr bwMode="auto">
            <a:xfrm flipV="1">
              <a:off x="8878887"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51" name="Line 3330"/>
            <p:cNvSpPr>
              <a:spLocks noChangeShapeType="1"/>
            </p:cNvSpPr>
            <p:nvPr/>
          </p:nvSpPr>
          <p:spPr bwMode="auto">
            <a:xfrm>
              <a:off x="8867774"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52" name="Line 3331"/>
            <p:cNvSpPr>
              <a:spLocks noChangeShapeType="1"/>
            </p:cNvSpPr>
            <p:nvPr/>
          </p:nvSpPr>
          <p:spPr bwMode="auto">
            <a:xfrm flipV="1">
              <a:off x="8880474"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53" name="Line 3332"/>
            <p:cNvSpPr>
              <a:spLocks noChangeShapeType="1"/>
            </p:cNvSpPr>
            <p:nvPr/>
          </p:nvSpPr>
          <p:spPr bwMode="auto">
            <a:xfrm>
              <a:off x="8878887"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54" name="Line 3333"/>
            <p:cNvSpPr>
              <a:spLocks noChangeShapeType="1"/>
            </p:cNvSpPr>
            <p:nvPr/>
          </p:nvSpPr>
          <p:spPr bwMode="auto">
            <a:xfrm flipV="1">
              <a:off x="8888412"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55" name="Line 3334"/>
            <p:cNvSpPr>
              <a:spLocks noChangeShapeType="1"/>
            </p:cNvSpPr>
            <p:nvPr/>
          </p:nvSpPr>
          <p:spPr bwMode="auto">
            <a:xfrm>
              <a:off x="8880474"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56" name="Line 3335"/>
            <p:cNvSpPr>
              <a:spLocks noChangeShapeType="1"/>
            </p:cNvSpPr>
            <p:nvPr/>
          </p:nvSpPr>
          <p:spPr bwMode="auto">
            <a:xfrm flipV="1">
              <a:off x="8891587"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57" name="Line 3336"/>
            <p:cNvSpPr>
              <a:spLocks noChangeShapeType="1"/>
            </p:cNvSpPr>
            <p:nvPr/>
          </p:nvSpPr>
          <p:spPr bwMode="auto">
            <a:xfrm>
              <a:off x="8888412"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58" name="Line 3337"/>
            <p:cNvSpPr>
              <a:spLocks noChangeShapeType="1"/>
            </p:cNvSpPr>
            <p:nvPr/>
          </p:nvSpPr>
          <p:spPr bwMode="auto">
            <a:xfrm flipV="1">
              <a:off x="8896348"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59" name="Line 3338"/>
            <p:cNvSpPr>
              <a:spLocks noChangeShapeType="1"/>
            </p:cNvSpPr>
            <p:nvPr/>
          </p:nvSpPr>
          <p:spPr bwMode="auto">
            <a:xfrm>
              <a:off x="8891587"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60" name="Line 3339"/>
            <p:cNvSpPr>
              <a:spLocks noChangeShapeType="1"/>
            </p:cNvSpPr>
            <p:nvPr/>
          </p:nvSpPr>
          <p:spPr bwMode="auto">
            <a:xfrm flipV="1">
              <a:off x="8902698"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61" name="Line 3340"/>
            <p:cNvSpPr>
              <a:spLocks noChangeShapeType="1"/>
            </p:cNvSpPr>
            <p:nvPr/>
          </p:nvSpPr>
          <p:spPr bwMode="auto">
            <a:xfrm>
              <a:off x="8896348"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62" name="Line 3341"/>
            <p:cNvSpPr>
              <a:spLocks noChangeShapeType="1"/>
            </p:cNvSpPr>
            <p:nvPr/>
          </p:nvSpPr>
          <p:spPr bwMode="auto">
            <a:xfrm flipV="1">
              <a:off x="8909048"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63" name="Line 3342"/>
            <p:cNvSpPr>
              <a:spLocks noChangeShapeType="1"/>
            </p:cNvSpPr>
            <p:nvPr/>
          </p:nvSpPr>
          <p:spPr bwMode="auto">
            <a:xfrm>
              <a:off x="8902698"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64" name="Line 3343"/>
            <p:cNvSpPr>
              <a:spLocks noChangeShapeType="1"/>
            </p:cNvSpPr>
            <p:nvPr/>
          </p:nvSpPr>
          <p:spPr bwMode="auto">
            <a:xfrm flipV="1">
              <a:off x="8910637"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65" name="Line 3344"/>
            <p:cNvSpPr>
              <a:spLocks noChangeShapeType="1"/>
            </p:cNvSpPr>
            <p:nvPr/>
          </p:nvSpPr>
          <p:spPr bwMode="auto">
            <a:xfrm>
              <a:off x="8909048"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66" name="Line 3345"/>
            <p:cNvSpPr>
              <a:spLocks noChangeShapeType="1"/>
            </p:cNvSpPr>
            <p:nvPr/>
          </p:nvSpPr>
          <p:spPr bwMode="auto">
            <a:xfrm flipV="1">
              <a:off x="8931275"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67" name="Line 3346"/>
            <p:cNvSpPr>
              <a:spLocks noChangeShapeType="1"/>
            </p:cNvSpPr>
            <p:nvPr/>
          </p:nvSpPr>
          <p:spPr bwMode="auto">
            <a:xfrm>
              <a:off x="8910637"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68" name="Line 3347"/>
            <p:cNvSpPr>
              <a:spLocks noChangeShapeType="1"/>
            </p:cNvSpPr>
            <p:nvPr/>
          </p:nvSpPr>
          <p:spPr bwMode="auto">
            <a:xfrm flipV="1">
              <a:off x="8937624"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69" name="Line 3348"/>
            <p:cNvSpPr>
              <a:spLocks noChangeShapeType="1"/>
            </p:cNvSpPr>
            <p:nvPr/>
          </p:nvSpPr>
          <p:spPr bwMode="auto">
            <a:xfrm>
              <a:off x="8931275"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70" name="Line 3349"/>
            <p:cNvSpPr>
              <a:spLocks noChangeShapeType="1"/>
            </p:cNvSpPr>
            <p:nvPr/>
          </p:nvSpPr>
          <p:spPr bwMode="auto">
            <a:xfrm flipV="1">
              <a:off x="8948738"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71" name="Line 3350"/>
            <p:cNvSpPr>
              <a:spLocks noChangeShapeType="1"/>
            </p:cNvSpPr>
            <p:nvPr/>
          </p:nvSpPr>
          <p:spPr bwMode="auto">
            <a:xfrm>
              <a:off x="8937624"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72" name="Line 3351"/>
            <p:cNvSpPr>
              <a:spLocks noChangeShapeType="1"/>
            </p:cNvSpPr>
            <p:nvPr/>
          </p:nvSpPr>
          <p:spPr bwMode="auto">
            <a:xfrm flipV="1">
              <a:off x="8974137"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73" name="Line 3352"/>
            <p:cNvSpPr>
              <a:spLocks noChangeShapeType="1"/>
            </p:cNvSpPr>
            <p:nvPr/>
          </p:nvSpPr>
          <p:spPr bwMode="auto">
            <a:xfrm>
              <a:off x="8948738"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74" name="Line 3353"/>
            <p:cNvSpPr>
              <a:spLocks noChangeShapeType="1"/>
            </p:cNvSpPr>
            <p:nvPr/>
          </p:nvSpPr>
          <p:spPr bwMode="auto">
            <a:xfrm flipV="1">
              <a:off x="8983662"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75" name="Line 3354"/>
            <p:cNvSpPr>
              <a:spLocks noChangeShapeType="1"/>
            </p:cNvSpPr>
            <p:nvPr/>
          </p:nvSpPr>
          <p:spPr bwMode="auto">
            <a:xfrm>
              <a:off x="8974137"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76" name="Line 3355"/>
            <p:cNvSpPr>
              <a:spLocks noChangeShapeType="1"/>
            </p:cNvSpPr>
            <p:nvPr/>
          </p:nvSpPr>
          <p:spPr bwMode="auto">
            <a:xfrm flipV="1">
              <a:off x="9005887"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77" name="Line 3356"/>
            <p:cNvSpPr>
              <a:spLocks noChangeShapeType="1"/>
            </p:cNvSpPr>
            <p:nvPr/>
          </p:nvSpPr>
          <p:spPr bwMode="auto">
            <a:xfrm>
              <a:off x="8983662"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78" name="Line 3357"/>
            <p:cNvSpPr>
              <a:spLocks noChangeShapeType="1"/>
            </p:cNvSpPr>
            <p:nvPr/>
          </p:nvSpPr>
          <p:spPr bwMode="auto">
            <a:xfrm flipV="1">
              <a:off x="9007474"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79" name="Line 3358"/>
            <p:cNvSpPr>
              <a:spLocks noChangeShapeType="1"/>
            </p:cNvSpPr>
            <p:nvPr/>
          </p:nvSpPr>
          <p:spPr bwMode="auto">
            <a:xfrm>
              <a:off x="9005887"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80" name="Line 3359"/>
            <p:cNvSpPr>
              <a:spLocks noChangeShapeType="1"/>
            </p:cNvSpPr>
            <p:nvPr/>
          </p:nvSpPr>
          <p:spPr bwMode="auto">
            <a:xfrm flipV="1">
              <a:off x="9018587"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81" name="Line 3360"/>
            <p:cNvSpPr>
              <a:spLocks noChangeShapeType="1"/>
            </p:cNvSpPr>
            <p:nvPr/>
          </p:nvSpPr>
          <p:spPr bwMode="auto">
            <a:xfrm>
              <a:off x="9007474"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82" name="Line 3361"/>
            <p:cNvSpPr>
              <a:spLocks noChangeShapeType="1"/>
            </p:cNvSpPr>
            <p:nvPr/>
          </p:nvSpPr>
          <p:spPr bwMode="auto">
            <a:xfrm flipV="1">
              <a:off x="9028112"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83" name="Line 3362"/>
            <p:cNvSpPr>
              <a:spLocks noChangeShapeType="1"/>
            </p:cNvSpPr>
            <p:nvPr/>
          </p:nvSpPr>
          <p:spPr bwMode="auto">
            <a:xfrm>
              <a:off x="9018587"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84" name="Line 3363"/>
            <p:cNvSpPr>
              <a:spLocks noChangeShapeType="1"/>
            </p:cNvSpPr>
            <p:nvPr/>
          </p:nvSpPr>
          <p:spPr bwMode="auto">
            <a:xfrm flipV="1">
              <a:off x="9039223"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85" name="Line 3364"/>
            <p:cNvSpPr>
              <a:spLocks noChangeShapeType="1"/>
            </p:cNvSpPr>
            <p:nvPr/>
          </p:nvSpPr>
          <p:spPr bwMode="auto">
            <a:xfrm>
              <a:off x="9028112"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86" name="Line 3365"/>
            <p:cNvSpPr>
              <a:spLocks noChangeShapeType="1"/>
            </p:cNvSpPr>
            <p:nvPr/>
          </p:nvSpPr>
          <p:spPr bwMode="auto">
            <a:xfrm flipV="1">
              <a:off x="9051925"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87" name="Line 3366"/>
            <p:cNvSpPr>
              <a:spLocks noChangeShapeType="1"/>
            </p:cNvSpPr>
            <p:nvPr/>
          </p:nvSpPr>
          <p:spPr bwMode="auto">
            <a:xfrm>
              <a:off x="9039223"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88" name="Line 3367"/>
            <p:cNvSpPr>
              <a:spLocks noChangeShapeType="1"/>
            </p:cNvSpPr>
            <p:nvPr/>
          </p:nvSpPr>
          <p:spPr bwMode="auto">
            <a:xfrm flipV="1">
              <a:off x="9083674"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89" name="Line 3368"/>
            <p:cNvSpPr>
              <a:spLocks noChangeShapeType="1"/>
            </p:cNvSpPr>
            <p:nvPr/>
          </p:nvSpPr>
          <p:spPr bwMode="auto">
            <a:xfrm>
              <a:off x="9051925"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90" name="Line 3369"/>
            <p:cNvSpPr>
              <a:spLocks noChangeShapeType="1"/>
            </p:cNvSpPr>
            <p:nvPr/>
          </p:nvSpPr>
          <p:spPr bwMode="auto">
            <a:xfrm flipV="1">
              <a:off x="9112249"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91" name="Line 3370"/>
            <p:cNvSpPr>
              <a:spLocks noChangeShapeType="1"/>
            </p:cNvSpPr>
            <p:nvPr/>
          </p:nvSpPr>
          <p:spPr bwMode="auto">
            <a:xfrm>
              <a:off x="9083674"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92" name="Line 3371"/>
            <p:cNvSpPr>
              <a:spLocks noChangeShapeType="1"/>
            </p:cNvSpPr>
            <p:nvPr/>
          </p:nvSpPr>
          <p:spPr bwMode="auto">
            <a:xfrm flipV="1">
              <a:off x="9134474"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93" name="Line 3372"/>
            <p:cNvSpPr>
              <a:spLocks noChangeShapeType="1"/>
            </p:cNvSpPr>
            <p:nvPr/>
          </p:nvSpPr>
          <p:spPr bwMode="auto">
            <a:xfrm>
              <a:off x="9112249" y="6594501"/>
              <a:ext cx="1588" cy="4763"/>
            </a:xfrm>
            <a:prstGeom prst="line">
              <a:avLst/>
            </a:prstGeom>
            <a:noFill/>
            <a:ln w="1588" cap="flat">
              <a:solidFill>
                <a:srgbClr val="0000FF"/>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94" name="Rectangle 3373"/>
            <p:cNvSpPr>
              <a:spLocks noChangeArrowheads="1"/>
            </p:cNvSpPr>
            <p:nvPr/>
          </p:nvSpPr>
          <p:spPr bwMode="auto">
            <a:xfrm>
              <a:off x="1392237" y="1609733"/>
              <a:ext cx="431800" cy="179389"/>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eaLnBrk="1" hangingPunct="1"/>
              <a:r>
                <a:rPr lang="en-US" sz="900" dirty="0">
                  <a:solidFill>
                    <a:srgbClr val="000000"/>
                  </a:solidFill>
                  <a:latin typeface="Microsoft Sans Serif" pitchFamily="34" charset="0"/>
                </a:rPr>
                <a:t>184.0787</a:t>
              </a:r>
              <a:endParaRPr lang="en-US" sz="1800" dirty="0">
                <a:solidFill>
                  <a:prstClr val="black"/>
                </a:solidFill>
                <a:latin typeface="Arial" pitchFamily="34" charset="0"/>
              </a:endParaRPr>
            </a:p>
          </p:txBody>
        </p:sp>
        <p:sp>
          <p:nvSpPr>
            <p:cNvPr id="3295" name="Line 3374"/>
            <p:cNvSpPr>
              <a:spLocks noChangeShapeType="1"/>
            </p:cNvSpPr>
            <p:nvPr/>
          </p:nvSpPr>
          <p:spPr bwMode="auto">
            <a:xfrm>
              <a:off x="1368424" y="1550995"/>
              <a:ext cx="36513" cy="52388"/>
            </a:xfrm>
            <a:prstGeom prst="line">
              <a:avLst/>
            </a:prstGeom>
            <a:noFill/>
            <a:ln w="1588"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96" name="Rectangle 3375"/>
            <p:cNvSpPr>
              <a:spLocks noChangeArrowheads="1"/>
            </p:cNvSpPr>
            <p:nvPr/>
          </p:nvSpPr>
          <p:spPr bwMode="auto">
            <a:xfrm>
              <a:off x="8147049" y="2905137"/>
              <a:ext cx="431800" cy="179389"/>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eaLnBrk="1" hangingPunct="1"/>
              <a:r>
                <a:rPr lang="en-US" sz="900">
                  <a:solidFill>
                    <a:srgbClr val="000000"/>
                  </a:solidFill>
                  <a:latin typeface="Microsoft Sans Serif" pitchFamily="34" charset="0"/>
                </a:rPr>
                <a:t>782.5876</a:t>
              </a:r>
              <a:endParaRPr lang="en-US" sz="1800">
                <a:solidFill>
                  <a:prstClr val="black"/>
                </a:solidFill>
                <a:latin typeface="Arial" pitchFamily="34" charset="0"/>
              </a:endParaRPr>
            </a:p>
          </p:txBody>
        </p:sp>
        <p:sp>
          <p:nvSpPr>
            <p:cNvPr id="3297" name="Rectangle 3376"/>
            <p:cNvSpPr>
              <a:spLocks noChangeArrowheads="1"/>
            </p:cNvSpPr>
            <p:nvPr/>
          </p:nvSpPr>
          <p:spPr bwMode="auto">
            <a:xfrm>
              <a:off x="8358186" y="4424379"/>
              <a:ext cx="431800" cy="179389"/>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eaLnBrk="1" hangingPunct="1"/>
              <a:r>
                <a:rPr lang="en-US" sz="900" dirty="0">
                  <a:solidFill>
                    <a:srgbClr val="000000"/>
                  </a:solidFill>
                  <a:latin typeface="Microsoft Sans Serif" pitchFamily="34" charset="0"/>
                </a:rPr>
                <a:t>783.5930</a:t>
              </a:r>
              <a:endParaRPr lang="en-US" sz="1800" dirty="0">
                <a:solidFill>
                  <a:prstClr val="black"/>
                </a:solidFill>
                <a:latin typeface="Arial" pitchFamily="34" charset="0"/>
              </a:endParaRPr>
            </a:p>
          </p:txBody>
        </p:sp>
        <p:sp>
          <p:nvSpPr>
            <p:cNvPr id="3298" name="Line 3377"/>
            <p:cNvSpPr>
              <a:spLocks noChangeShapeType="1"/>
            </p:cNvSpPr>
            <p:nvPr/>
          </p:nvSpPr>
          <p:spPr bwMode="auto">
            <a:xfrm flipV="1">
              <a:off x="8334373" y="4567254"/>
              <a:ext cx="36513" cy="50801"/>
            </a:xfrm>
            <a:prstGeom prst="line">
              <a:avLst/>
            </a:prstGeom>
            <a:noFill/>
            <a:ln w="1588"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299" name="Rectangle 3378"/>
            <p:cNvSpPr>
              <a:spLocks noChangeArrowheads="1"/>
            </p:cNvSpPr>
            <p:nvPr/>
          </p:nvSpPr>
          <p:spPr bwMode="auto">
            <a:xfrm>
              <a:off x="8372474" y="5440383"/>
              <a:ext cx="431800" cy="179389"/>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eaLnBrk="1" hangingPunct="1"/>
              <a:r>
                <a:rPr lang="en-US" sz="900" dirty="0">
                  <a:solidFill>
                    <a:srgbClr val="000000"/>
                  </a:solidFill>
                  <a:latin typeface="Microsoft Sans Serif" pitchFamily="34" charset="0"/>
                </a:rPr>
                <a:t>784.6038</a:t>
              </a:r>
              <a:endParaRPr lang="en-US" sz="1800" dirty="0">
                <a:solidFill>
                  <a:prstClr val="black"/>
                </a:solidFill>
                <a:latin typeface="Arial" pitchFamily="34" charset="0"/>
              </a:endParaRPr>
            </a:p>
          </p:txBody>
        </p:sp>
        <p:sp>
          <p:nvSpPr>
            <p:cNvPr id="3300" name="Line 3379"/>
            <p:cNvSpPr>
              <a:spLocks noChangeShapeType="1"/>
            </p:cNvSpPr>
            <p:nvPr/>
          </p:nvSpPr>
          <p:spPr bwMode="auto">
            <a:xfrm flipV="1">
              <a:off x="8345487" y="5576906"/>
              <a:ext cx="36513" cy="50801"/>
            </a:xfrm>
            <a:prstGeom prst="line">
              <a:avLst/>
            </a:prstGeom>
            <a:noFill/>
            <a:ln w="1588"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301" name="Rectangle 3381"/>
            <p:cNvSpPr>
              <a:spLocks noChangeArrowheads="1"/>
            </p:cNvSpPr>
            <p:nvPr/>
          </p:nvSpPr>
          <p:spPr bwMode="auto">
            <a:xfrm>
              <a:off x="6018212" y="5972371"/>
              <a:ext cx="431800" cy="179389"/>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eaLnBrk="1" hangingPunct="1"/>
              <a:r>
                <a:rPr lang="en-US" sz="900" dirty="0">
                  <a:solidFill>
                    <a:srgbClr val="000000"/>
                  </a:solidFill>
                  <a:latin typeface="Microsoft Sans Serif" pitchFamily="34" charset="0"/>
                </a:rPr>
                <a:t>599.5165</a:t>
              </a:r>
              <a:endParaRPr lang="en-US" sz="1800" dirty="0">
                <a:solidFill>
                  <a:prstClr val="black"/>
                </a:solidFill>
                <a:latin typeface="Arial" pitchFamily="34" charset="0"/>
              </a:endParaRPr>
            </a:p>
          </p:txBody>
        </p:sp>
        <p:sp>
          <p:nvSpPr>
            <p:cNvPr id="3302" name="Rectangle 3382"/>
            <p:cNvSpPr>
              <a:spLocks noChangeArrowheads="1"/>
            </p:cNvSpPr>
            <p:nvPr/>
          </p:nvSpPr>
          <p:spPr bwMode="auto">
            <a:xfrm>
              <a:off x="306741" y="6094432"/>
              <a:ext cx="758472" cy="208106"/>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eaLnBrk="1" hangingPunct="1"/>
              <a:r>
                <a:rPr lang="en-US" sz="900" dirty="0">
                  <a:solidFill>
                    <a:srgbClr val="000000"/>
                  </a:solidFill>
                  <a:latin typeface="Microsoft Sans Serif" pitchFamily="34" charset="0"/>
                </a:rPr>
                <a:t>125.0026</a:t>
              </a:r>
              <a:endParaRPr lang="en-US" sz="1800" dirty="0">
                <a:solidFill>
                  <a:prstClr val="black"/>
                </a:solidFill>
                <a:latin typeface="Arial" pitchFamily="34" charset="0"/>
              </a:endParaRPr>
            </a:p>
          </p:txBody>
        </p:sp>
        <p:sp>
          <p:nvSpPr>
            <p:cNvPr id="3303" name="Rectangle 3383"/>
            <p:cNvSpPr>
              <a:spLocks noChangeArrowheads="1"/>
            </p:cNvSpPr>
            <p:nvPr/>
          </p:nvSpPr>
          <p:spPr bwMode="auto">
            <a:xfrm>
              <a:off x="680426" y="5886141"/>
              <a:ext cx="431800" cy="179389"/>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eaLnBrk="1" hangingPunct="1"/>
              <a:r>
                <a:rPr lang="en-US" sz="900" dirty="0">
                  <a:solidFill>
                    <a:srgbClr val="000000"/>
                  </a:solidFill>
                  <a:latin typeface="Microsoft Sans Serif" pitchFamily="34" charset="0"/>
                </a:rPr>
                <a:t>146.9849</a:t>
              </a:r>
              <a:endParaRPr lang="en-US" sz="1800" dirty="0">
                <a:solidFill>
                  <a:prstClr val="black"/>
                </a:solidFill>
                <a:latin typeface="Arial" pitchFamily="34" charset="0"/>
              </a:endParaRPr>
            </a:p>
          </p:txBody>
        </p:sp>
        <p:sp>
          <p:nvSpPr>
            <p:cNvPr id="3304" name="Line 3384"/>
            <p:cNvSpPr>
              <a:spLocks noChangeShapeType="1"/>
            </p:cNvSpPr>
            <p:nvPr/>
          </p:nvSpPr>
          <p:spPr bwMode="auto">
            <a:xfrm flipV="1">
              <a:off x="936625" y="6145230"/>
              <a:ext cx="1588" cy="42863"/>
            </a:xfrm>
            <a:prstGeom prst="line">
              <a:avLst/>
            </a:prstGeom>
            <a:noFill/>
            <a:ln w="1588"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305" name="Rectangle 3385"/>
            <p:cNvSpPr>
              <a:spLocks noChangeArrowheads="1"/>
            </p:cNvSpPr>
            <p:nvPr/>
          </p:nvSpPr>
          <p:spPr bwMode="auto">
            <a:xfrm>
              <a:off x="1403349" y="6116655"/>
              <a:ext cx="431800" cy="179389"/>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eaLnBrk="1" hangingPunct="1"/>
              <a:r>
                <a:rPr lang="en-US" sz="900">
                  <a:solidFill>
                    <a:srgbClr val="000000"/>
                  </a:solidFill>
                  <a:latin typeface="Microsoft Sans Serif" pitchFamily="34" charset="0"/>
                </a:rPr>
                <a:t>185.0812</a:t>
              </a:r>
              <a:endParaRPr lang="en-US" sz="1800">
                <a:solidFill>
                  <a:prstClr val="black"/>
                </a:solidFill>
                <a:latin typeface="Arial" pitchFamily="34" charset="0"/>
              </a:endParaRPr>
            </a:p>
          </p:txBody>
        </p:sp>
        <p:sp>
          <p:nvSpPr>
            <p:cNvPr id="3306" name="Line 3386"/>
            <p:cNvSpPr>
              <a:spLocks noChangeShapeType="1"/>
            </p:cNvSpPr>
            <p:nvPr/>
          </p:nvSpPr>
          <p:spPr bwMode="auto">
            <a:xfrm flipV="1">
              <a:off x="1379538" y="6257937"/>
              <a:ext cx="36513" cy="50801"/>
            </a:xfrm>
            <a:prstGeom prst="line">
              <a:avLst/>
            </a:prstGeom>
            <a:noFill/>
            <a:ln w="1588"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Calibri"/>
              </a:endParaRPr>
            </a:p>
          </p:txBody>
        </p:sp>
        <p:sp>
          <p:nvSpPr>
            <p:cNvPr id="3307" name="Rectangle 3380"/>
            <p:cNvSpPr>
              <a:spLocks noChangeArrowheads="1"/>
            </p:cNvSpPr>
            <p:nvPr/>
          </p:nvSpPr>
          <p:spPr bwMode="auto">
            <a:xfrm>
              <a:off x="7653847" y="6076873"/>
              <a:ext cx="755652" cy="181052"/>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eaLnBrk="1" hangingPunct="1"/>
              <a:r>
                <a:rPr lang="en-US" sz="900" dirty="0">
                  <a:solidFill>
                    <a:srgbClr val="000000"/>
                  </a:solidFill>
                  <a:latin typeface="Microsoft Sans Serif" pitchFamily="34" charset="0"/>
                </a:rPr>
                <a:t>723.5085</a:t>
              </a:r>
              <a:endParaRPr lang="en-US" sz="1800" dirty="0">
                <a:solidFill>
                  <a:prstClr val="black"/>
                </a:solidFill>
                <a:latin typeface="Arial" pitchFamily="34" charset="0"/>
              </a:endParaRPr>
            </a:p>
          </p:txBody>
        </p:sp>
      </p:grpSp>
      <p:sp>
        <p:nvSpPr>
          <p:cNvPr id="33" name="TextBox 32"/>
          <p:cNvSpPr txBox="1"/>
          <p:nvPr/>
        </p:nvSpPr>
        <p:spPr>
          <a:xfrm>
            <a:off x="182520" y="5092754"/>
            <a:ext cx="6238612" cy="240989"/>
          </a:xfrm>
          <a:prstGeom prst="rect">
            <a:avLst/>
          </a:prstGeom>
          <a:solidFill>
            <a:schemeClr val="bg1"/>
          </a:solidFill>
        </p:spPr>
        <p:txBody>
          <a:bodyPr wrap="square" rtlCol="0">
            <a:spAutoFit/>
          </a:bodyPr>
          <a:lstStyle/>
          <a:p>
            <a:pPr algn="ctr" defTabSz="457200" eaLnBrk="1" fontAlgn="auto" hangingPunct="1">
              <a:spcBef>
                <a:spcPts val="0"/>
              </a:spcBef>
              <a:spcAft>
                <a:spcPts val="0"/>
              </a:spcAft>
            </a:pPr>
            <a:r>
              <a:rPr lang="en-US" sz="1200" dirty="0">
                <a:solidFill>
                  <a:prstClr val="black"/>
                </a:solidFill>
                <a:latin typeface="Arial" panose="020B0604020202020204" pitchFamily="34" charset="0"/>
                <a:cs typeface="Arial" panose="020B0604020202020204" pitchFamily="34" charset="0"/>
              </a:rPr>
              <a:t>100                200                300                400                500                600                700                800</a:t>
            </a:r>
          </a:p>
        </p:txBody>
      </p:sp>
      <p:sp>
        <p:nvSpPr>
          <p:cNvPr id="40" name="TextBox 39"/>
          <p:cNvSpPr txBox="1"/>
          <p:nvPr/>
        </p:nvSpPr>
        <p:spPr>
          <a:xfrm>
            <a:off x="1290860" y="2676653"/>
            <a:ext cx="1620745" cy="267766"/>
          </a:xfrm>
          <a:prstGeom prst="rect">
            <a:avLst/>
          </a:prstGeom>
          <a:solidFill>
            <a:schemeClr val="bg1"/>
          </a:solidFill>
        </p:spPr>
        <p:txBody>
          <a:bodyPr wrap="square" rtlCol="0">
            <a:spAutoFit/>
          </a:bodyPr>
          <a:lstStyle/>
          <a:p>
            <a:pPr defTabSz="457200" eaLnBrk="1" fontAlgn="auto" hangingPunct="1">
              <a:spcBef>
                <a:spcPts val="0"/>
              </a:spcBef>
              <a:spcAft>
                <a:spcPts val="0"/>
              </a:spcAft>
            </a:pPr>
            <a:r>
              <a:rPr lang="en-US" sz="1400" dirty="0">
                <a:solidFill>
                  <a:prstClr val="black"/>
                </a:solidFill>
                <a:latin typeface="Arial" panose="020B0604020202020204" pitchFamily="34" charset="0"/>
                <a:cs typeface="Arial" panose="020B0604020202020204" pitchFamily="34" charset="0"/>
              </a:rPr>
              <a:t>choline head group</a:t>
            </a:r>
          </a:p>
        </p:txBody>
      </p:sp>
      <p:sp>
        <p:nvSpPr>
          <p:cNvPr id="44" name="TextBox 43"/>
          <p:cNvSpPr txBox="1"/>
          <p:nvPr/>
        </p:nvSpPr>
        <p:spPr>
          <a:xfrm>
            <a:off x="4613495" y="2159718"/>
            <a:ext cx="1304315" cy="267766"/>
          </a:xfrm>
          <a:prstGeom prst="rect">
            <a:avLst/>
          </a:prstGeom>
          <a:solidFill>
            <a:schemeClr val="bg1"/>
          </a:solidFill>
        </p:spPr>
        <p:txBody>
          <a:bodyPr wrap="square" rtlCol="0">
            <a:spAutoFit/>
          </a:bodyPr>
          <a:lstStyle/>
          <a:p>
            <a:pPr algn="ctr" defTabSz="457200" eaLnBrk="1" fontAlgn="auto" hangingPunct="1">
              <a:spcBef>
                <a:spcPts val="0"/>
              </a:spcBef>
              <a:spcAft>
                <a:spcPts val="0"/>
              </a:spcAft>
            </a:pPr>
            <a:r>
              <a:rPr lang="en-US" sz="1400" dirty="0">
                <a:solidFill>
                  <a:prstClr val="black"/>
                </a:solidFill>
                <a:latin typeface="Arial" panose="020B0604020202020204" pitchFamily="34" charset="0"/>
                <a:cs typeface="Arial" panose="020B0604020202020204" pitchFamily="34" charset="0"/>
              </a:rPr>
              <a:t>parent ion</a:t>
            </a:r>
          </a:p>
        </p:txBody>
      </p:sp>
      <p:sp>
        <p:nvSpPr>
          <p:cNvPr id="3315" name="TextBox 3314"/>
          <p:cNvSpPr txBox="1"/>
          <p:nvPr/>
        </p:nvSpPr>
        <p:spPr>
          <a:xfrm>
            <a:off x="1970869" y="3311859"/>
            <a:ext cx="3296754" cy="1015663"/>
          </a:xfrm>
          <a:prstGeom prst="rect">
            <a:avLst/>
          </a:prstGeom>
          <a:solidFill>
            <a:schemeClr val="bg1"/>
          </a:solidFill>
        </p:spPr>
        <p:txBody>
          <a:bodyPr wrap="square" rtlCol="0">
            <a:spAutoFit/>
          </a:bodyPr>
          <a:lstStyle/>
          <a:p>
            <a:pPr algn="ctr" defTabSz="457200" eaLnBrk="1" fontAlgn="auto" hangingPunct="1">
              <a:spcBef>
                <a:spcPts val="0"/>
              </a:spcBef>
              <a:spcAft>
                <a:spcPts val="0"/>
              </a:spcAft>
            </a:pPr>
            <a:r>
              <a:rPr lang="en-US" sz="2000" dirty="0">
                <a:solidFill>
                  <a:prstClr val="black"/>
                </a:solidFill>
                <a:latin typeface="Arial" panose="020B0604020202020204" pitchFamily="34" charset="0"/>
                <a:cs typeface="Arial" panose="020B0604020202020204" pitchFamily="34" charset="0"/>
              </a:rPr>
              <a:t>MS/MS on m/z 782.6 shows fragmentation indicative of PC(16:0/20:4)</a:t>
            </a:r>
            <a:endParaRPr lang="en-US" sz="2000" baseline="30000" dirty="0">
              <a:solidFill>
                <a:prstClr val="black"/>
              </a:solidFill>
              <a:latin typeface="Arial" panose="020B0604020202020204" pitchFamily="34" charset="0"/>
              <a:cs typeface="Arial" panose="020B0604020202020204" pitchFamily="34" charset="0"/>
            </a:endParaRPr>
          </a:p>
        </p:txBody>
      </p:sp>
      <p:cxnSp>
        <p:nvCxnSpPr>
          <p:cNvPr id="5" name="Straight Arrow Connector 4"/>
          <p:cNvCxnSpPr/>
          <p:nvPr/>
        </p:nvCxnSpPr>
        <p:spPr>
          <a:xfrm flipH="1" flipV="1">
            <a:off x="1436659" y="1882719"/>
            <a:ext cx="306564" cy="858523"/>
          </a:xfrm>
          <a:prstGeom prst="straightConnector1">
            <a:avLst/>
          </a:prstGeom>
          <a:ln w="12700">
            <a:solidFill>
              <a:srgbClr val="FF0000"/>
            </a:solidFill>
            <a:headEnd type="non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3317" name="Straight Arrow Connector 3316"/>
          <p:cNvCxnSpPr/>
          <p:nvPr/>
        </p:nvCxnSpPr>
        <p:spPr>
          <a:xfrm flipH="1" flipV="1">
            <a:off x="5332392" y="2384913"/>
            <a:ext cx="371564" cy="218817"/>
          </a:xfrm>
          <a:prstGeom prst="straightConnector1">
            <a:avLst/>
          </a:prstGeom>
          <a:ln>
            <a:solidFill>
              <a:schemeClr val="tx1"/>
            </a:solidFill>
            <a:headEnd type="triangle" w="med" len="med"/>
            <a:tailEnd type="none" w="med" len="med"/>
          </a:ln>
        </p:spPr>
        <p:style>
          <a:lnRef idx="2">
            <a:schemeClr val="accent1"/>
          </a:lnRef>
          <a:fillRef idx="0">
            <a:schemeClr val="accent1"/>
          </a:fillRef>
          <a:effectRef idx="1">
            <a:schemeClr val="accent1"/>
          </a:effectRef>
          <a:fontRef idx="minor">
            <a:schemeClr val="tx1"/>
          </a:fontRef>
        </p:style>
      </p:cxnSp>
      <p:sp>
        <p:nvSpPr>
          <p:cNvPr id="3318" name="TextBox 3317"/>
          <p:cNvSpPr txBox="1"/>
          <p:nvPr/>
        </p:nvSpPr>
        <p:spPr>
          <a:xfrm>
            <a:off x="930454" y="5291455"/>
            <a:ext cx="4916804" cy="240989"/>
          </a:xfrm>
          <a:prstGeom prst="rect">
            <a:avLst/>
          </a:prstGeom>
          <a:solidFill>
            <a:schemeClr val="bg1"/>
          </a:solidFill>
        </p:spPr>
        <p:txBody>
          <a:bodyPr wrap="square" rtlCol="0">
            <a:spAutoFit/>
          </a:bodyPr>
          <a:lstStyle/>
          <a:p>
            <a:pPr algn="ctr" defTabSz="457200" eaLnBrk="1" fontAlgn="auto" hangingPunct="1">
              <a:spcBef>
                <a:spcPts val="0"/>
              </a:spcBef>
              <a:spcAft>
                <a:spcPts val="0"/>
              </a:spcAft>
            </a:pPr>
            <a:r>
              <a:rPr lang="en-US" sz="1200" dirty="0">
                <a:solidFill>
                  <a:prstClr val="black"/>
                </a:solidFill>
                <a:latin typeface="Arial" panose="020B0604020202020204" pitchFamily="34" charset="0"/>
                <a:cs typeface="Arial" panose="020B0604020202020204" pitchFamily="34" charset="0"/>
              </a:rPr>
              <a:t>Mass/Charge (m/z), Da</a:t>
            </a:r>
          </a:p>
        </p:txBody>
      </p:sp>
      <p:pic>
        <p:nvPicPr>
          <p:cNvPr id="3320" name="Picture 5"/>
          <p:cNvPicPr>
            <a:picLocks noChangeAspect="1" noChangeArrowheads="1"/>
          </p:cNvPicPr>
          <p:nvPr/>
        </p:nvPicPr>
        <p:blipFill rotWithShape="1">
          <a:blip r:embed="rId3"/>
          <a:srcRect l="2632" t="50524" r="2632" b="3995"/>
          <a:stretch/>
        </p:blipFill>
        <p:spPr bwMode="auto">
          <a:xfrm>
            <a:off x="6732424" y="1538849"/>
            <a:ext cx="2025683" cy="1871472"/>
          </a:xfrm>
          <a:prstGeom prst="rect">
            <a:avLst/>
          </a:prstGeom>
          <a:noFill/>
          <a:ln w="9525">
            <a:noFill/>
            <a:miter lim="800000"/>
            <a:headEnd/>
            <a:tailEnd/>
          </a:ln>
          <a:effectLst/>
        </p:spPr>
      </p:pic>
      <p:pic>
        <p:nvPicPr>
          <p:cNvPr id="3321" name="Picture 9"/>
          <p:cNvPicPr>
            <a:picLocks noChangeAspect="1" noChangeArrowheads="1"/>
          </p:cNvPicPr>
          <p:nvPr/>
        </p:nvPicPr>
        <p:blipFill rotWithShape="1">
          <a:blip r:embed="rId4"/>
          <a:srcRect l="3846" t="38990" r="17034" b="7824"/>
          <a:stretch/>
        </p:blipFill>
        <p:spPr bwMode="auto">
          <a:xfrm>
            <a:off x="6732424" y="3392032"/>
            <a:ext cx="2025683" cy="2188464"/>
          </a:xfrm>
          <a:prstGeom prst="rect">
            <a:avLst/>
          </a:prstGeom>
          <a:noFill/>
          <a:ln w="9525">
            <a:noFill/>
            <a:miter lim="800000"/>
            <a:headEnd/>
            <a:tailEnd/>
          </a:ln>
          <a:effectLst/>
        </p:spPr>
      </p:pic>
      <p:sp>
        <p:nvSpPr>
          <p:cNvPr id="3322" name="TextBox 3321"/>
          <p:cNvSpPr txBox="1"/>
          <p:nvPr/>
        </p:nvSpPr>
        <p:spPr>
          <a:xfrm>
            <a:off x="6683434" y="1505457"/>
            <a:ext cx="2085174" cy="307777"/>
          </a:xfrm>
          <a:prstGeom prst="rect">
            <a:avLst/>
          </a:prstGeom>
          <a:noFill/>
        </p:spPr>
        <p:txBody>
          <a:bodyPr wrap="square" rtlCol="0">
            <a:spAutoFit/>
          </a:bodyPr>
          <a:lstStyle/>
          <a:p>
            <a:pPr defTabSz="457200" eaLnBrk="1" fontAlgn="auto" hangingPunct="1">
              <a:spcBef>
                <a:spcPts val="0"/>
              </a:spcBef>
              <a:spcAft>
                <a:spcPts val="0"/>
              </a:spcAft>
            </a:pPr>
            <a:r>
              <a:rPr lang="en-US" sz="1400" b="1" dirty="0">
                <a:solidFill>
                  <a:prstClr val="white"/>
                </a:solidFill>
                <a:latin typeface="Arial"/>
                <a:cs typeface="Arial"/>
              </a:rPr>
              <a:t>8 weeks </a:t>
            </a:r>
            <a:r>
              <a:rPr lang="en-US" sz="1400" b="1" dirty="0" smtClean="0">
                <a:solidFill>
                  <a:prstClr val="white"/>
                </a:solidFill>
                <a:latin typeface="Arial"/>
                <a:cs typeface="Arial"/>
              </a:rPr>
              <a:t>old ZF</a:t>
            </a:r>
            <a:endParaRPr lang="en-US" sz="1400" b="1" dirty="0">
              <a:solidFill>
                <a:prstClr val="white"/>
              </a:solidFill>
              <a:latin typeface="Arial"/>
              <a:cs typeface="Arial"/>
            </a:endParaRPr>
          </a:p>
        </p:txBody>
      </p:sp>
      <p:sp>
        <p:nvSpPr>
          <p:cNvPr id="3323" name="TextBox 3322"/>
          <p:cNvSpPr txBox="1"/>
          <p:nvPr/>
        </p:nvSpPr>
        <p:spPr>
          <a:xfrm>
            <a:off x="6683433" y="3427238"/>
            <a:ext cx="2074673" cy="307777"/>
          </a:xfrm>
          <a:prstGeom prst="rect">
            <a:avLst/>
          </a:prstGeom>
          <a:noFill/>
        </p:spPr>
        <p:txBody>
          <a:bodyPr wrap="square" rtlCol="0">
            <a:spAutoFit/>
          </a:bodyPr>
          <a:lstStyle/>
          <a:p>
            <a:pPr defTabSz="457200" eaLnBrk="1" fontAlgn="auto" hangingPunct="1">
              <a:spcBef>
                <a:spcPts val="0"/>
              </a:spcBef>
              <a:spcAft>
                <a:spcPts val="0"/>
              </a:spcAft>
            </a:pPr>
            <a:r>
              <a:rPr lang="en-US" sz="1400" b="1" dirty="0">
                <a:solidFill>
                  <a:prstClr val="white"/>
                </a:solidFill>
                <a:latin typeface="Arial"/>
                <a:cs typeface="Arial"/>
              </a:rPr>
              <a:t>12 months </a:t>
            </a:r>
            <a:r>
              <a:rPr lang="en-US" sz="1400" b="1" dirty="0" smtClean="0">
                <a:solidFill>
                  <a:prstClr val="white"/>
                </a:solidFill>
                <a:latin typeface="Arial"/>
                <a:cs typeface="Arial"/>
              </a:rPr>
              <a:t>old ZF</a:t>
            </a:r>
            <a:endParaRPr lang="en-US" sz="1400" b="1" dirty="0">
              <a:solidFill>
                <a:prstClr val="white"/>
              </a:solidFill>
              <a:latin typeface="Arial"/>
              <a:cs typeface="Arial"/>
            </a:endParaRPr>
          </a:p>
        </p:txBody>
      </p:sp>
      <p:sp>
        <p:nvSpPr>
          <p:cNvPr id="3324" name="TextBox 3323"/>
          <p:cNvSpPr txBox="1"/>
          <p:nvPr/>
        </p:nvSpPr>
        <p:spPr>
          <a:xfrm>
            <a:off x="8103460" y="1882719"/>
            <a:ext cx="665148" cy="461665"/>
          </a:xfrm>
          <a:prstGeom prst="rect">
            <a:avLst/>
          </a:prstGeom>
          <a:noFill/>
        </p:spPr>
        <p:txBody>
          <a:bodyPr wrap="square" rtlCol="0">
            <a:spAutoFit/>
          </a:bodyPr>
          <a:lstStyle/>
          <a:p>
            <a:pPr algn="ctr" defTabSz="457200" eaLnBrk="1" fontAlgn="auto" hangingPunct="1">
              <a:spcBef>
                <a:spcPts val="0"/>
              </a:spcBef>
              <a:spcAft>
                <a:spcPts val="0"/>
              </a:spcAft>
            </a:pPr>
            <a:r>
              <a:rPr lang="en-US" sz="1200" b="1" dirty="0">
                <a:solidFill>
                  <a:prstClr val="white"/>
                </a:solidFill>
                <a:latin typeface="Arial"/>
                <a:cs typeface="Arial"/>
              </a:rPr>
              <a:t>m/z</a:t>
            </a:r>
          </a:p>
          <a:p>
            <a:pPr algn="ctr" defTabSz="457200" eaLnBrk="1" fontAlgn="auto" hangingPunct="1">
              <a:spcBef>
                <a:spcPts val="0"/>
              </a:spcBef>
              <a:spcAft>
                <a:spcPts val="0"/>
              </a:spcAft>
            </a:pPr>
            <a:r>
              <a:rPr lang="en-US" sz="1200" b="1" dirty="0">
                <a:solidFill>
                  <a:prstClr val="white"/>
                </a:solidFill>
                <a:latin typeface="Arial"/>
                <a:cs typeface="Arial"/>
              </a:rPr>
              <a:t>782.6</a:t>
            </a:r>
          </a:p>
        </p:txBody>
      </p:sp>
      <p:sp>
        <p:nvSpPr>
          <p:cNvPr id="2" name="Oval 1"/>
          <p:cNvSpPr>
            <a:spLocks noChangeAspect="1"/>
          </p:cNvSpPr>
          <p:nvPr/>
        </p:nvSpPr>
        <p:spPr>
          <a:xfrm>
            <a:off x="7451620" y="2005436"/>
            <a:ext cx="503834" cy="501831"/>
          </a:xfrm>
          <a:prstGeom prst="ellipse">
            <a:avLst/>
          </a:prstGeom>
          <a:noFill/>
          <a:ln w="19050">
            <a:solidFill>
              <a:schemeClr val="bg1"/>
            </a:solidFill>
            <a:prstDash val="sys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309" name="Oval 3308"/>
          <p:cNvSpPr>
            <a:spLocks/>
          </p:cNvSpPr>
          <p:nvPr/>
        </p:nvSpPr>
        <p:spPr>
          <a:xfrm>
            <a:off x="7352008" y="4083390"/>
            <a:ext cx="749808" cy="752747"/>
          </a:xfrm>
          <a:prstGeom prst="ellipse">
            <a:avLst/>
          </a:prstGeom>
          <a:noFill/>
          <a:ln w="19050">
            <a:solidFill>
              <a:schemeClr val="bg1"/>
            </a:solidFill>
            <a:prstDash val="sys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310" name="TextBox 18"/>
          <p:cNvSpPr txBox="1">
            <a:spLocks noChangeArrowheads="1"/>
          </p:cNvSpPr>
          <p:nvPr/>
        </p:nvSpPr>
        <p:spPr bwMode="auto">
          <a:xfrm>
            <a:off x="0" y="41275"/>
            <a:ext cx="914400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spcBef>
                <a:spcPct val="20000"/>
              </a:spcBef>
              <a:buFont typeface="Arial" pitchFamily="34" charset="0"/>
              <a:buChar char="•"/>
              <a:defRPr sz="3200">
                <a:solidFill>
                  <a:schemeClr val="tx1"/>
                </a:solidFill>
                <a:latin typeface="Calibri" pitchFamily="34" charset="0"/>
              </a:defRPr>
            </a:lvl1pPr>
            <a:lvl2pPr marL="742950" indent="-285750" defTabSz="457200">
              <a:spcBef>
                <a:spcPct val="20000"/>
              </a:spcBef>
              <a:buFont typeface="Arial" pitchFamily="34" charset="0"/>
              <a:buChar char="–"/>
              <a:defRPr sz="2800">
                <a:solidFill>
                  <a:schemeClr val="tx1"/>
                </a:solidFill>
                <a:latin typeface="Calibri" pitchFamily="34" charset="0"/>
              </a:defRPr>
            </a:lvl2pPr>
            <a:lvl3pPr marL="1143000" indent="-228600" defTabSz="457200">
              <a:spcBef>
                <a:spcPct val="20000"/>
              </a:spcBef>
              <a:buFont typeface="Arial" pitchFamily="34" charset="0"/>
              <a:buChar char="•"/>
              <a:defRPr sz="2400">
                <a:solidFill>
                  <a:schemeClr val="tx1"/>
                </a:solidFill>
                <a:latin typeface="Calibri" pitchFamily="34" charset="0"/>
              </a:defRPr>
            </a:lvl3pPr>
            <a:lvl4pPr marL="1600200" indent="-228600" defTabSz="457200">
              <a:spcBef>
                <a:spcPct val="20000"/>
              </a:spcBef>
              <a:buFont typeface="Arial" pitchFamily="34" charset="0"/>
              <a:buChar char="–"/>
              <a:defRPr sz="2000">
                <a:solidFill>
                  <a:schemeClr val="tx1"/>
                </a:solidFill>
                <a:latin typeface="Calibri" pitchFamily="34" charset="0"/>
              </a:defRPr>
            </a:lvl4pPr>
            <a:lvl5pPr marL="2057400" indent="-228600" defTabSz="4572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 typeface="Arial" pitchFamily="34" charset="0"/>
              <a:buNone/>
            </a:pPr>
            <a:r>
              <a:rPr lang="en-US" altLang="en-US" sz="2800" b="1" dirty="0">
                <a:latin typeface="Arial" pitchFamily="34" charset="0"/>
                <a:cs typeface="Arial" pitchFamily="34" charset="0"/>
              </a:rPr>
              <a:t>MS/MS on protonated adduct of PC(36:4) in </a:t>
            </a:r>
            <a:r>
              <a:rPr lang="en-US" altLang="en-US" sz="2800" b="1" dirty="0" err="1">
                <a:latin typeface="Arial" pitchFamily="34" charset="0"/>
                <a:cs typeface="Arial" pitchFamily="34" charset="0"/>
              </a:rPr>
              <a:t>Z</a:t>
            </a:r>
            <a:r>
              <a:rPr lang="en-US" altLang="en-US" sz="2800" b="1" dirty="0" err="1" smtClean="0">
                <a:latin typeface="Arial" pitchFamily="34" charset="0"/>
                <a:cs typeface="Arial" pitchFamily="34" charset="0"/>
              </a:rPr>
              <a:t>ebrafish</a:t>
            </a:r>
            <a:r>
              <a:rPr lang="en-US" altLang="en-US" sz="2800" b="1" dirty="0" smtClean="0">
                <a:latin typeface="Arial" pitchFamily="34" charset="0"/>
                <a:cs typeface="Arial" pitchFamily="34" charset="0"/>
              </a:rPr>
              <a:t> </a:t>
            </a:r>
            <a:r>
              <a:rPr lang="en-US" altLang="en-US" sz="2800" b="1" dirty="0">
                <a:latin typeface="Arial" pitchFamily="34" charset="0"/>
                <a:cs typeface="Arial" pitchFamily="34" charset="0"/>
              </a:rPr>
              <a:t>eye.</a:t>
            </a:r>
          </a:p>
        </p:txBody>
      </p:sp>
      <p:grpSp>
        <p:nvGrpSpPr>
          <p:cNvPr id="3311" name="Group 3310"/>
          <p:cNvGrpSpPr/>
          <p:nvPr/>
        </p:nvGrpSpPr>
        <p:grpSpPr>
          <a:xfrm>
            <a:off x="2343652" y="2092529"/>
            <a:ext cx="2348062" cy="868077"/>
            <a:chOff x="414338" y="2316930"/>
            <a:chExt cx="2348062" cy="868077"/>
          </a:xfrm>
        </p:grpSpPr>
        <p:sp>
          <p:nvSpPr>
            <p:cNvPr id="3312" name="Text Box 403"/>
            <p:cNvSpPr txBox="1">
              <a:spLocks noChangeAspect="1" noChangeArrowheads="1"/>
            </p:cNvSpPr>
            <p:nvPr/>
          </p:nvSpPr>
          <p:spPr bwMode="auto">
            <a:xfrm>
              <a:off x="1696210" y="2532916"/>
              <a:ext cx="28441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a:ln>
                    <a:noFill/>
                  </a:ln>
                  <a:solidFill>
                    <a:srgbClr val="191919"/>
                  </a:solidFill>
                  <a:effectLst/>
                  <a:uLnTx/>
                  <a:uFillTx/>
                  <a:latin typeface="Arial" pitchFamily="34" charset="0"/>
                  <a:cs typeface="Arial" pitchFamily="34" charset="0"/>
                </a:rPr>
                <a:t>O</a:t>
              </a:r>
            </a:p>
          </p:txBody>
        </p:sp>
        <p:sp>
          <p:nvSpPr>
            <p:cNvPr id="3313" name="Line 388"/>
            <p:cNvSpPr>
              <a:spLocks noChangeAspect="1" noChangeShapeType="1"/>
            </p:cNvSpPr>
            <p:nvPr/>
          </p:nvSpPr>
          <p:spPr bwMode="auto">
            <a:xfrm>
              <a:off x="1291399" y="2938784"/>
              <a:ext cx="0" cy="6667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3314" name="Line 389"/>
            <p:cNvSpPr>
              <a:spLocks noChangeAspect="1" noChangeShapeType="1"/>
            </p:cNvSpPr>
            <p:nvPr/>
          </p:nvSpPr>
          <p:spPr bwMode="auto">
            <a:xfrm>
              <a:off x="1307274" y="2938784"/>
              <a:ext cx="0" cy="6667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3316" name="Text Box 390"/>
            <p:cNvSpPr txBox="1">
              <a:spLocks noChangeAspect="1" noChangeArrowheads="1"/>
            </p:cNvSpPr>
            <p:nvPr/>
          </p:nvSpPr>
          <p:spPr bwMode="auto">
            <a:xfrm>
              <a:off x="1156198" y="2938786"/>
              <a:ext cx="28441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a:ln>
                    <a:noFill/>
                  </a:ln>
                  <a:solidFill>
                    <a:srgbClr val="191919"/>
                  </a:solidFill>
                  <a:effectLst/>
                  <a:uLnTx/>
                  <a:uFillTx/>
                  <a:latin typeface="Arial" pitchFamily="34" charset="0"/>
                  <a:cs typeface="Arial" pitchFamily="34" charset="0"/>
                </a:rPr>
                <a:t>O</a:t>
              </a:r>
            </a:p>
          </p:txBody>
        </p:sp>
        <p:sp>
          <p:nvSpPr>
            <p:cNvPr id="3319" name="Text Box 391"/>
            <p:cNvSpPr txBox="1">
              <a:spLocks noChangeAspect="1" noChangeArrowheads="1"/>
            </p:cNvSpPr>
            <p:nvPr/>
          </p:nvSpPr>
          <p:spPr bwMode="auto">
            <a:xfrm>
              <a:off x="1248801" y="2711244"/>
              <a:ext cx="28441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a:ln>
                    <a:noFill/>
                  </a:ln>
                  <a:solidFill>
                    <a:srgbClr val="191919"/>
                  </a:solidFill>
                  <a:effectLst/>
                  <a:uLnTx/>
                  <a:uFillTx/>
                  <a:latin typeface="Arial" pitchFamily="34" charset="0"/>
                  <a:cs typeface="Arial" pitchFamily="34" charset="0"/>
                </a:rPr>
                <a:t>O</a:t>
              </a:r>
            </a:p>
          </p:txBody>
        </p:sp>
        <p:sp>
          <p:nvSpPr>
            <p:cNvPr id="3325" name="Line 392"/>
            <p:cNvSpPr>
              <a:spLocks noChangeAspect="1" noChangeShapeType="1"/>
            </p:cNvSpPr>
            <p:nvPr/>
          </p:nvSpPr>
          <p:spPr bwMode="auto">
            <a:xfrm>
              <a:off x="1435860" y="2875284"/>
              <a:ext cx="44450" cy="6032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3326" name="Line 393"/>
            <p:cNvSpPr>
              <a:spLocks noChangeAspect="1" noChangeShapeType="1"/>
            </p:cNvSpPr>
            <p:nvPr/>
          </p:nvSpPr>
          <p:spPr bwMode="auto">
            <a:xfrm flipV="1">
              <a:off x="1480310" y="2789559"/>
              <a:ext cx="101600" cy="14922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3327" name="Line 394"/>
            <p:cNvSpPr>
              <a:spLocks noChangeAspect="1" noChangeShapeType="1"/>
            </p:cNvSpPr>
            <p:nvPr/>
          </p:nvSpPr>
          <p:spPr bwMode="auto">
            <a:xfrm flipH="1" flipV="1">
              <a:off x="1473960" y="2786384"/>
              <a:ext cx="104775" cy="15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3328" name="Text Box 395"/>
            <p:cNvSpPr txBox="1">
              <a:spLocks noChangeAspect="1" noChangeArrowheads="1"/>
            </p:cNvSpPr>
            <p:nvPr/>
          </p:nvSpPr>
          <p:spPr bwMode="auto">
            <a:xfrm>
              <a:off x="1289804" y="2614141"/>
              <a:ext cx="284052"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smtClean="0">
                  <a:ln>
                    <a:noFill/>
                  </a:ln>
                  <a:solidFill>
                    <a:srgbClr val="191919"/>
                  </a:solidFill>
                  <a:effectLst/>
                  <a:uLnTx/>
                  <a:uFillTx/>
                  <a:latin typeface="Arial" pitchFamily="34" charset="0"/>
                  <a:cs typeface="Arial" pitchFamily="34" charset="0"/>
                </a:rPr>
                <a:t>O</a:t>
              </a:r>
              <a:endParaRPr kumimoji="0" lang="en-US" altLang="en-US" sz="1000" b="0" i="0" u="none" strike="noStrike" kern="0" cap="none" spc="0" normalizeH="0" baseline="0" noProof="0" dirty="0">
                <a:ln>
                  <a:noFill/>
                </a:ln>
                <a:solidFill>
                  <a:srgbClr val="191919"/>
                </a:solidFill>
                <a:effectLst/>
                <a:uLnTx/>
                <a:uFillTx/>
                <a:latin typeface="Arial" pitchFamily="34" charset="0"/>
                <a:cs typeface="Arial" pitchFamily="34" charset="0"/>
              </a:endParaRPr>
            </a:p>
          </p:txBody>
        </p:sp>
        <p:sp>
          <p:nvSpPr>
            <p:cNvPr id="3329" name="Line 396"/>
            <p:cNvSpPr>
              <a:spLocks noChangeAspect="1" noChangeShapeType="1"/>
            </p:cNvSpPr>
            <p:nvPr/>
          </p:nvSpPr>
          <p:spPr bwMode="auto">
            <a:xfrm flipV="1">
              <a:off x="1578735" y="2862584"/>
              <a:ext cx="47625" cy="762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3330" name="Text Box 397"/>
            <p:cNvSpPr txBox="1">
              <a:spLocks noChangeAspect="1" noChangeArrowheads="1"/>
            </p:cNvSpPr>
            <p:nvPr/>
          </p:nvSpPr>
          <p:spPr bwMode="auto">
            <a:xfrm>
              <a:off x="1540635" y="2749872"/>
              <a:ext cx="28441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rPr>
                <a:t>O</a:t>
              </a:r>
            </a:p>
          </p:txBody>
        </p:sp>
        <p:sp>
          <p:nvSpPr>
            <p:cNvPr id="3331" name="Line 398"/>
            <p:cNvSpPr>
              <a:spLocks noChangeAspect="1" noChangeShapeType="1"/>
            </p:cNvSpPr>
            <p:nvPr/>
          </p:nvSpPr>
          <p:spPr bwMode="auto">
            <a:xfrm>
              <a:off x="1721610" y="2856234"/>
              <a:ext cx="82550" cy="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3332" name="Line 399"/>
            <p:cNvSpPr>
              <a:spLocks noChangeAspect="1" noChangeShapeType="1"/>
            </p:cNvSpPr>
            <p:nvPr/>
          </p:nvSpPr>
          <p:spPr bwMode="auto">
            <a:xfrm rot="10809098">
              <a:off x="1842260" y="2726059"/>
              <a:ext cx="0" cy="762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3333" name="Line 400"/>
            <p:cNvSpPr>
              <a:spLocks noChangeAspect="1" noChangeShapeType="1"/>
            </p:cNvSpPr>
            <p:nvPr/>
          </p:nvSpPr>
          <p:spPr bwMode="auto">
            <a:xfrm rot="10809098">
              <a:off x="1826385" y="2726059"/>
              <a:ext cx="0" cy="762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3334" name="Text Box 401"/>
            <p:cNvSpPr txBox="1">
              <a:spLocks noChangeAspect="1" noChangeArrowheads="1"/>
            </p:cNvSpPr>
            <p:nvPr/>
          </p:nvSpPr>
          <p:spPr bwMode="auto">
            <a:xfrm rot="10809098">
              <a:off x="1899281" y="2729154"/>
              <a:ext cx="28441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a:ln>
                    <a:noFill/>
                  </a:ln>
                  <a:solidFill>
                    <a:srgbClr val="191919"/>
                  </a:solidFill>
                  <a:effectLst/>
                  <a:uLnTx/>
                  <a:uFillTx/>
                  <a:latin typeface="Arial" pitchFamily="34" charset="0"/>
                  <a:cs typeface="Arial" pitchFamily="34" charset="0"/>
                </a:rPr>
                <a:t>O</a:t>
              </a:r>
            </a:p>
          </p:txBody>
        </p:sp>
        <p:sp>
          <p:nvSpPr>
            <p:cNvPr id="3335" name="Line 402"/>
            <p:cNvSpPr>
              <a:spLocks noChangeAspect="1" noChangeShapeType="1"/>
            </p:cNvSpPr>
            <p:nvPr/>
          </p:nvSpPr>
          <p:spPr bwMode="auto">
            <a:xfrm>
              <a:off x="1904699" y="2856234"/>
              <a:ext cx="82550" cy="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3336" name="Line 404"/>
            <p:cNvSpPr>
              <a:spLocks noChangeAspect="1" noChangeShapeType="1"/>
            </p:cNvSpPr>
            <p:nvPr/>
          </p:nvSpPr>
          <p:spPr bwMode="auto">
            <a:xfrm flipV="1">
              <a:off x="2090965" y="2780034"/>
              <a:ext cx="53975" cy="7937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3337" name="Line 405"/>
            <p:cNvSpPr>
              <a:spLocks noChangeAspect="1" noChangeShapeType="1"/>
            </p:cNvSpPr>
            <p:nvPr/>
          </p:nvSpPr>
          <p:spPr bwMode="auto">
            <a:xfrm>
              <a:off x="2141765" y="2780034"/>
              <a:ext cx="50800" cy="762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3338" name="Line 406"/>
            <p:cNvSpPr>
              <a:spLocks noChangeAspect="1" noChangeShapeType="1"/>
            </p:cNvSpPr>
            <p:nvPr/>
          </p:nvSpPr>
          <p:spPr bwMode="auto">
            <a:xfrm flipV="1">
              <a:off x="2192565" y="2780034"/>
              <a:ext cx="41275" cy="762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3339" name="Text Box 407"/>
            <p:cNvSpPr txBox="1">
              <a:spLocks noChangeAspect="1" noChangeArrowheads="1"/>
            </p:cNvSpPr>
            <p:nvPr/>
          </p:nvSpPr>
          <p:spPr bwMode="auto">
            <a:xfrm>
              <a:off x="1715790" y="2734527"/>
              <a:ext cx="267884"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a:ln>
                    <a:noFill/>
                  </a:ln>
                  <a:solidFill>
                    <a:srgbClr val="191919"/>
                  </a:solidFill>
                  <a:effectLst/>
                  <a:uLnTx/>
                  <a:uFillTx/>
                  <a:latin typeface="Arial" pitchFamily="34" charset="0"/>
                  <a:cs typeface="Arial" pitchFamily="34" charset="0"/>
                </a:rPr>
                <a:t>P</a:t>
              </a:r>
            </a:p>
          </p:txBody>
        </p:sp>
        <p:sp>
          <p:nvSpPr>
            <p:cNvPr id="3340" name="Text Box 408"/>
            <p:cNvSpPr txBox="1">
              <a:spLocks noChangeAspect="1" noChangeArrowheads="1"/>
            </p:cNvSpPr>
            <p:nvPr/>
          </p:nvSpPr>
          <p:spPr bwMode="auto">
            <a:xfrm>
              <a:off x="1653348" y="2926084"/>
              <a:ext cx="377026"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rPr>
                <a:t>OH</a:t>
              </a:r>
            </a:p>
          </p:txBody>
        </p:sp>
        <p:sp>
          <p:nvSpPr>
            <p:cNvPr id="3341" name="Text Box 409"/>
            <p:cNvSpPr txBox="1">
              <a:spLocks noChangeAspect="1" noChangeArrowheads="1"/>
            </p:cNvSpPr>
            <p:nvPr/>
          </p:nvSpPr>
          <p:spPr bwMode="auto">
            <a:xfrm>
              <a:off x="1497243" y="2614141"/>
              <a:ext cx="277277"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dirty="0">
                  <a:ln>
                    <a:noFill/>
                  </a:ln>
                  <a:solidFill>
                    <a:srgbClr val="191919"/>
                  </a:solidFill>
                  <a:effectLst/>
                  <a:uLnTx/>
                  <a:uFillTx/>
                  <a:latin typeface="Arial" pitchFamily="34" charset="0"/>
                  <a:cs typeface="Arial" pitchFamily="34" charset="0"/>
                </a:rPr>
                <a:t>H</a:t>
              </a:r>
            </a:p>
          </p:txBody>
        </p:sp>
        <p:sp>
          <p:nvSpPr>
            <p:cNvPr id="3342" name="Line 386"/>
            <p:cNvSpPr>
              <a:spLocks noChangeAspect="1" noChangeShapeType="1"/>
            </p:cNvSpPr>
            <p:nvPr/>
          </p:nvSpPr>
          <p:spPr bwMode="auto">
            <a:xfrm>
              <a:off x="1256474" y="2856385"/>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3343" name="Line 387"/>
            <p:cNvSpPr>
              <a:spLocks noChangeAspect="1" noChangeShapeType="1"/>
            </p:cNvSpPr>
            <p:nvPr/>
          </p:nvSpPr>
          <p:spPr bwMode="auto">
            <a:xfrm flipV="1">
              <a:off x="1307274" y="2856385"/>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3344" name="Line 410"/>
            <p:cNvSpPr>
              <a:spLocks noChangeAspect="1" noChangeShapeType="1"/>
            </p:cNvSpPr>
            <p:nvPr/>
          </p:nvSpPr>
          <p:spPr bwMode="auto">
            <a:xfrm>
              <a:off x="891349" y="2852265"/>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3345" name="Line 411"/>
            <p:cNvSpPr>
              <a:spLocks noChangeAspect="1" noChangeShapeType="1"/>
            </p:cNvSpPr>
            <p:nvPr/>
          </p:nvSpPr>
          <p:spPr bwMode="auto">
            <a:xfrm flipV="1">
              <a:off x="926274" y="2852265"/>
              <a:ext cx="38100"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3346" name="Line 412"/>
            <p:cNvSpPr>
              <a:spLocks noChangeAspect="1" noChangeShapeType="1"/>
            </p:cNvSpPr>
            <p:nvPr/>
          </p:nvSpPr>
          <p:spPr bwMode="auto">
            <a:xfrm>
              <a:off x="964374" y="2852265"/>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3347" name="Line 413"/>
            <p:cNvSpPr>
              <a:spLocks noChangeAspect="1" noChangeShapeType="1"/>
            </p:cNvSpPr>
            <p:nvPr/>
          </p:nvSpPr>
          <p:spPr bwMode="auto">
            <a:xfrm rot="10800000">
              <a:off x="1180274" y="2856385"/>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3348" name="Line 414"/>
            <p:cNvSpPr>
              <a:spLocks noChangeAspect="1" noChangeShapeType="1"/>
            </p:cNvSpPr>
            <p:nvPr/>
          </p:nvSpPr>
          <p:spPr bwMode="auto">
            <a:xfrm rot="10800000" flipV="1">
              <a:off x="1145349" y="2856385"/>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3349" name="Line 415"/>
            <p:cNvSpPr>
              <a:spLocks noChangeAspect="1" noChangeShapeType="1"/>
            </p:cNvSpPr>
            <p:nvPr/>
          </p:nvSpPr>
          <p:spPr bwMode="auto">
            <a:xfrm rot="10800000">
              <a:off x="1107249" y="2856385"/>
              <a:ext cx="38100"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3350" name="Line 416"/>
            <p:cNvSpPr>
              <a:spLocks noChangeAspect="1" noChangeShapeType="1"/>
            </p:cNvSpPr>
            <p:nvPr/>
          </p:nvSpPr>
          <p:spPr bwMode="auto">
            <a:xfrm rot="10800000">
              <a:off x="1037399" y="2856385"/>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3351" name="Line 417"/>
            <p:cNvSpPr>
              <a:spLocks noChangeAspect="1" noChangeShapeType="1"/>
            </p:cNvSpPr>
            <p:nvPr/>
          </p:nvSpPr>
          <p:spPr bwMode="auto">
            <a:xfrm rot="10800000" flipV="1">
              <a:off x="999299" y="2856385"/>
              <a:ext cx="38100"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3352" name="Line 418"/>
            <p:cNvSpPr>
              <a:spLocks noChangeAspect="1" noChangeShapeType="1"/>
            </p:cNvSpPr>
            <p:nvPr/>
          </p:nvSpPr>
          <p:spPr bwMode="auto">
            <a:xfrm rot="10800000" flipV="1">
              <a:off x="1072324" y="2856385"/>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3353" name="Line 419"/>
            <p:cNvSpPr>
              <a:spLocks noChangeAspect="1" noChangeShapeType="1"/>
            </p:cNvSpPr>
            <p:nvPr/>
          </p:nvSpPr>
          <p:spPr bwMode="auto">
            <a:xfrm flipV="1">
              <a:off x="1218374" y="2860505"/>
              <a:ext cx="34925" cy="7828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3354" name="Line 420"/>
            <p:cNvSpPr>
              <a:spLocks noChangeAspect="1" noChangeShapeType="1"/>
            </p:cNvSpPr>
            <p:nvPr/>
          </p:nvSpPr>
          <p:spPr bwMode="auto">
            <a:xfrm>
              <a:off x="821499" y="2852265"/>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3355" name="Line 421"/>
            <p:cNvSpPr>
              <a:spLocks noChangeAspect="1" noChangeShapeType="1"/>
            </p:cNvSpPr>
            <p:nvPr/>
          </p:nvSpPr>
          <p:spPr bwMode="auto">
            <a:xfrm flipV="1">
              <a:off x="856424" y="2852265"/>
              <a:ext cx="34925"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3356" name="Line 422"/>
            <p:cNvSpPr>
              <a:spLocks noChangeAspect="1" noChangeShapeType="1"/>
            </p:cNvSpPr>
            <p:nvPr/>
          </p:nvSpPr>
          <p:spPr bwMode="auto">
            <a:xfrm>
              <a:off x="751649" y="2852265"/>
              <a:ext cx="31750"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3357" name="Line 423"/>
            <p:cNvSpPr>
              <a:spLocks noChangeAspect="1" noChangeShapeType="1"/>
            </p:cNvSpPr>
            <p:nvPr/>
          </p:nvSpPr>
          <p:spPr bwMode="auto">
            <a:xfrm flipV="1">
              <a:off x="783399" y="2852265"/>
              <a:ext cx="38100" cy="824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3358" name="Text Box 424"/>
            <p:cNvSpPr txBox="1">
              <a:spLocks noChangeAspect="1" noChangeArrowheads="1"/>
            </p:cNvSpPr>
            <p:nvPr/>
          </p:nvSpPr>
          <p:spPr bwMode="auto">
            <a:xfrm>
              <a:off x="2344965" y="2530797"/>
              <a:ext cx="41743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rPr>
                <a:t>CH</a:t>
              </a:r>
              <a:r>
                <a:rPr kumimoji="0" lang="en-US" altLang="en-US" sz="1000" b="0" i="0" u="none" strike="noStrike" kern="0" cap="none" spc="0" normalizeH="0" baseline="-25000" noProof="0">
                  <a:ln>
                    <a:noFill/>
                  </a:ln>
                  <a:solidFill>
                    <a:srgbClr val="191919"/>
                  </a:solidFill>
                  <a:effectLst/>
                  <a:uLnTx/>
                  <a:uFillTx/>
                  <a:latin typeface="Arial" pitchFamily="34" charset="0"/>
                  <a:cs typeface="Arial" pitchFamily="34" charset="0"/>
                </a:rPr>
                <a:t>3</a:t>
              </a:r>
              <a:endPar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endParaRPr>
            </a:p>
          </p:txBody>
        </p:sp>
        <p:sp>
          <p:nvSpPr>
            <p:cNvPr id="3359" name="Text Box 425"/>
            <p:cNvSpPr txBox="1">
              <a:spLocks noChangeAspect="1" noChangeArrowheads="1"/>
            </p:cNvSpPr>
            <p:nvPr/>
          </p:nvSpPr>
          <p:spPr bwMode="auto">
            <a:xfrm>
              <a:off x="2149703" y="2668909"/>
              <a:ext cx="277277"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rPr>
                <a:t>N</a:t>
              </a:r>
            </a:p>
          </p:txBody>
        </p:sp>
        <p:sp>
          <p:nvSpPr>
            <p:cNvPr id="3360" name="Line 426"/>
            <p:cNvSpPr>
              <a:spLocks noChangeAspect="1" noChangeShapeType="1"/>
            </p:cNvSpPr>
            <p:nvPr/>
          </p:nvSpPr>
          <p:spPr bwMode="auto">
            <a:xfrm>
              <a:off x="2335440" y="2783209"/>
              <a:ext cx="95250" cy="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3361" name="Line 427"/>
            <p:cNvSpPr>
              <a:spLocks noChangeAspect="1" noChangeShapeType="1"/>
            </p:cNvSpPr>
            <p:nvPr/>
          </p:nvSpPr>
          <p:spPr bwMode="auto">
            <a:xfrm flipV="1">
              <a:off x="2335440" y="2678434"/>
              <a:ext cx="88900" cy="7937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3362" name="Line 428"/>
            <p:cNvSpPr>
              <a:spLocks noChangeAspect="1" noChangeShapeType="1"/>
            </p:cNvSpPr>
            <p:nvPr/>
          </p:nvSpPr>
          <p:spPr bwMode="auto">
            <a:xfrm>
              <a:off x="2335440" y="2808609"/>
              <a:ext cx="92075" cy="6985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3363" name="Text Box 429"/>
            <p:cNvSpPr txBox="1">
              <a:spLocks noChangeAspect="1" noChangeArrowheads="1"/>
            </p:cNvSpPr>
            <p:nvPr/>
          </p:nvSpPr>
          <p:spPr bwMode="auto">
            <a:xfrm>
              <a:off x="2328034" y="2670497"/>
              <a:ext cx="41743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rPr>
                <a:t>CH</a:t>
              </a:r>
              <a:r>
                <a:rPr kumimoji="0" lang="en-US" altLang="en-US" sz="1000" b="0" i="0" u="none" strike="noStrike" kern="0" cap="none" spc="0" normalizeH="0" baseline="-25000" noProof="0">
                  <a:ln>
                    <a:noFill/>
                  </a:ln>
                  <a:solidFill>
                    <a:srgbClr val="191919"/>
                  </a:solidFill>
                  <a:effectLst/>
                  <a:uLnTx/>
                  <a:uFillTx/>
                  <a:latin typeface="Arial" pitchFamily="34" charset="0"/>
                  <a:cs typeface="Arial" pitchFamily="34" charset="0"/>
                </a:rPr>
                <a:t>3</a:t>
              </a:r>
              <a:endPar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endParaRPr>
            </a:p>
          </p:txBody>
        </p:sp>
        <p:sp>
          <p:nvSpPr>
            <p:cNvPr id="3364" name="Text Box 430"/>
            <p:cNvSpPr txBox="1">
              <a:spLocks noChangeAspect="1" noChangeArrowheads="1"/>
            </p:cNvSpPr>
            <p:nvPr/>
          </p:nvSpPr>
          <p:spPr bwMode="auto">
            <a:xfrm>
              <a:off x="2344965" y="2800672"/>
              <a:ext cx="41743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rPr>
                <a:t>CH</a:t>
              </a:r>
              <a:r>
                <a:rPr kumimoji="0" lang="en-US" altLang="en-US" sz="1000" b="0" i="0" u="none" strike="noStrike" kern="0" cap="none" spc="0" normalizeH="0" baseline="-25000" noProof="0">
                  <a:ln>
                    <a:noFill/>
                  </a:ln>
                  <a:solidFill>
                    <a:srgbClr val="191919"/>
                  </a:solidFill>
                  <a:effectLst/>
                  <a:uLnTx/>
                  <a:uFillTx/>
                  <a:latin typeface="Arial" pitchFamily="34" charset="0"/>
                  <a:cs typeface="Arial" pitchFamily="34" charset="0"/>
                </a:rPr>
                <a:t>3</a:t>
              </a:r>
              <a:endParaRPr kumimoji="0" lang="en-US" altLang="en-US" sz="1000" b="0" i="0" u="none" strike="noStrike" kern="0" cap="none" spc="0" normalizeH="0" baseline="0" noProof="0">
                <a:ln>
                  <a:noFill/>
                </a:ln>
                <a:solidFill>
                  <a:srgbClr val="191919"/>
                </a:solidFill>
                <a:effectLst/>
                <a:uLnTx/>
                <a:uFillTx/>
                <a:latin typeface="Arial" pitchFamily="34" charset="0"/>
                <a:cs typeface="Arial" pitchFamily="34" charset="0"/>
              </a:endParaRPr>
            </a:p>
          </p:txBody>
        </p:sp>
        <p:sp>
          <p:nvSpPr>
            <p:cNvPr id="3365" name="Line 431"/>
            <p:cNvSpPr>
              <a:spLocks noChangeAspect="1" noChangeShapeType="1"/>
            </p:cNvSpPr>
            <p:nvPr/>
          </p:nvSpPr>
          <p:spPr bwMode="auto">
            <a:xfrm rot="10809098">
              <a:off x="1844376" y="2900684"/>
              <a:ext cx="0" cy="762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smtClean="0">
                <a:ln>
                  <a:noFill/>
                </a:ln>
                <a:solidFill>
                  <a:srgbClr val="FFFFFF"/>
                </a:solidFill>
                <a:effectLst/>
                <a:uLnTx/>
                <a:uFillTx/>
                <a:latin typeface="Arial" charset="0"/>
              </a:endParaRPr>
            </a:p>
          </p:txBody>
        </p:sp>
        <p:sp>
          <p:nvSpPr>
            <p:cNvPr id="3366" name="Text Box 153"/>
            <p:cNvSpPr txBox="1">
              <a:spLocks noChangeAspect="1" noChangeArrowheads="1"/>
            </p:cNvSpPr>
            <p:nvPr/>
          </p:nvSpPr>
          <p:spPr bwMode="auto">
            <a:xfrm rot="10766066">
              <a:off x="1174671" y="2316930"/>
              <a:ext cx="2825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Comic Sans MS" pitchFamily="66" charset="0"/>
                </a:defRPr>
              </a:lvl1pPr>
              <a:lvl2pPr marL="742950" indent="-285750">
                <a:defRPr sz="2800">
                  <a:solidFill>
                    <a:schemeClr val="tx1"/>
                  </a:solidFill>
                  <a:latin typeface="Comic Sans MS" pitchFamily="66" charset="0"/>
                </a:defRPr>
              </a:lvl2pPr>
              <a:lvl3pPr marL="1143000" indent="-228600">
                <a:defRPr sz="2800">
                  <a:solidFill>
                    <a:schemeClr val="tx1"/>
                  </a:solidFill>
                  <a:latin typeface="Comic Sans MS" pitchFamily="66" charset="0"/>
                </a:defRPr>
              </a:lvl3pPr>
              <a:lvl4pPr marL="1600200" indent="-228600">
                <a:defRPr sz="2800">
                  <a:solidFill>
                    <a:schemeClr val="tx1"/>
                  </a:solidFill>
                  <a:latin typeface="Comic Sans MS" pitchFamily="66" charset="0"/>
                </a:defRPr>
              </a:lvl4pPr>
              <a:lvl5pPr marL="2057400" indent="-228600">
                <a:defRPr sz="2800">
                  <a:solidFill>
                    <a:schemeClr val="tx1"/>
                  </a:solidFill>
                  <a:latin typeface="Comic Sans MS" pitchFamily="66" charset="0"/>
                </a:defRPr>
              </a:lvl5pPr>
              <a:lvl6pPr marL="2514600" indent="-228600" eaLnBrk="0" fontAlgn="base" hangingPunct="0">
                <a:spcBef>
                  <a:spcPct val="0"/>
                </a:spcBef>
                <a:spcAft>
                  <a:spcPct val="0"/>
                </a:spcAft>
                <a:defRPr sz="2800">
                  <a:solidFill>
                    <a:schemeClr val="tx1"/>
                  </a:solidFill>
                  <a:latin typeface="Comic Sans MS" pitchFamily="66" charset="0"/>
                </a:defRPr>
              </a:lvl6pPr>
              <a:lvl7pPr marL="2971800" indent="-228600" eaLnBrk="0" fontAlgn="base" hangingPunct="0">
                <a:spcBef>
                  <a:spcPct val="0"/>
                </a:spcBef>
                <a:spcAft>
                  <a:spcPct val="0"/>
                </a:spcAft>
                <a:defRPr sz="2800">
                  <a:solidFill>
                    <a:schemeClr val="tx1"/>
                  </a:solidFill>
                  <a:latin typeface="Comic Sans MS" pitchFamily="66" charset="0"/>
                </a:defRPr>
              </a:lvl7pPr>
              <a:lvl8pPr marL="3429000" indent="-228600" eaLnBrk="0" fontAlgn="base" hangingPunct="0">
                <a:spcBef>
                  <a:spcPct val="0"/>
                </a:spcBef>
                <a:spcAft>
                  <a:spcPct val="0"/>
                </a:spcAft>
                <a:defRPr sz="2800">
                  <a:solidFill>
                    <a:schemeClr val="tx1"/>
                  </a:solidFill>
                  <a:latin typeface="Comic Sans MS" pitchFamily="66" charset="0"/>
                </a:defRPr>
              </a:lvl8pPr>
              <a:lvl9pPr marL="3886200" indent="-228600" eaLnBrk="0" fontAlgn="base" hangingPunct="0">
                <a:spcBef>
                  <a:spcPct val="0"/>
                </a:spcBef>
                <a:spcAft>
                  <a:spcPct val="0"/>
                </a:spcAft>
                <a:defRPr sz="2800">
                  <a:solidFill>
                    <a:schemeClr val="tx1"/>
                  </a:solidFill>
                  <a:latin typeface="Comic Sans MS" pitchFamily="66"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1000" b="0" i="0" u="none" strike="noStrike" kern="0" cap="none" spc="0" normalizeH="0" baseline="0" noProof="0" dirty="0" smtClean="0">
                  <a:ln>
                    <a:noFill/>
                  </a:ln>
                  <a:solidFill>
                    <a:srgbClr val="191919"/>
                  </a:solidFill>
                  <a:effectLst/>
                  <a:uLnTx/>
                  <a:uFillTx/>
                  <a:latin typeface="Arial" pitchFamily="34" charset="0"/>
                  <a:cs typeface="Arial" pitchFamily="34" charset="0"/>
                </a:rPr>
                <a:t>O</a:t>
              </a:r>
            </a:p>
          </p:txBody>
        </p:sp>
        <p:sp>
          <p:nvSpPr>
            <p:cNvPr id="3367" name="Line 178"/>
            <p:cNvSpPr>
              <a:spLocks noChangeAspect="1" noChangeShapeType="1"/>
            </p:cNvSpPr>
            <p:nvPr/>
          </p:nvSpPr>
          <p:spPr bwMode="auto">
            <a:xfrm>
              <a:off x="1331039" y="2601091"/>
              <a:ext cx="58738"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3368" name="Line 179"/>
            <p:cNvSpPr>
              <a:spLocks noChangeAspect="1" noChangeShapeType="1"/>
            </p:cNvSpPr>
            <p:nvPr/>
          </p:nvSpPr>
          <p:spPr bwMode="auto">
            <a:xfrm rot="10766066">
              <a:off x="1331039" y="2507429"/>
              <a:ext cx="0" cy="90487"/>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3369" name="Line 180"/>
            <p:cNvSpPr>
              <a:spLocks noChangeAspect="1" noChangeShapeType="1"/>
            </p:cNvSpPr>
            <p:nvPr/>
          </p:nvSpPr>
          <p:spPr bwMode="auto">
            <a:xfrm rot="10766066">
              <a:off x="1308814" y="2510604"/>
              <a:ext cx="0" cy="8890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3370" name="Line 195"/>
            <p:cNvSpPr>
              <a:spLocks noChangeAspect="1" noChangeShapeType="1"/>
            </p:cNvSpPr>
            <p:nvPr/>
          </p:nvSpPr>
          <p:spPr bwMode="auto">
            <a:xfrm rot="10800000">
              <a:off x="1215152" y="2599504"/>
              <a:ext cx="44450" cy="84137"/>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3371" name="Line 196"/>
            <p:cNvSpPr>
              <a:spLocks noChangeAspect="1" noChangeShapeType="1"/>
            </p:cNvSpPr>
            <p:nvPr/>
          </p:nvSpPr>
          <p:spPr bwMode="auto">
            <a:xfrm rot="10800000" flipV="1">
              <a:off x="1167527" y="2597916"/>
              <a:ext cx="47625"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3372" name="Line 197"/>
            <p:cNvSpPr>
              <a:spLocks noChangeAspect="1" noChangeShapeType="1"/>
            </p:cNvSpPr>
            <p:nvPr/>
          </p:nvSpPr>
          <p:spPr bwMode="auto">
            <a:xfrm flipV="1">
              <a:off x="1261189" y="2601091"/>
              <a:ext cx="49213"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3373" name="Line 202"/>
            <p:cNvSpPr>
              <a:spLocks noChangeAspect="1" noChangeShapeType="1"/>
            </p:cNvSpPr>
            <p:nvPr/>
          </p:nvSpPr>
          <p:spPr bwMode="auto">
            <a:xfrm rot="18540000">
              <a:off x="1049200" y="2632029"/>
              <a:ext cx="90487"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3374" name="Line 203"/>
            <p:cNvSpPr>
              <a:spLocks noChangeAspect="1" noChangeShapeType="1"/>
            </p:cNvSpPr>
            <p:nvPr/>
          </p:nvSpPr>
          <p:spPr bwMode="auto">
            <a:xfrm rot="18540000">
              <a:off x="1074024" y="2645052"/>
              <a:ext cx="64008"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3375" name="Line 218"/>
            <p:cNvSpPr>
              <a:spLocks noChangeAspect="1" noChangeShapeType="1"/>
            </p:cNvSpPr>
            <p:nvPr/>
          </p:nvSpPr>
          <p:spPr bwMode="auto">
            <a:xfrm rot="10800000">
              <a:off x="1123077" y="2593154"/>
              <a:ext cx="44450" cy="84137"/>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3376" name="Line 195"/>
            <p:cNvSpPr>
              <a:spLocks noChangeAspect="1" noChangeShapeType="1"/>
            </p:cNvSpPr>
            <p:nvPr/>
          </p:nvSpPr>
          <p:spPr bwMode="auto">
            <a:xfrm rot="10800000">
              <a:off x="1019883" y="2588067"/>
              <a:ext cx="44450" cy="84137"/>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3377" name="Line 196"/>
            <p:cNvSpPr>
              <a:spLocks noChangeAspect="1" noChangeShapeType="1"/>
            </p:cNvSpPr>
            <p:nvPr/>
          </p:nvSpPr>
          <p:spPr bwMode="auto">
            <a:xfrm rot="10800000" flipV="1">
              <a:off x="972258" y="2586479"/>
              <a:ext cx="47625"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3378" name="Line 202"/>
            <p:cNvSpPr>
              <a:spLocks noChangeAspect="1" noChangeShapeType="1"/>
            </p:cNvSpPr>
            <p:nvPr/>
          </p:nvSpPr>
          <p:spPr bwMode="auto">
            <a:xfrm rot="3540000">
              <a:off x="904995" y="2633768"/>
              <a:ext cx="90487"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3379" name="Line 203"/>
            <p:cNvSpPr>
              <a:spLocks noChangeAspect="1" noChangeShapeType="1"/>
            </p:cNvSpPr>
            <p:nvPr/>
          </p:nvSpPr>
          <p:spPr bwMode="auto">
            <a:xfrm rot="3540000">
              <a:off x="906797" y="2649724"/>
              <a:ext cx="64008"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3380" name="Line 196"/>
            <p:cNvSpPr>
              <a:spLocks noChangeAspect="1" noChangeShapeType="1"/>
            </p:cNvSpPr>
            <p:nvPr/>
          </p:nvSpPr>
          <p:spPr bwMode="auto">
            <a:xfrm rot="10800000" flipV="1">
              <a:off x="879311" y="2597916"/>
              <a:ext cx="47625"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3381" name="Line 202"/>
            <p:cNvSpPr>
              <a:spLocks noChangeAspect="1" noChangeShapeType="1"/>
            </p:cNvSpPr>
            <p:nvPr/>
          </p:nvSpPr>
          <p:spPr bwMode="auto">
            <a:xfrm rot="3540000">
              <a:off x="810765" y="2643138"/>
              <a:ext cx="90487"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3382" name="Line 203"/>
            <p:cNvSpPr>
              <a:spLocks noChangeAspect="1" noChangeShapeType="1"/>
            </p:cNvSpPr>
            <p:nvPr/>
          </p:nvSpPr>
          <p:spPr bwMode="auto">
            <a:xfrm rot="3540000">
              <a:off x="812567" y="2659094"/>
              <a:ext cx="64008"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3383" name="Line 195"/>
            <p:cNvSpPr>
              <a:spLocks noChangeAspect="1" noChangeShapeType="1"/>
            </p:cNvSpPr>
            <p:nvPr/>
          </p:nvSpPr>
          <p:spPr bwMode="auto">
            <a:xfrm rot="10800000">
              <a:off x="737679" y="2604575"/>
              <a:ext cx="44450" cy="84137"/>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3384" name="Line 196"/>
            <p:cNvSpPr>
              <a:spLocks noChangeAspect="1" noChangeShapeType="1"/>
            </p:cNvSpPr>
            <p:nvPr/>
          </p:nvSpPr>
          <p:spPr bwMode="auto">
            <a:xfrm rot="10800000" flipV="1">
              <a:off x="690054" y="2602987"/>
              <a:ext cx="47625"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3385" name="Line 197"/>
            <p:cNvSpPr>
              <a:spLocks noChangeAspect="1" noChangeShapeType="1"/>
            </p:cNvSpPr>
            <p:nvPr/>
          </p:nvSpPr>
          <p:spPr bwMode="auto">
            <a:xfrm flipV="1">
              <a:off x="783716" y="2606162"/>
              <a:ext cx="49213"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3386" name="Line 202"/>
            <p:cNvSpPr>
              <a:spLocks noChangeAspect="1" noChangeShapeType="1"/>
            </p:cNvSpPr>
            <p:nvPr/>
          </p:nvSpPr>
          <p:spPr bwMode="auto">
            <a:xfrm rot="3540000">
              <a:off x="622756" y="2643138"/>
              <a:ext cx="90487"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3387" name="Line 203"/>
            <p:cNvSpPr>
              <a:spLocks noChangeAspect="1" noChangeShapeType="1"/>
            </p:cNvSpPr>
            <p:nvPr/>
          </p:nvSpPr>
          <p:spPr bwMode="auto">
            <a:xfrm rot="3540000">
              <a:off x="624558" y="2659094"/>
              <a:ext cx="64008"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3388" name="Line 195"/>
            <p:cNvSpPr>
              <a:spLocks noChangeAspect="1" noChangeShapeType="1"/>
            </p:cNvSpPr>
            <p:nvPr/>
          </p:nvSpPr>
          <p:spPr bwMode="auto">
            <a:xfrm rot="10800000">
              <a:off x="549670" y="2604575"/>
              <a:ext cx="44450" cy="84137"/>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3389" name="Line 196"/>
            <p:cNvSpPr>
              <a:spLocks noChangeAspect="1" noChangeShapeType="1"/>
            </p:cNvSpPr>
            <p:nvPr/>
          </p:nvSpPr>
          <p:spPr bwMode="auto">
            <a:xfrm rot="10800000" flipV="1">
              <a:off x="502045" y="2602987"/>
              <a:ext cx="47625"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3390" name="Line 197"/>
            <p:cNvSpPr>
              <a:spLocks noChangeAspect="1" noChangeShapeType="1"/>
            </p:cNvSpPr>
            <p:nvPr/>
          </p:nvSpPr>
          <p:spPr bwMode="auto">
            <a:xfrm flipV="1">
              <a:off x="595707" y="2606162"/>
              <a:ext cx="49213"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3391" name="Line 195"/>
            <p:cNvSpPr>
              <a:spLocks noChangeAspect="1" noChangeShapeType="1"/>
            </p:cNvSpPr>
            <p:nvPr/>
          </p:nvSpPr>
          <p:spPr bwMode="auto">
            <a:xfrm rot="10800000">
              <a:off x="458174" y="2599872"/>
              <a:ext cx="44450" cy="84137"/>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sp>
          <p:nvSpPr>
            <p:cNvPr id="3392" name="Line 196"/>
            <p:cNvSpPr>
              <a:spLocks noChangeAspect="1" noChangeShapeType="1"/>
            </p:cNvSpPr>
            <p:nvPr/>
          </p:nvSpPr>
          <p:spPr bwMode="auto">
            <a:xfrm rot="10800000" flipV="1">
              <a:off x="414338" y="2600665"/>
              <a:ext cx="47625"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191919"/>
                </a:solidFill>
                <a:effectLst/>
                <a:uLnTx/>
                <a:uFillTx/>
              </a:endParaRPr>
            </a:p>
          </p:txBody>
        </p:sp>
      </p:grpSp>
      <p:cxnSp>
        <p:nvCxnSpPr>
          <p:cNvPr id="3393" name="Straight Connector 3392"/>
          <p:cNvCxnSpPr/>
          <p:nvPr/>
        </p:nvCxnSpPr>
        <p:spPr>
          <a:xfrm flipV="1">
            <a:off x="3240033" y="2574656"/>
            <a:ext cx="308621" cy="46304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9" name="Straight Arrow Connector 8"/>
          <p:cNvCxnSpPr/>
          <p:nvPr/>
        </p:nvCxnSpPr>
        <p:spPr>
          <a:xfrm flipH="1">
            <a:off x="1900993" y="3037696"/>
            <a:ext cx="1341889" cy="0"/>
          </a:xfrm>
          <a:prstGeom prst="straightConnector1">
            <a:avLst/>
          </a:prstGeom>
          <a:ln w="19050">
            <a:solidFill>
              <a:srgbClr val="FF0000"/>
            </a:solidFill>
            <a:headEnd type="none" w="med" len="med"/>
            <a:tailEnd type="triangle" w="med" len="med"/>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605409405"/>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noChangeArrowheads="1"/>
          </p:cNvPicPr>
          <p:nvPr/>
        </p:nvPicPr>
        <p:blipFill rotWithShape="1">
          <a:blip r:embed="rId2"/>
          <a:srcRect l="2315"/>
          <a:stretch/>
        </p:blipFill>
        <p:spPr bwMode="auto">
          <a:xfrm>
            <a:off x="58520" y="1317651"/>
            <a:ext cx="9059836" cy="1405414"/>
          </a:xfrm>
          <a:prstGeom prst="rect">
            <a:avLst/>
          </a:prstGeom>
          <a:noFill/>
          <a:ln w="9525">
            <a:noFill/>
            <a:miter lim="800000"/>
            <a:headEnd/>
            <a:tailEnd/>
          </a:ln>
          <a:effectLst/>
        </p:spPr>
      </p:pic>
      <p:sp>
        <p:nvSpPr>
          <p:cNvPr id="3" name="TextBox 2"/>
          <p:cNvSpPr txBox="1"/>
          <p:nvPr/>
        </p:nvSpPr>
        <p:spPr>
          <a:xfrm>
            <a:off x="6766135" y="1574709"/>
            <a:ext cx="1765227" cy="461665"/>
          </a:xfrm>
          <a:prstGeom prst="rect">
            <a:avLst/>
          </a:prstGeom>
          <a:noFill/>
        </p:spPr>
        <p:txBody>
          <a:bodyPr wrap="none" rtlCol="0">
            <a:spAutoFit/>
          </a:bodyPr>
          <a:lstStyle/>
          <a:p>
            <a:pPr eaLnBrk="1" fontAlgn="auto" hangingPunct="1">
              <a:spcBef>
                <a:spcPts val="0"/>
              </a:spcBef>
              <a:spcAft>
                <a:spcPts val="0"/>
              </a:spcAft>
            </a:pPr>
            <a:r>
              <a:rPr lang="en-US" sz="1200" dirty="0" smtClean="0">
                <a:solidFill>
                  <a:prstClr val="black"/>
                </a:solidFill>
                <a:latin typeface="Arial" panose="020B0604020202020204" pitchFamily="34" charset="0"/>
                <a:cs typeface="Arial" panose="020B0604020202020204" pitchFamily="34" charset="0"/>
              </a:rPr>
              <a:t>OLD MOUSE LENS #2</a:t>
            </a:r>
          </a:p>
          <a:p>
            <a:pPr eaLnBrk="1" fontAlgn="auto" hangingPunct="1">
              <a:spcBef>
                <a:spcPts val="0"/>
              </a:spcBef>
              <a:spcAft>
                <a:spcPts val="0"/>
              </a:spcAft>
            </a:pPr>
            <a:r>
              <a:rPr lang="en-US" sz="1200" dirty="0" smtClean="0">
                <a:solidFill>
                  <a:prstClr val="black"/>
                </a:solidFill>
                <a:latin typeface="Arial" panose="020B0604020202020204" pitchFamily="34" charset="0"/>
                <a:cs typeface="Arial" panose="020B0604020202020204" pitchFamily="34" charset="0"/>
              </a:rPr>
              <a:t>(9-5-2014)</a:t>
            </a:r>
            <a:endParaRPr lang="en-US" sz="1200" dirty="0">
              <a:solidFill>
                <a:prstClr val="black"/>
              </a:solidFill>
              <a:latin typeface="Arial" panose="020B0604020202020204" pitchFamily="34" charset="0"/>
              <a:cs typeface="Arial" panose="020B0604020202020204" pitchFamily="34" charset="0"/>
            </a:endParaRPr>
          </a:p>
        </p:txBody>
      </p:sp>
      <p:grpSp>
        <p:nvGrpSpPr>
          <p:cNvPr id="8" name="Group 7"/>
          <p:cNvGrpSpPr/>
          <p:nvPr/>
        </p:nvGrpSpPr>
        <p:grpSpPr>
          <a:xfrm>
            <a:off x="84266" y="2805696"/>
            <a:ext cx="9001582" cy="2965609"/>
            <a:chOff x="216416" y="2805696"/>
            <a:chExt cx="8758165" cy="2965609"/>
          </a:xfrm>
        </p:grpSpPr>
        <p:grpSp>
          <p:nvGrpSpPr>
            <p:cNvPr id="4" name="Group 3"/>
            <p:cNvGrpSpPr/>
            <p:nvPr/>
          </p:nvGrpSpPr>
          <p:grpSpPr>
            <a:xfrm>
              <a:off x="216416" y="2805696"/>
              <a:ext cx="2773679" cy="2965609"/>
              <a:chOff x="188248" y="185738"/>
              <a:chExt cx="2773679" cy="2965609"/>
            </a:xfrm>
          </p:grpSpPr>
          <p:pic>
            <p:nvPicPr>
              <p:cNvPr id="5" name="Picture 3"/>
              <p:cNvPicPr>
                <a:picLocks noChangeAspect="1" noChangeArrowheads="1"/>
              </p:cNvPicPr>
              <p:nvPr/>
            </p:nvPicPr>
            <p:blipFill>
              <a:blip r:embed="rId3"/>
              <a:srcRect l="34875" r="34875"/>
              <a:stretch>
                <a:fillRect/>
              </a:stretch>
            </p:blipFill>
            <p:spPr bwMode="auto">
              <a:xfrm>
                <a:off x="188248" y="185738"/>
                <a:ext cx="2773679" cy="2965609"/>
              </a:xfrm>
              <a:prstGeom prst="rect">
                <a:avLst/>
              </a:prstGeom>
              <a:noFill/>
              <a:ln w="9525">
                <a:noFill/>
                <a:miter lim="800000"/>
                <a:headEnd/>
                <a:tailEnd/>
              </a:ln>
              <a:effectLst/>
            </p:spPr>
          </p:pic>
          <p:sp>
            <p:nvSpPr>
              <p:cNvPr id="6" name="Oval 5"/>
              <p:cNvSpPr/>
              <p:nvPr/>
            </p:nvSpPr>
            <p:spPr>
              <a:xfrm>
                <a:off x="887859" y="922497"/>
                <a:ext cx="1430178" cy="1386840"/>
              </a:xfrm>
              <a:prstGeom prst="ellipse">
                <a:avLst/>
              </a:prstGeom>
              <a:noFill/>
              <a:ln w="28575">
                <a:solidFill>
                  <a:schemeClr val="bg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1" fontAlgn="auto" hangingPunct="1">
                  <a:spcBef>
                    <a:spcPts val="0"/>
                  </a:spcBef>
                  <a:spcAft>
                    <a:spcPts val="0"/>
                  </a:spcAft>
                </a:pPr>
                <a:endParaRPr lang="en-US" sz="1800">
                  <a:solidFill>
                    <a:prstClr val="white"/>
                  </a:solidFill>
                </a:endParaRPr>
              </a:p>
            </p:txBody>
          </p:sp>
          <p:pic>
            <p:nvPicPr>
              <p:cNvPr id="7" name="Picture 3"/>
              <p:cNvPicPr>
                <a:picLocks noChangeAspect="1" noChangeArrowheads="1"/>
              </p:cNvPicPr>
              <p:nvPr/>
            </p:nvPicPr>
            <p:blipFill>
              <a:blip r:embed="rId3"/>
              <a:srcRect l="881" t="89631" r="94081" b="4253"/>
              <a:stretch>
                <a:fillRect/>
              </a:stretch>
            </p:blipFill>
            <p:spPr bwMode="auto">
              <a:xfrm>
                <a:off x="278606" y="2911931"/>
                <a:ext cx="461963" cy="181372"/>
              </a:xfrm>
              <a:prstGeom prst="rect">
                <a:avLst/>
              </a:prstGeom>
              <a:noFill/>
              <a:ln w="9525">
                <a:noFill/>
                <a:miter lim="800000"/>
                <a:headEnd/>
                <a:tailEnd/>
              </a:ln>
              <a:effectLst/>
            </p:spPr>
          </p:pic>
        </p:grpSp>
        <p:grpSp>
          <p:nvGrpSpPr>
            <p:cNvPr id="9" name="Group 8"/>
            <p:cNvGrpSpPr>
              <a:grpSpLocks noChangeAspect="1"/>
            </p:cNvGrpSpPr>
            <p:nvPr/>
          </p:nvGrpSpPr>
          <p:grpSpPr>
            <a:xfrm>
              <a:off x="3048526" y="2805696"/>
              <a:ext cx="2773679" cy="2965609"/>
              <a:chOff x="4638675" y="2133600"/>
              <a:chExt cx="4267200" cy="4562475"/>
            </a:xfrm>
          </p:grpSpPr>
          <p:grpSp>
            <p:nvGrpSpPr>
              <p:cNvPr id="11" name="Group 1"/>
              <p:cNvGrpSpPr/>
              <p:nvPr/>
            </p:nvGrpSpPr>
            <p:grpSpPr>
              <a:xfrm>
                <a:off x="4638675" y="2133600"/>
                <a:ext cx="4267200" cy="4562475"/>
                <a:chOff x="5105400" y="1300163"/>
                <a:chExt cx="4267200" cy="4562475"/>
              </a:xfrm>
            </p:grpSpPr>
            <p:pic>
              <p:nvPicPr>
                <p:cNvPr id="13" name="Picture 2"/>
                <p:cNvPicPr>
                  <a:picLocks noChangeAspect="1" noChangeArrowheads="1"/>
                </p:cNvPicPr>
                <p:nvPr/>
              </p:nvPicPr>
              <p:blipFill>
                <a:blip r:embed="rId4"/>
                <a:srcRect l="35111" r="34639"/>
                <a:stretch>
                  <a:fillRect/>
                </a:stretch>
              </p:blipFill>
              <p:spPr bwMode="auto">
                <a:xfrm>
                  <a:off x="5105400" y="1300163"/>
                  <a:ext cx="4267200" cy="4562475"/>
                </a:xfrm>
                <a:prstGeom prst="rect">
                  <a:avLst/>
                </a:prstGeom>
                <a:noFill/>
                <a:ln w="9525">
                  <a:noFill/>
                  <a:miter lim="800000"/>
                  <a:headEnd/>
                  <a:tailEnd/>
                </a:ln>
                <a:effectLst/>
              </p:spPr>
            </p:pic>
            <p:pic>
              <p:nvPicPr>
                <p:cNvPr id="14" name="Picture 2"/>
                <p:cNvPicPr>
                  <a:picLocks noChangeAspect="1" noChangeArrowheads="1"/>
                </p:cNvPicPr>
                <p:nvPr/>
              </p:nvPicPr>
              <p:blipFill>
                <a:blip r:embed="rId4"/>
                <a:srcRect l="1080" t="90084" r="94058" b="4906"/>
                <a:stretch>
                  <a:fillRect/>
                </a:stretch>
              </p:blipFill>
              <p:spPr bwMode="auto">
                <a:xfrm>
                  <a:off x="5257800" y="5562600"/>
                  <a:ext cx="685800" cy="228600"/>
                </a:xfrm>
                <a:prstGeom prst="rect">
                  <a:avLst/>
                </a:prstGeom>
                <a:noFill/>
                <a:ln w="9525">
                  <a:noFill/>
                  <a:miter lim="800000"/>
                  <a:headEnd/>
                  <a:tailEnd/>
                </a:ln>
                <a:effectLst/>
              </p:spPr>
            </p:pic>
          </p:grpSp>
          <p:sp>
            <p:nvSpPr>
              <p:cNvPr id="12" name="Oval 11"/>
              <p:cNvSpPr/>
              <p:nvPr/>
            </p:nvSpPr>
            <p:spPr>
              <a:xfrm>
                <a:off x="5657850" y="3295650"/>
                <a:ext cx="2200275" cy="2133600"/>
              </a:xfrm>
              <a:prstGeom prst="ellipse">
                <a:avLst/>
              </a:prstGeom>
              <a:noFill/>
              <a:ln w="28575">
                <a:solidFill>
                  <a:schemeClr val="bg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1" fontAlgn="auto" hangingPunct="1">
                  <a:spcBef>
                    <a:spcPts val="0"/>
                  </a:spcBef>
                  <a:spcAft>
                    <a:spcPts val="0"/>
                  </a:spcAft>
                </a:pPr>
                <a:endParaRPr lang="en-US" sz="1800">
                  <a:solidFill>
                    <a:prstClr val="white"/>
                  </a:solidFill>
                </a:endParaRPr>
              </a:p>
            </p:txBody>
          </p:sp>
        </p:grpSp>
        <p:pic>
          <p:nvPicPr>
            <p:cNvPr id="16" name="Picture 3"/>
            <p:cNvPicPr>
              <a:picLocks noChangeAspect="1" noChangeArrowheads="1"/>
            </p:cNvPicPr>
            <p:nvPr/>
          </p:nvPicPr>
          <p:blipFill rotWithShape="1">
            <a:blip r:embed="rId5">
              <a:extLst>
                <a:ext uri="{BEBA8EAE-BF5A-486C-A8C5-ECC9F3942E4B}">
                  <a14:imgProps xmlns:a14="http://schemas.microsoft.com/office/drawing/2010/main">
                    <a14:imgLayer r:embed="rId6">
                      <a14:imgEffect>
                        <a14:brightnessContrast bright="40000" contrast="20000"/>
                      </a14:imgEffect>
                    </a14:imgLayer>
                  </a14:imgProps>
                </a:ext>
              </a:extLst>
            </a:blip>
            <a:srcRect l="35745" r="30548"/>
            <a:stretch/>
          </p:blipFill>
          <p:spPr bwMode="auto">
            <a:xfrm>
              <a:off x="5883961" y="2805696"/>
              <a:ext cx="3090620" cy="2965609"/>
            </a:xfrm>
            <a:prstGeom prst="rect">
              <a:avLst/>
            </a:prstGeom>
            <a:noFill/>
            <a:ln w="9525">
              <a:noFill/>
              <a:miter lim="800000"/>
              <a:headEnd/>
              <a:tailEnd/>
            </a:ln>
            <a:effectLst/>
          </p:spPr>
        </p:pic>
        <p:sp>
          <p:nvSpPr>
            <p:cNvPr id="17" name="Oval 16"/>
            <p:cNvSpPr/>
            <p:nvPr/>
          </p:nvSpPr>
          <p:spPr>
            <a:xfrm>
              <a:off x="6511945" y="3541295"/>
              <a:ext cx="1430178" cy="1386840"/>
            </a:xfrm>
            <a:prstGeom prst="ellipse">
              <a:avLst/>
            </a:prstGeom>
            <a:noFill/>
            <a:ln w="28575">
              <a:solidFill>
                <a:schemeClr val="bg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1" fontAlgn="auto" hangingPunct="1">
                <a:spcBef>
                  <a:spcPts val="0"/>
                </a:spcBef>
                <a:spcAft>
                  <a:spcPts val="0"/>
                </a:spcAft>
              </a:pPr>
              <a:endParaRPr lang="en-US" sz="1800">
                <a:solidFill>
                  <a:prstClr val="white"/>
                </a:solidFill>
              </a:endParaRPr>
            </a:p>
          </p:txBody>
        </p:sp>
      </p:grpSp>
      <p:pic>
        <p:nvPicPr>
          <p:cNvPr id="23" name="Picture 2"/>
          <p:cNvPicPr>
            <a:picLocks noChangeAspect="1" noChangeArrowheads="1"/>
          </p:cNvPicPr>
          <p:nvPr/>
        </p:nvPicPr>
        <p:blipFill rotWithShape="1">
          <a:blip r:embed="rId7"/>
          <a:srcRect l="90207" t="95198" r="6590" b="1461"/>
          <a:stretch/>
        </p:blipFill>
        <p:spPr bwMode="auto">
          <a:xfrm>
            <a:off x="7870965" y="5587436"/>
            <a:ext cx="451800" cy="152400"/>
          </a:xfrm>
          <a:prstGeom prst="rect">
            <a:avLst/>
          </a:prstGeom>
          <a:noFill/>
          <a:ln w="9525">
            <a:noFill/>
            <a:miter lim="800000"/>
            <a:headEnd/>
            <a:tailEnd/>
          </a:ln>
          <a:effectLst/>
        </p:spPr>
      </p:pic>
      <p:sp>
        <p:nvSpPr>
          <p:cNvPr id="24" name="TextBox 23"/>
          <p:cNvSpPr txBox="1"/>
          <p:nvPr/>
        </p:nvSpPr>
        <p:spPr>
          <a:xfrm>
            <a:off x="7592784" y="2769121"/>
            <a:ext cx="1140056" cy="307777"/>
          </a:xfrm>
          <a:prstGeom prst="rect">
            <a:avLst/>
          </a:prstGeom>
          <a:noFill/>
        </p:spPr>
        <p:txBody>
          <a:bodyPr wrap="none" rtlCol="0">
            <a:spAutoFit/>
          </a:bodyPr>
          <a:lstStyle/>
          <a:p>
            <a:pPr eaLnBrk="1" fontAlgn="auto" hangingPunct="1">
              <a:spcBef>
                <a:spcPts val="0"/>
              </a:spcBef>
              <a:spcAft>
                <a:spcPts val="0"/>
              </a:spcAft>
            </a:pPr>
            <a:r>
              <a:rPr lang="en-US" sz="1400" b="1" dirty="0" smtClean="0">
                <a:solidFill>
                  <a:srgbClr val="33CC33"/>
                </a:solidFill>
                <a:latin typeface="Calibri"/>
              </a:rPr>
              <a:t>16:0/20:4 PC</a:t>
            </a:r>
            <a:endParaRPr lang="en-US" sz="1400" b="1" dirty="0">
              <a:solidFill>
                <a:srgbClr val="33CC33"/>
              </a:solidFill>
              <a:latin typeface="Calibri"/>
            </a:endParaRPr>
          </a:p>
        </p:txBody>
      </p:sp>
      <p:sp>
        <p:nvSpPr>
          <p:cNvPr id="25" name="TextBox 18"/>
          <p:cNvSpPr txBox="1">
            <a:spLocks noChangeArrowheads="1"/>
          </p:cNvSpPr>
          <p:nvPr/>
        </p:nvSpPr>
        <p:spPr bwMode="auto">
          <a:xfrm>
            <a:off x="0" y="41275"/>
            <a:ext cx="91440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spcBef>
                <a:spcPct val="20000"/>
              </a:spcBef>
              <a:buFont typeface="Arial" pitchFamily="34" charset="0"/>
              <a:buChar char="•"/>
              <a:defRPr sz="3200">
                <a:solidFill>
                  <a:schemeClr val="tx1"/>
                </a:solidFill>
                <a:latin typeface="Calibri" pitchFamily="34" charset="0"/>
              </a:defRPr>
            </a:lvl1pPr>
            <a:lvl2pPr marL="742950" indent="-285750" defTabSz="457200">
              <a:spcBef>
                <a:spcPct val="20000"/>
              </a:spcBef>
              <a:buFont typeface="Arial" pitchFamily="34" charset="0"/>
              <a:buChar char="–"/>
              <a:defRPr sz="2800">
                <a:solidFill>
                  <a:schemeClr val="tx1"/>
                </a:solidFill>
                <a:latin typeface="Calibri" pitchFamily="34" charset="0"/>
              </a:defRPr>
            </a:lvl2pPr>
            <a:lvl3pPr marL="1143000" indent="-228600" defTabSz="457200">
              <a:spcBef>
                <a:spcPct val="20000"/>
              </a:spcBef>
              <a:buFont typeface="Arial" pitchFamily="34" charset="0"/>
              <a:buChar char="•"/>
              <a:defRPr sz="2400">
                <a:solidFill>
                  <a:schemeClr val="tx1"/>
                </a:solidFill>
                <a:latin typeface="Calibri" pitchFamily="34" charset="0"/>
              </a:defRPr>
            </a:lvl3pPr>
            <a:lvl4pPr marL="1600200" indent="-228600" defTabSz="457200">
              <a:spcBef>
                <a:spcPct val="20000"/>
              </a:spcBef>
              <a:buFont typeface="Arial" pitchFamily="34" charset="0"/>
              <a:buChar char="–"/>
              <a:defRPr sz="2000">
                <a:solidFill>
                  <a:schemeClr val="tx1"/>
                </a:solidFill>
                <a:latin typeface="Calibri" pitchFamily="34" charset="0"/>
              </a:defRPr>
            </a:lvl4pPr>
            <a:lvl5pPr marL="2057400" indent="-228600" defTabSz="4572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 typeface="Arial" pitchFamily="34" charset="0"/>
              <a:buNone/>
            </a:pPr>
            <a:r>
              <a:rPr lang="en-US" altLang="en-US" sz="2800" b="1" dirty="0">
                <a:latin typeface="Arial" pitchFamily="34" charset="0"/>
                <a:cs typeface="Arial" pitchFamily="34" charset="0"/>
              </a:rPr>
              <a:t>MALDI-IMS on </a:t>
            </a:r>
            <a:r>
              <a:rPr lang="en-US" altLang="en-US" sz="2800" b="1" dirty="0" smtClean="0">
                <a:latin typeface="Arial" pitchFamily="34" charset="0"/>
                <a:cs typeface="Arial" pitchFamily="34" charset="0"/>
              </a:rPr>
              <a:t>16:0/20:4 PC(36:4</a:t>
            </a:r>
            <a:r>
              <a:rPr lang="en-US" altLang="en-US" sz="2800" b="1" dirty="0">
                <a:latin typeface="Arial" pitchFamily="34" charset="0"/>
                <a:cs typeface="Arial" pitchFamily="34" charset="0"/>
              </a:rPr>
              <a:t>) in </a:t>
            </a:r>
            <a:r>
              <a:rPr lang="en-US" altLang="en-US" sz="2800" b="1" dirty="0" smtClean="0">
                <a:latin typeface="Arial" pitchFamily="34" charset="0"/>
                <a:cs typeface="Arial" pitchFamily="34" charset="0"/>
              </a:rPr>
              <a:t>mouse </a:t>
            </a:r>
            <a:r>
              <a:rPr lang="en-US" altLang="en-US" sz="2800" b="1" dirty="0">
                <a:latin typeface="Arial" pitchFamily="34" charset="0"/>
                <a:cs typeface="Arial" pitchFamily="34" charset="0"/>
              </a:rPr>
              <a:t>eye.</a:t>
            </a:r>
          </a:p>
        </p:txBody>
      </p:sp>
      <p:pic>
        <p:nvPicPr>
          <p:cNvPr id="26" name="Picture 4"/>
          <p:cNvPicPr>
            <a:picLocks noChangeAspect="1" noChangeArrowheads="1"/>
          </p:cNvPicPr>
          <p:nvPr/>
        </p:nvPicPr>
        <p:blipFill rotWithShape="1">
          <a:blip r:embed="rId8">
            <a:extLst>
              <a:ext uri="{28A0092B-C50C-407E-A947-70E740481C1C}">
                <a14:useLocalDpi xmlns:a14="http://schemas.microsoft.com/office/drawing/2010/main" val="0"/>
              </a:ext>
            </a:extLst>
          </a:blip>
          <a:srcRect l="78283" t="69558" r="2893" b="4383"/>
          <a:stretch/>
        </p:blipFill>
        <p:spPr bwMode="auto">
          <a:xfrm>
            <a:off x="8588724" y="4471758"/>
            <a:ext cx="423863" cy="1071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0" name="Straight Arrow Connector 9"/>
          <p:cNvCxnSpPr/>
          <p:nvPr/>
        </p:nvCxnSpPr>
        <p:spPr>
          <a:xfrm>
            <a:off x="6680579" y="1125938"/>
            <a:ext cx="6824" cy="375313"/>
          </a:xfrm>
          <a:prstGeom prst="straightConnector1">
            <a:avLst/>
          </a:prstGeom>
          <a:ln w="28575">
            <a:solidFill>
              <a:srgbClr val="6600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1" name="TextBox 20"/>
          <p:cNvSpPr txBox="1"/>
          <p:nvPr/>
        </p:nvSpPr>
        <p:spPr>
          <a:xfrm>
            <a:off x="6113963" y="888005"/>
            <a:ext cx="1140056" cy="307777"/>
          </a:xfrm>
          <a:prstGeom prst="rect">
            <a:avLst/>
          </a:prstGeom>
          <a:noFill/>
        </p:spPr>
        <p:txBody>
          <a:bodyPr wrap="none" rtlCol="0">
            <a:spAutoFit/>
          </a:bodyPr>
          <a:lstStyle/>
          <a:p>
            <a:pPr eaLnBrk="1" fontAlgn="auto" hangingPunct="1">
              <a:spcBef>
                <a:spcPts val="0"/>
              </a:spcBef>
              <a:spcAft>
                <a:spcPts val="0"/>
              </a:spcAft>
            </a:pPr>
            <a:r>
              <a:rPr lang="en-US" sz="1400" b="1" dirty="0" smtClean="0">
                <a:solidFill>
                  <a:srgbClr val="6600FF"/>
                </a:solidFill>
                <a:latin typeface="Calibri"/>
              </a:rPr>
              <a:t>16:0/20:4 PC</a:t>
            </a:r>
            <a:endParaRPr lang="en-US" sz="1400" b="1" dirty="0">
              <a:solidFill>
                <a:srgbClr val="6600FF"/>
              </a:solidFill>
              <a:latin typeface="Calibri"/>
            </a:endParaRPr>
          </a:p>
        </p:txBody>
      </p:sp>
    </p:spTree>
    <p:extLst>
      <p:ext uri="{BB962C8B-B14F-4D97-AF65-F5344CB8AC3E}">
        <p14:creationId xmlns:p14="http://schemas.microsoft.com/office/powerpoint/2010/main" val="3509790741"/>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TextBox 1"/>
          <p:cNvSpPr txBox="1">
            <a:spLocks noChangeArrowheads="1"/>
          </p:cNvSpPr>
          <p:nvPr/>
        </p:nvSpPr>
        <p:spPr bwMode="auto">
          <a:xfrm>
            <a:off x="-1" y="46100"/>
            <a:ext cx="9144001"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457200">
              <a:spcBef>
                <a:spcPct val="20000"/>
              </a:spcBef>
              <a:buFont typeface="Arial" pitchFamily="34" charset="0"/>
              <a:buChar char="•"/>
              <a:defRPr sz="3200">
                <a:solidFill>
                  <a:schemeClr val="tx1"/>
                </a:solidFill>
                <a:latin typeface="Calibri" pitchFamily="34" charset="0"/>
              </a:defRPr>
            </a:lvl1pPr>
            <a:lvl2pPr marL="742950" indent="-285750" defTabSz="457200">
              <a:spcBef>
                <a:spcPct val="20000"/>
              </a:spcBef>
              <a:buFont typeface="Arial" pitchFamily="34" charset="0"/>
              <a:buChar char="–"/>
              <a:defRPr sz="2800">
                <a:solidFill>
                  <a:schemeClr val="tx1"/>
                </a:solidFill>
                <a:latin typeface="Calibri" pitchFamily="34" charset="0"/>
              </a:defRPr>
            </a:lvl2pPr>
            <a:lvl3pPr marL="1143000" indent="-228600" defTabSz="457200">
              <a:spcBef>
                <a:spcPct val="20000"/>
              </a:spcBef>
              <a:buFont typeface="Arial" pitchFamily="34" charset="0"/>
              <a:buChar char="•"/>
              <a:defRPr sz="2400">
                <a:solidFill>
                  <a:schemeClr val="tx1"/>
                </a:solidFill>
                <a:latin typeface="Calibri" pitchFamily="34" charset="0"/>
              </a:defRPr>
            </a:lvl3pPr>
            <a:lvl4pPr marL="1600200" indent="-228600" defTabSz="457200">
              <a:spcBef>
                <a:spcPct val="20000"/>
              </a:spcBef>
              <a:buFont typeface="Arial" pitchFamily="34" charset="0"/>
              <a:buChar char="–"/>
              <a:defRPr sz="2000">
                <a:solidFill>
                  <a:schemeClr val="tx1"/>
                </a:solidFill>
                <a:latin typeface="Calibri" pitchFamily="34" charset="0"/>
              </a:defRPr>
            </a:lvl4pPr>
            <a:lvl5pPr marL="2057400" indent="-228600" defTabSz="4572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pPr>
            <a:r>
              <a:rPr lang="en-US" altLang="en-US" sz="2800" b="1" dirty="0" err="1" smtClean="0">
                <a:solidFill>
                  <a:srgbClr val="000000"/>
                </a:solidFill>
                <a:latin typeface="Arial" pitchFamily="34" charset="0"/>
                <a:cs typeface="Arial" pitchFamily="34" charset="0"/>
              </a:rPr>
              <a:t>Cryosectioning</a:t>
            </a:r>
            <a:r>
              <a:rPr lang="en-US" altLang="en-US" sz="2800" b="1" dirty="0" smtClean="0">
                <a:solidFill>
                  <a:srgbClr val="000000"/>
                </a:solidFill>
                <a:latin typeface="Arial" pitchFamily="34" charset="0"/>
                <a:cs typeface="Arial" pitchFamily="34" charset="0"/>
              </a:rPr>
              <a:t> </a:t>
            </a:r>
            <a:r>
              <a:rPr lang="en-US" altLang="en-US" sz="2800" b="1" dirty="0">
                <a:solidFill>
                  <a:srgbClr val="000000"/>
                </a:solidFill>
                <a:latin typeface="Arial" pitchFamily="34" charset="0"/>
                <a:cs typeface="Arial" pitchFamily="34" charset="0"/>
              </a:rPr>
              <a:t>onto </a:t>
            </a:r>
            <a:r>
              <a:rPr lang="en-US" altLang="en-US" sz="2800" b="1" dirty="0" smtClean="0">
                <a:solidFill>
                  <a:srgbClr val="000000"/>
                </a:solidFill>
                <a:latin typeface="Arial" pitchFamily="34" charset="0"/>
                <a:cs typeface="Arial" pitchFamily="34" charset="0"/>
              </a:rPr>
              <a:t>Indium Tin Oxide (ITO) coated glass slides and scanning digital image of slide for “teaching” </a:t>
            </a:r>
            <a:r>
              <a:rPr lang="en-US" altLang="en-US" sz="2800" b="1" dirty="0" err="1" smtClean="0">
                <a:solidFill>
                  <a:srgbClr val="000000"/>
                </a:solidFill>
                <a:latin typeface="Arial" pitchFamily="34" charset="0"/>
                <a:cs typeface="Arial" pitchFamily="34" charset="0"/>
              </a:rPr>
              <a:t>FlexControl</a:t>
            </a:r>
            <a:r>
              <a:rPr lang="en-US" altLang="en-US" sz="2800" b="1" dirty="0">
                <a:solidFill>
                  <a:srgbClr val="000000"/>
                </a:solidFill>
                <a:latin typeface="Arial" pitchFamily="34" charset="0"/>
                <a:cs typeface="Arial" pitchFamily="34" charset="0"/>
              </a:rPr>
              <a:t> </a:t>
            </a:r>
            <a:r>
              <a:rPr lang="en-US" altLang="en-US" sz="2800" b="1" dirty="0" smtClean="0">
                <a:solidFill>
                  <a:srgbClr val="000000"/>
                </a:solidFill>
                <a:latin typeface="Arial" pitchFamily="34" charset="0"/>
                <a:cs typeface="Arial" pitchFamily="34" charset="0"/>
              </a:rPr>
              <a:t>software on MALDI-TOF.</a:t>
            </a:r>
            <a:endParaRPr lang="en-US" altLang="en-US" sz="2800" b="1" dirty="0">
              <a:solidFill>
                <a:srgbClr val="000000"/>
              </a:solidFill>
              <a:latin typeface="Arial" pitchFamily="34" charset="0"/>
              <a:cs typeface="Arial" pitchFamily="34" charset="0"/>
            </a:endParaRPr>
          </a:p>
        </p:txBody>
      </p:sp>
      <p:pic>
        <p:nvPicPr>
          <p:cNvPr id="54275" name="Picture 2"/>
          <p:cNvPicPr>
            <a:picLocks noChangeAspect="1"/>
          </p:cNvPicPr>
          <p:nvPr/>
        </p:nvPicPr>
        <p:blipFill>
          <a:blip r:embed="rId3" cstate="print">
            <a:extLst>
              <a:ext uri="{28A0092B-C50C-407E-A947-70E740481C1C}">
                <a14:useLocalDpi xmlns:a14="http://schemas.microsoft.com/office/drawing/2010/main" val="0"/>
              </a:ext>
            </a:extLst>
          </a:blip>
          <a:srcRect l="15578" t="14981" r="25288" b="45219"/>
          <a:stretch>
            <a:fillRect/>
          </a:stretch>
        </p:blipFill>
        <p:spPr bwMode="auto">
          <a:xfrm>
            <a:off x="506413" y="1714500"/>
            <a:ext cx="5449887" cy="274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1"/>
          <p:cNvGrpSpPr/>
          <p:nvPr/>
        </p:nvGrpSpPr>
        <p:grpSpPr>
          <a:xfrm>
            <a:off x="3213100" y="1703388"/>
            <a:ext cx="5449888" cy="3371850"/>
            <a:chOff x="3213100" y="1703388"/>
            <a:chExt cx="5449888" cy="3371850"/>
          </a:xfrm>
        </p:grpSpPr>
        <p:pic>
          <p:nvPicPr>
            <p:cNvPr id="54276" name="Picture 3"/>
            <p:cNvPicPr preferRelativeResize="0">
              <a:picLocks noChangeAspect="1"/>
            </p:cNvPicPr>
            <p:nvPr/>
          </p:nvPicPr>
          <p:blipFill>
            <a:blip r:embed="rId4">
              <a:extLst>
                <a:ext uri="{28A0092B-C50C-407E-A947-70E740481C1C}">
                  <a14:useLocalDpi xmlns:a14="http://schemas.microsoft.com/office/drawing/2010/main" val="0"/>
                </a:ext>
              </a:extLst>
            </a:blip>
            <a:srcRect l="10963" t="7350" r="12666" b="8824"/>
            <a:stretch>
              <a:fillRect/>
            </a:stretch>
          </p:blipFill>
          <p:spPr bwMode="auto">
            <a:xfrm>
              <a:off x="6369050" y="1703388"/>
              <a:ext cx="2293938" cy="337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7" name="Straight Arrow Connector 6"/>
            <p:cNvCxnSpPr/>
            <p:nvPr/>
          </p:nvCxnSpPr>
          <p:spPr>
            <a:xfrm>
              <a:off x="5043488" y="3246438"/>
              <a:ext cx="1684337" cy="565150"/>
            </a:xfrm>
            <a:prstGeom prst="straightConnector1">
              <a:avLst/>
            </a:prstGeom>
            <a:ln w="28575">
              <a:solidFill>
                <a:srgbClr val="FF0000"/>
              </a:solidFill>
              <a:tailEnd type="arrow"/>
            </a:ln>
          </p:spPr>
          <p:style>
            <a:lnRef idx="2">
              <a:schemeClr val="accent1"/>
            </a:lnRef>
            <a:fillRef idx="0">
              <a:schemeClr val="accent1"/>
            </a:fillRef>
            <a:effectRef idx="1">
              <a:schemeClr val="accent1"/>
            </a:effectRef>
            <a:fontRef idx="minor">
              <a:schemeClr val="tx1"/>
            </a:fontRef>
          </p:style>
        </p:cxnSp>
        <p:sp>
          <p:nvSpPr>
            <p:cNvPr id="9" name="Oval 8"/>
            <p:cNvSpPr/>
            <p:nvPr/>
          </p:nvSpPr>
          <p:spPr>
            <a:xfrm>
              <a:off x="3213100" y="2436813"/>
              <a:ext cx="1865313" cy="1231900"/>
            </a:xfrm>
            <a:prstGeom prst="ellipse">
              <a:avLst/>
            </a:prstGeom>
            <a:noFill/>
            <a:ln w="28575">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defTabSz="457200" eaLnBrk="1" fontAlgn="auto" hangingPunct="1">
                <a:spcBef>
                  <a:spcPts val="0"/>
                </a:spcBef>
                <a:spcAft>
                  <a:spcPts val="0"/>
                </a:spcAft>
                <a:defRPr/>
              </a:pPr>
              <a:endParaRPr lang="en-US" sz="1800">
                <a:solidFill>
                  <a:prstClr val="white"/>
                </a:solidFill>
              </a:endParaRPr>
            </a:p>
          </p:txBody>
        </p:sp>
        <p:sp>
          <p:nvSpPr>
            <p:cNvPr id="54283" name="Text Box 153"/>
            <p:cNvSpPr txBox="1">
              <a:spLocks noChangeAspect="1" noChangeArrowheads="1"/>
            </p:cNvSpPr>
            <p:nvPr/>
          </p:nvSpPr>
          <p:spPr bwMode="auto">
            <a:xfrm rot="21566066">
              <a:off x="6396476" y="4526818"/>
              <a:ext cx="1627369" cy="52322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a:spcBef>
                  <a:spcPct val="0"/>
                </a:spcBef>
                <a:buFontTx/>
                <a:buNone/>
              </a:pPr>
              <a:r>
                <a:rPr lang="en-US" altLang="en-US" sz="1400" dirty="0" smtClean="0">
                  <a:solidFill>
                    <a:srgbClr val="FF0000"/>
                  </a:solidFill>
                  <a:latin typeface="Arial" pitchFamily="34" charset="0"/>
                  <a:cs typeface="Arial" pitchFamily="34" charset="0"/>
                </a:rPr>
                <a:t>Minimum 2400dpi</a:t>
              </a:r>
            </a:p>
            <a:p>
              <a:pPr algn="ctr">
                <a:spcBef>
                  <a:spcPct val="0"/>
                </a:spcBef>
                <a:buFontTx/>
                <a:buNone/>
              </a:pPr>
              <a:r>
                <a:rPr lang="en-US" altLang="en-US" sz="1400" dirty="0" err="1" smtClean="0">
                  <a:solidFill>
                    <a:srgbClr val="FF0000"/>
                  </a:solidFill>
                  <a:latin typeface="Arial" pitchFamily="34" charset="0"/>
                  <a:cs typeface="Arial" pitchFamily="34" charset="0"/>
                </a:rPr>
                <a:t>cryosection</a:t>
              </a:r>
              <a:r>
                <a:rPr lang="en-US" altLang="en-US" sz="1400" dirty="0" smtClean="0">
                  <a:solidFill>
                    <a:srgbClr val="FF0000"/>
                  </a:solidFill>
                  <a:latin typeface="Arial" pitchFamily="34" charset="0"/>
                  <a:cs typeface="Arial" pitchFamily="34" charset="0"/>
                </a:rPr>
                <a:t> image</a:t>
              </a:r>
              <a:endParaRPr lang="en-US" altLang="en-US" sz="1400" dirty="0">
                <a:solidFill>
                  <a:srgbClr val="FF0000"/>
                </a:solidFill>
                <a:latin typeface="Arial" pitchFamily="34" charset="0"/>
                <a:cs typeface="Arial" pitchFamily="34" charset="0"/>
              </a:endParaRPr>
            </a:p>
          </p:txBody>
        </p:sp>
      </p:grpSp>
      <p:grpSp>
        <p:nvGrpSpPr>
          <p:cNvPr id="6" name="Group 5"/>
          <p:cNvGrpSpPr/>
          <p:nvPr/>
        </p:nvGrpSpPr>
        <p:grpSpPr>
          <a:xfrm>
            <a:off x="215900" y="5075238"/>
            <a:ext cx="5773738" cy="1484312"/>
            <a:chOff x="215900" y="5075238"/>
            <a:chExt cx="5773738" cy="1484312"/>
          </a:xfrm>
        </p:grpSpPr>
        <p:sp>
          <p:nvSpPr>
            <p:cNvPr id="17" name="Rectangle 16"/>
            <p:cNvSpPr/>
            <p:nvPr/>
          </p:nvSpPr>
          <p:spPr>
            <a:xfrm>
              <a:off x="2636838" y="5075238"/>
              <a:ext cx="3352800" cy="1484312"/>
            </a:xfrm>
            <a:prstGeom prst="rect">
              <a:avLst/>
            </a:prstGeom>
            <a:noFill/>
            <a:ln w="28575">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defTabSz="457200" eaLnBrk="1" fontAlgn="auto" hangingPunct="1">
                <a:spcBef>
                  <a:spcPts val="0"/>
                </a:spcBef>
                <a:spcAft>
                  <a:spcPts val="0"/>
                </a:spcAft>
                <a:defRPr/>
              </a:pPr>
              <a:endParaRPr lang="en-US" sz="1800">
                <a:solidFill>
                  <a:prstClr val="white"/>
                </a:solidFill>
              </a:endParaRPr>
            </a:p>
          </p:txBody>
        </p:sp>
        <p:cxnSp>
          <p:nvCxnSpPr>
            <p:cNvPr id="14" name="Straight Arrow Connector 13"/>
            <p:cNvCxnSpPr/>
            <p:nvPr/>
          </p:nvCxnSpPr>
          <p:spPr bwMode="auto">
            <a:xfrm flipH="1">
              <a:off x="1711325" y="5830888"/>
              <a:ext cx="914400" cy="4762"/>
            </a:xfrm>
            <a:prstGeom prst="straightConnector1">
              <a:avLst/>
            </a:prstGeom>
            <a:ln w="28575">
              <a:solidFill>
                <a:srgbClr val="FF0000"/>
              </a:solidFill>
              <a:tailEnd type="arrow"/>
            </a:ln>
          </p:spPr>
          <p:style>
            <a:lnRef idx="2">
              <a:schemeClr val="accent1"/>
            </a:lnRef>
            <a:fillRef idx="0">
              <a:schemeClr val="accent1"/>
            </a:fillRef>
            <a:effectRef idx="1">
              <a:schemeClr val="accent1"/>
            </a:effectRef>
            <a:fontRef idx="minor">
              <a:schemeClr val="tx1"/>
            </a:fontRef>
          </p:style>
        </p:cxnSp>
        <p:sp>
          <p:nvSpPr>
            <p:cNvPr id="54285" name="Text Box 153"/>
            <p:cNvSpPr txBox="1">
              <a:spLocks noChangeAspect="1" noChangeArrowheads="1"/>
            </p:cNvSpPr>
            <p:nvPr/>
          </p:nvSpPr>
          <p:spPr bwMode="auto">
            <a:xfrm rot="-33934">
              <a:off x="215900" y="5434013"/>
              <a:ext cx="1806575"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a:spcBef>
                  <a:spcPct val="0"/>
                </a:spcBef>
                <a:buFontTx/>
                <a:buNone/>
              </a:pPr>
              <a:r>
                <a:rPr lang="en-US" altLang="en-US" sz="2400" b="1">
                  <a:solidFill>
                    <a:srgbClr val="FF0000"/>
                  </a:solidFill>
                  <a:latin typeface="Arial" pitchFamily="34" charset="0"/>
                  <a:cs typeface="Arial" pitchFamily="34" charset="0"/>
                </a:rPr>
                <a:t>Matrix</a:t>
              </a:r>
            </a:p>
            <a:p>
              <a:pPr algn="ctr">
                <a:spcBef>
                  <a:spcPct val="0"/>
                </a:spcBef>
                <a:buFontTx/>
                <a:buNone/>
              </a:pPr>
              <a:r>
                <a:rPr lang="en-US" altLang="en-US" sz="2400" b="1">
                  <a:solidFill>
                    <a:srgbClr val="FF0000"/>
                  </a:solidFill>
                  <a:latin typeface="Arial" pitchFamily="34" charset="0"/>
                  <a:cs typeface="Arial" pitchFamily="34" charset="0"/>
                </a:rPr>
                <a:t>application</a:t>
              </a:r>
            </a:p>
          </p:txBody>
        </p:sp>
      </p:grpSp>
      <p:grpSp>
        <p:nvGrpSpPr>
          <p:cNvPr id="4" name="Group 3"/>
          <p:cNvGrpSpPr/>
          <p:nvPr/>
        </p:nvGrpSpPr>
        <p:grpSpPr>
          <a:xfrm>
            <a:off x="2701925" y="3425825"/>
            <a:ext cx="5732463" cy="3087688"/>
            <a:chOff x="2701925" y="3425825"/>
            <a:chExt cx="5732463" cy="3087688"/>
          </a:xfrm>
        </p:grpSpPr>
        <p:pic>
          <p:nvPicPr>
            <p:cNvPr id="54282" name="Picture 13"/>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2701925" y="5149850"/>
              <a:ext cx="3209925" cy="1363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 name="Group 2"/>
            <p:cNvGrpSpPr/>
            <p:nvPr/>
          </p:nvGrpSpPr>
          <p:grpSpPr>
            <a:xfrm>
              <a:off x="6037263" y="3425825"/>
              <a:ext cx="2397125" cy="2428875"/>
              <a:chOff x="6037263" y="3425825"/>
              <a:chExt cx="2397125" cy="2428875"/>
            </a:xfrm>
          </p:grpSpPr>
          <p:sp>
            <p:nvSpPr>
              <p:cNvPr id="5" name="Oval 4"/>
              <p:cNvSpPr/>
              <p:nvPr/>
            </p:nvSpPr>
            <p:spPr>
              <a:xfrm>
                <a:off x="6751638" y="3425825"/>
                <a:ext cx="1433512" cy="1038225"/>
              </a:xfrm>
              <a:prstGeom prst="ellipse">
                <a:avLst/>
              </a:prstGeom>
              <a:noFill/>
              <a:ln w="28575">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defTabSz="457200" eaLnBrk="1" fontAlgn="auto" hangingPunct="1">
                  <a:spcBef>
                    <a:spcPts val="0"/>
                  </a:spcBef>
                  <a:spcAft>
                    <a:spcPts val="0"/>
                  </a:spcAft>
                  <a:defRPr/>
                </a:pPr>
                <a:endParaRPr lang="en-US" sz="1800">
                  <a:solidFill>
                    <a:prstClr val="white"/>
                  </a:solidFill>
                </a:endParaRPr>
              </a:p>
            </p:txBody>
          </p:sp>
          <p:grpSp>
            <p:nvGrpSpPr>
              <p:cNvPr id="54280" name="Group 15"/>
              <p:cNvGrpSpPr>
                <a:grpSpLocks/>
              </p:cNvGrpSpPr>
              <p:nvPr/>
            </p:nvGrpSpPr>
            <p:grpSpPr bwMode="auto">
              <a:xfrm>
                <a:off x="6037263" y="3981450"/>
                <a:ext cx="2397125" cy="1873250"/>
                <a:chOff x="6021055" y="4071592"/>
                <a:chExt cx="2397604" cy="1873294"/>
              </a:xfrm>
            </p:grpSpPr>
            <p:sp>
              <p:nvSpPr>
                <p:cNvPr id="11" name="Arc 10"/>
                <p:cNvSpPr/>
                <p:nvPr/>
              </p:nvSpPr>
              <p:spPr>
                <a:xfrm rot="2138703">
                  <a:off x="6714931" y="4071592"/>
                  <a:ext cx="1703728" cy="1873294"/>
                </a:xfrm>
                <a:prstGeom prst="arc">
                  <a:avLst>
                    <a:gd name="adj1" fmla="val 16200000"/>
                    <a:gd name="adj2" fmla="val 3651589"/>
                  </a:avLst>
                </a:prstGeom>
                <a:ln w="28575">
                  <a:solidFill>
                    <a:srgbClr val="FF0000"/>
                  </a:solidFill>
                </a:ln>
              </p:spPr>
              <p:style>
                <a:lnRef idx="2">
                  <a:schemeClr val="accent1"/>
                </a:lnRef>
                <a:fillRef idx="0">
                  <a:schemeClr val="accent1"/>
                </a:fillRef>
                <a:effectRef idx="1">
                  <a:schemeClr val="accent1"/>
                </a:effectRef>
                <a:fontRef idx="minor">
                  <a:schemeClr val="tx1"/>
                </a:fontRef>
              </p:style>
              <p:txBody>
                <a:bodyPr anchor="ctr"/>
                <a:lstStyle/>
                <a:p>
                  <a:pPr algn="ctr" defTabSz="457200" eaLnBrk="1" fontAlgn="auto" hangingPunct="1">
                    <a:spcBef>
                      <a:spcPts val="0"/>
                    </a:spcBef>
                    <a:spcAft>
                      <a:spcPts val="0"/>
                    </a:spcAft>
                    <a:defRPr/>
                  </a:pPr>
                  <a:endParaRPr lang="en-US" sz="1800">
                    <a:solidFill>
                      <a:prstClr val="black"/>
                    </a:solidFill>
                  </a:endParaRPr>
                </a:p>
              </p:txBody>
            </p:sp>
            <p:cxnSp>
              <p:nvCxnSpPr>
                <p:cNvPr id="15" name="Straight Arrow Connector 14"/>
                <p:cNvCxnSpPr/>
                <p:nvPr/>
              </p:nvCxnSpPr>
              <p:spPr>
                <a:xfrm flipH="1">
                  <a:off x="6021055" y="5913135"/>
                  <a:ext cx="1462379" cy="4763"/>
                </a:xfrm>
                <a:prstGeom prst="straightConnector1">
                  <a:avLst/>
                </a:prstGeom>
                <a:ln w="28575">
                  <a:solidFill>
                    <a:srgbClr val="FF0000"/>
                  </a:solidFill>
                  <a:tailEnd type="arrow"/>
                </a:ln>
              </p:spPr>
              <p:style>
                <a:lnRef idx="2">
                  <a:schemeClr val="accent1"/>
                </a:lnRef>
                <a:fillRef idx="0">
                  <a:schemeClr val="accent1"/>
                </a:fillRef>
                <a:effectRef idx="1">
                  <a:schemeClr val="accent1"/>
                </a:effectRef>
                <a:fontRef idx="minor">
                  <a:schemeClr val="tx1"/>
                </a:fontRef>
              </p:style>
            </p:cxnSp>
          </p:grpSp>
        </p:grpSp>
      </p:grpSp>
      <p:sp>
        <p:nvSpPr>
          <p:cNvPr id="20" name="Text Box 153"/>
          <p:cNvSpPr txBox="1">
            <a:spLocks noChangeAspect="1" noChangeArrowheads="1"/>
          </p:cNvSpPr>
          <p:nvPr/>
        </p:nvSpPr>
        <p:spPr bwMode="auto">
          <a:xfrm rot="-33934">
            <a:off x="1276171" y="1741852"/>
            <a:ext cx="2265364" cy="52322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a:spcBef>
                <a:spcPct val="0"/>
              </a:spcBef>
              <a:buFontTx/>
              <a:buNone/>
            </a:pPr>
            <a:r>
              <a:rPr lang="en-US" altLang="en-US" sz="1400" dirty="0" smtClean="0">
                <a:solidFill>
                  <a:srgbClr val="FF0000"/>
                </a:solidFill>
                <a:latin typeface="Arial" pitchFamily="34" charset="0"/>
                <a:cs typeface="Arial" pitchFamily="34" charset="0"/>
              </a:rPr>
              <a:t>cryosectioning10% gelatin</a:t>
            </a:r>
          </a:p>
          <a:p>
            <a:pPr algn="ctr">
              <a:spcBef>
                <a:spcPct val="0"/>
              </a:spcBef>
              <a:buFontTx/>
              <a:buNone/>
            </a:pPr>
            <a:r>
              <a:rPr lang="en-US" altLang="en-US" sz="1400" dirty="0">
                <a:solidFill>
                  <a:srgbClr val="FF0000"/>
                </a:solidFill>
                <a:latin typeface="Arial" pitchFamily="34" charset="0"/>
                <a:cs typeface="Arial" pitchFamily="34" charset="0"/>
              </a:rPr>
              <a:t>e</a:t>
            </a:r>
            <a:r>
              <a:rPr lang="en-US" altLang="en-US" sz="1400" dirty="0" smtClean="0">
                <a:solidFill>
                  <a:srgbClr val="FF0000"/>
                </a:solidFill>
                <a:latin typeface="Arial" pitchFamily="34" charset="0"/>
                <a:cs typeface="Arial" pitchFamily="34" charset="0"/>
              </a:rPr>
              <a:t>mbedded tissue block</a:t>
            </a:r>
            <a:endParaRPr lang="en-US" altLang="en-US" sz="1400" dirty="0">
              <a:solidFill>
                <a:srgbClr val="FF0000"/>
              </a:solidFill>
              <a:latin typeface="Arial" pitchFamily="34" charset="0"/>
              <a:cs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TextBox 28"/>
          <p:cNvSpPr txBox="1"/>
          <p:nvPr/>
        </p:nvSpPr>
        <p:spPr>
          <a:xfrm>
            <a:off x="238125" y="98941"/>
            <a:ext cx="3719673" cy="369332"/>
          </a:xfrm>
          <a:prstGeom prst="rect">
            <a:avLst/>
          </a:prstGeom>
          <a:noFill/>
        </p:spPr>
        <p:txBody>
          <a:bodyPr wrap="none" rtlCol="0">
            <a:spAutoFit/>
          </a:bodyPr>
          <a:lstStyle/>
          <a:p>
            <a:pPr eaLnBrk="1" fontAlgn="auto" hangingPunct="1">
              <a:spcBef>
                <a:spcPts val="0"/>
              </a:spcBef>
              <a:spcAft>
                <a:spcPts val="0"/>
              </a:spcAft>
            </a:pPr>
            <a:r>
              <a:rPr lang="en-US" sz="1800" dirty="0" smtClean="0">
                <a:solidFill>
                  <a:prstClr val="black"/>
                </a:solidFill>
                <a:latin typeface="Calibri"/>
              </a:rPr>
              <a:t>1 year old MOUSE LENS #2 (9-5-2014)</a:t>
            </a:r>
            <a:endParaRPr lang="en-US" sz="1800" dirty="0">
              <a:solidFill>
                <a:prstClr val="black"/>
              </a:solidFill>
              <a:latin typeface="Calibri"/>
            </a:endParaRPr>
          </a:p>
        </p:txBody>
      </p:sp>
      <p:grpSp>
        <p:nvGrpSpPr>
          <p:cNvPr id="3" name="Group 2"/>
          <p:cNvGrpSpPr/>
          <p:nvPr/>
        </p:nvGrpSpPr>
        <p:grpSpPr>
          <a:xfrm>
            <a:off x="86750" y="579437"/>
            <a:ext cx="8962102" cy="6016006"/>
            <a:chOff x="181898" y="579437"/>
            <a:chExt cx="8744464" cy="6016006"/>
          </a:xfrm>
        </p:grpSpPr>
        <p:pic>
          <p:nvPicPr>
            <p:cNvPr id="7173" name="Picture 5"/>
            <p:cNvPicPr>
              <a:picLocks noChangeAspect="1" noChangeArrowheads="1"/>
            </p:cNvPicPr>
            <p:nvPr/>
          </p:nvPicPr>
          <p:blipFill>
            <a:blip r:embed="rId2"/>
            <a:srcRect l="34860" r="33768"/>
            <a:stretch>
              <a:fillRect/>
            </a:stretch>
          </p:blipFill>
          <p:spPr bwMode="auto">
            <a:xfrm>
              <a:off x="3122696" y="579438"/>
              <a:ext cx="2876550" cy="2965609"/>
            </a:xfrm>
            <a:prstGeom prst="rect">
              <a:avLst/>
            </a:prstGeom>
            <a:noFill/>
            <a:ln w="9525">
              <a:noFill/>
              <a:miter lim="800000"/>
              <a:headEnd/>
              <a:tailEnd/>
            </a:ln>
            <a:effectLst/>
          </p:spPr>
        </p:pic>
        <p:pic>
          <p:nvPicPr>
            <p:cNvPr id="13" name="Picture 5"/>
            <p:cNvPicPr>
              <a:picLocks noChangeAspect="1" noChangeArrowheads="1"/>
            </p:cNvPicPr>
            <p:nvPr/>
          </p:nvPicPr>
          <p:blipFill>
            <a:blip r:embed="rId2"/>
            <a:srcRect l="89637" t="94455" r="3065" b="1048"/>
            <a:stretch>
              <a:fillRect/>
            </a:stretch>
          </p:blipFill>
          <p:spPr bwMode="auto">
            <a:xfrm>
              <a:off x="5230850" y="3313937"/>
              <a:ext cx="669131" cy="133350"/>
            </a:xfrm>
            <a:prstGeom prst="rect">
              <a:avLst/>
            </a:prstGeom>
            <a:noFill/>
            <a:ln w="9525">
              <a:noFill/>
              <a:miter lim="800000"/>
              <a:headEnd/>
              <a:tailEnd/>
            </a:ln>
            <a:effectLst/>
          </p:spPr>
        </p:pic>
        <p:pic>
          <p:nvPicPr>
            <p:cNvPr id="7172" name="Picture 4"/>
            <p:cNvPicPr>
              <a:picLocks noChangeAspect="1" noChangeArrowheads="1"/>
            </p:cNvPicPr>
            <p:nvPr/>
          </p:nvPicPr>
          <p:blipFill>
            <a:blip r:embed="rId3"/>
            <a:srcRect l="35496" r="33132"/>
            <a:stretch>
              <a:fillRect/>
            </a:stretch>
          </p:blipFill>
          <p:spPr bwMode="auto">
            <a:xfrm>
              <a:off x="6049812" y="579438"/>
              <a:ext cx="2876550" cy="2965609"/>
            </a:xfrm>
            <a:prstGeom prst="rect">
              <a:avLst/>
            </a:prstGeom>
            <a:noFill/>
            <a:ln w="9525">
              <a:noFill/>
              <a:miter lim="800000"/>
              <a:headEnd/>
              <a:tailEnd/>
            </a:ln>
            <a:effectLst/>
          </p:spPr>
        </p:pic>
        <p:sp>
          <p:nvSpPr>
            <p:cNvPr id="10" name="Oval 9"/>
            <p:cNvSpPr/>
            <p:nvPr/>
          </p:nvSpPr>
          <p:spPr>
            <a:xfrm>
              <a:off x="6684240" y="1302430"/>
              <a:ext cx="1430178" cy="1386840"/>
            </a:xfrm>
            <a:prstGeom prst="ellipse">
              <a:avLst/>
            </a:prstGeom>
            <a:noFill/>
            <a:ln w="28575">
              <a:solidFill>
                <a:schemeClr val="bg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1" fontAlgn="auto" hangingPunct="1">
                <a:spcBef>
                  <a:spcPts val="0"/>
                </a:spcBef>
                <a:spcAft>
                  <a:spcPts val="0"/>
                </a:spcAft>
              </a:pPr>
              <a:endParaRPr lang="en-US" sz="1800">
                <a:solidFill>
                  <a:prstClr val="white"/>
                </a:solidFill>
              </a:endParaRPr>
            </a:p>
          </p:txBody>
        </p:sp>
        <p:pic>
          <p:nvPicPr>
            <p:cNvPr id="11" name="Picture 4"/>
            <p:cNvPicPr>
              <a:picLocks noChangeAspect="1" noChangeArrowheads="1"/>
            </p:cNvPicPr>
            <p:nvPr/>
          </p:nvPicPr>
          <p:blipFill>
            <a:blip r:embed="rId3"/>
            <a:srcRect l="89575" t="93917" r="4195" b="855"/>
            <a:stretch>
              <a:fillRect/>
            </a:stretch>
          </p:blipFill>
          <p:spPr bwMode="auto">
            <a:xfrm>
              <a:off x="8186738" y="3332432"/>
              <a:ext cx="571298" cy="155051"/>
            </a:xfrm>
            <a:prstGeom prst="rect">
              <a:avLst/>
            </a:prstGeom>
            <a:noFill/>
            <a:ln w="9525">
              <a:noFill/>
              <a:miter lim="800000"/>
              <a:headEnd/>
              <a:tailEnd/>
            </a:ln>
            <a:effectLst/>
          </p:spPr>
        </p:pic>
        <p:pic>
          <p:nvPicPr>
            <p:cNvPr id="7174" name="Picture 6"/>
            <p:cNvPicPr>
              <a:picLocks noChangeAspect="1" noChangeArrowheads="1"/>
            </p:cNvPicPr>
            <p:nvPr/>
          </p:nvPicPr>
          <p:blipFill>
            <a:blip r:embed="rId4"/>
            <a:srcRect l="35048" r="33580"/>
            <a:stretch>
              <a:fillRect/>
            </a:stretch>
          </p:blipFill>
          <p:spPr bwMode="auto">
            <a:xfrm>
              <a:off x="181898" y="3629834"/>
              <a:ext cx="2876550" cy="2965609"/>
            </a:xfrm>
            <a:prstGeom prst="rect">
              <a:avLst/>
            </a:prstGeom>
            <a:noFill/>
            <a:ln w="9525">
              <a:noFill/>
              <a:miter lim="800000"/>
              <a:headEnd/>
              <a:tailEnd/>
            </a:ln>
            <a:effectLst/>
          </p:spPr>
        </p:pic>
        <p:sp>
          <p:nvSpPr>
            <p:cNvPr id="15" name="Oval 14"/>
            <p:cNvSpPr/>
            <p:nvPr/>
          </p:nvSpPr>
          <p:spPr>
            <a:xfrm>
              <a:off x="860154" y="4361830"/>
              <a:ext cx="1430178" cy="1386840"/>
            </a:xfrm>
            <a:prstGeom prst="ellipse">
              <a:avLst/>
            </a:prstGeom>
            <a:noFill/>
            <a:ln w="28575">
              <a:solidFill>
                <a:schemeClr val="bg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1" fontAlgn="auto" hangingPunct="1">
                <a:spcBef>
                  <a:spcPts val="0"/>
                </a:spcBef>
                <a:spcAft>
                  <a:spcPts val="0"/>
                </a:spcAft>
              </a:pPr>
              <a:endParaRPr lang="en-US" sz="1800">
                <a:solidFill>
                  <a:prstClr val="white"/>
                </a:solidFill>
              </a:endParaRPr>
            </a:p>
          </p:txBody>
        </p:sp>
        <p:pic>
          <p:nvPicPr>
            <p:cNvPr id="7175" name="Picture 7"/>
            <p:cNvPicPr>
              <a:picLocks noChangeAspect="1" noChangeArrowheads="1"/>
            </p:cNvPicPr>
            <p:nvPr/>
          </p:nvPicPr>
          <p:blipFill>
            <a:blip r:embed="rId5"/>
            <a:srcRect l="34910" r="33717"/>
            <a:stretch>
              <a:fillRect/>
            </a:stretch>
          </p:blipFill>
          <p:spPr bwMode="auto">
            <a:xfrm>
              <a:off x="3122696" y="579438"/>
              <a:ext cx="2876550" cy="2965609"/>
            </a:xfrm>
            <a:prstGeom prst="rect">
              <a:avLst/>
            </a:prstGeom>
            <a:noFill/>
            <a:ln w="9525">
              <a:noFill/>
              <a:miter lim="800000"/>
              <a:headEnd/>
              <a:tailEnd/>
            </a:ln>
            <a:effectLst/>
          </p:spPr>
        </p:pic>
        <p:pic>
          <p:nvPicPr>
            <p:cNvPr id="17" name="Picture 7"/>
            <p:cNvPicPr>
              <a:picLocks noChangeAspect="1" noChangeArrowheads="1"/>
            </p:cNvPicPr>
            <p:nvPr/>
          </p:nvPicPr>
          <p:blipFill>
            <a:blip r:embed="rId5"/>
            <a:srcRect l="89788" t="94861" r="2742" b="1477"/>
            <a:stretch>
              <a:fillRect/>
            </a:stretch>
          </p:blipFill>
          <p:spPr bwMode="auto">
            <a:xfrm>
              <a:off x="5207932" y="3349018"/>
              <a:ext cx="684994" cy="108584"/>
            </a:xfrm>
            <a:prstGeom prst="rect">
              <a:avLst/>
            </a:prstGeom>
            <a:noFill/>
            <a:ln w="9525">
              <a:noFill/>
              <a:miter lim="800000"/>
              <a:headEnd/>
              <a:tailEnd/>
            </a:ln>
            <a:effectLst/>
          </p:spPr>
        </p:pic>
        <p:grpSp>
          <p:nvGrpSpPr>
            <p:cNvPr id="20" name="Group 19"/>
            <p:cNvGrpSpPr/>
            <p:nvPr/>
          </p:nvGrpSpPr>
          <p:grpSpPr>
            <a:xfrm>
              <a:off x="3122696" y="3625431"/>
              <a:ext cx="2876550" cy="2965609"/>
              <a:chOff x="5951621" y="185738"/>
              <a:chExt cx="2876550" cy="2965609"/>
            </a:xfrm>
          </p:grpSpPr>
          <p:pic>
            <p:nvPicPr>
              <p:cNvPr id="21" name="Picture 2"/>
              <p:cNvPicPr>
                <a:picLocks noChangeAspect="1" noChangeArrowheads="1"/>
              </p:cNvPicPr>
              <p:nvPr/>
            </p:nvPicPr>
            <p:blipFill>
              <a:blip r:embed="rId6"/>
              <a:srcRect l="35087" r="33541"/>
              <a:stretch>
                <a:fillRect/>
              </a:stretch>
            </p:blipFill>
            <p:spPr bwMode="auto">
              <a:xfrm>
                <a:off x="5951621" y="185738"/>
                <a:ext cx="2876550" cy="2965609"/>
              </a:xfrm>
              <a:prstGeom prst="rect">
                <a:avLst/>
              </a:prstGeom>
              <a:noFill/>
              <a:ln w="9525">
                <a:noFill/>
                <a:miter lim="800000"/>
                <a:headEnd/>
                <a:tailEnd/>
              </a:ln>
              <a:effectLst/>
            </p:spPr>
          </p:pic>
          <p:pic>
            <p:nvPicPr>
              <p:cNvPr id="22" name="Picture 2"/>
              <p:cNvPicPr>
                <a:picLocks noChangeAspect="1" noChangeArrowheads="1"/>
              </p:cNvPicPr>
              <p:nvPr/>
            </p:nvPicPr>
            <p:blipFill>
              <a:blip r:embed="rId6"/>
              <a:srcRect l="89563" t="95175" r="3010" b="1292"/>
              <a:stretch>
                <a:fillRect/>
              </a:stretch>
            </p:blipFill>
            <p:spPr bwMode="auto">
              <a:xfrm>
                <a:off x="8063020" y="2955318"/>
                <a:ext cx="681038" cy="104775"/>
              </a:xfrm>
              <a:prstGeom prst="rect">
                <a:avLst/>
              </a:prstGeom>
              <a:noFill/>
              <a:ln w="9525">
                <a:noFill/>
                <a:miter lim="800000"/>
                <a:headEnd/>
                <a:tailEnd/>
              </a:ln>
              <a:effectLst/>
            </p:spPr>
          </p:pic>
          <p:sp>
            <p:nvSpPr>
              <p:cNvPr id="23" name="Oval 22"/>
              <p:cNvSpPr/>
              <p:nvPr/>
            </p:nvSpPr>
            <p:spPr>
              <a:xfrm>
                <a:off x="6649743" y="930619"/>
                <a:ext cx="1430178" cy="1386840"/>
              </a:xfrm>
              <a:prstGeom prst="ellipse">
                <a:avLst/>
              </a:prstGeom>
              <a:noFill/>
              <a:ln w="28575">
                <a:solidFill>
                  <a:schemeClr val="bg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1" fontAlgn="auto" hangingPunct="1">
                  <a:spcBef>
                    <a:spcPts val="0"/>
                  </a:spcBef>
                  <a:spcAft>
                    <a:spcPts val="0"/>
                  </a:spcAft>
                </a:pPr>
                <a:endParaRPr lang="en-US" sz="1800">
                  <a:solidFill>
                    <a:prstClr val="white"/>
                  </a:solidFill>
                </a:endParaRPr>
              </a:p>
            </p:txBody>
          </p:sp>
        </p:grpSp>
        <p:pic>
          <p:nvPicPr>
            <p:cNvPr id="7176" name="Picture 8"/>
            <p:cNvPicPr>
              <a:picLocks noChangeAspect="1" noChangeArrowheads="1"/>
            </p:cNvPicPr>
            <p:nvPr/>
          </p:nvPicPr>
          <p:blipFill>
            <a:blip r:embed="rId7"/>
            <a:srcRect l="34992" r="33638"/>
            <a:stretch>
              <a:fillRect/>
            </a:stretch>
          </p:blipFill>
          <p:spPr bwMode="auto">
            <a:xfrm>
              <a:off x="6049812" y="3629272"/>
              <a:ext cx="2876412" cy="2965609"/>
            </a:xfrm>
            <a:prstGeom prst="rect">
              <a:avLst/>
            </a:prstGeom>
            <a:noFill/>
            <a:ln w="9525">
              <a:noFill/>
              <a:miter lim="800000"/>
              <a:headEnd/>
              <a:tailEnd/>
            </a:ln>
            <a:effectLst/>
          </p:spPr>
        </p:pic>
        <p:pic>
          <p:nvPicPr>
            <p:cNvPr id="25" name="Picture 8"/>
            <p:cNvPicPr>
              <a:picLocks noChangeAspect="1" noChangeArrowheads="1"/>
            </p:cNvPicPr>
            <p:nvPr/>
          </p:nvPicPr>
          <p:blipFill>
            <a:blip r:embed="rId7"/>
            <a:srcRect l="89647" t="90252" r="2951" b="1157"/>
            <a:stretch>
              <a:fillRect/>
            </a:stretch>
          </p:blipFill>
          <p:spPr bwMode="auto">
            <a:xfrm>
              <a:off x="8186738" y="6274252"/>
              <a:ext cx="678656" cy="254794"/>
            </a:xfrm>
            <a:prstGeom prst="rect">
              <a:avLst/>
            </a:prstGeom>
            <a:noFill/>
            <a:ln w="9525">
              <a:noFill/>
              <a:miter lim="800000"/>
              <a:headEnd/>
              <a:tailEnd/>
            </a:ln>
            <a:effectLst/>
          </p:spPr>
        </p:pic>
        <p:sp>
          <p:nvSpPr>
            <p:cNvPr id="26" name="Oval 25"/>
            <p:cNvSpPr/>
            <p:nvPr/>
          </p:nvSpPr>
          <p:spPr>
            <a:xfrm>
              <a:off x="6757993" y="4376412"/>
              <a:ext cx="1430178" cy="1386840"/>
            </a:xfrm>
            <a:prstGeom prst="ellipse">
              <a:avLst/>
            </a:prstGeom>
            <a:noFill/>
            <a:ln w="28575">
              <a:solidFill>
                <a:schemeClr val="bg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1" fontAlgn="auto" hangingPunct="1">
                <a:spcBef>
                  <a:spcPts val="0"/>
                </a:spcBef>
                <a:spcAft>
                  <a:spcPts val="0"/>
                </a:spcAft>
              </a:pPr>
              <a:endParaRPr lang="en-US" sz="1800">
                <a:solidFill>
                  <a:prstClr val="white"/>
                </a:solidFill>
              </a:endParaRPr>
            </a:p>
          </p:txBody>
        </p:sp>
        <p:grpSp>
          <p:nvGrpSpPr>
            <p:cNvPr id="2" name="Group 1"/>
            <p:cNvGrpSpPr/>
            <p:nvPr/>
          </p:nvGrpSpPr>
          <p:grpSpPr>
            <a:xfrm>
              <a:off x="182412" y="579437"/>
              <a:ext cx="2876550" cy="2965609"/>
              <a:chOff x="6011712" y="3638391"/>
              <a:chExt cx="2876550" cy="2965609"/>
            </a:xfrm>
          </p:grpSpPr>
          <p:pic>
            <p:nvPicPr>
              <p:cNvPr id="5" name="Picture 3"/>
              <p:cNvPicPr>
                <a:picLocks noChangeAspect="1" noChangeArrowheads="1"/>
              </p:cNvPicPr>
              <p:nvPr/>
            </p:nvPicPr>
            <p:blipFill rotWithShape="1">
              <a:blip r:embed="rId8"/>
              <a:srcRect l="34875" r="33753"/>
              <a:stretch/>
            </p:blipFill>
            <p:spPr bwMode="auto">
              <a:xfrm>
                <a:off x="6011712" y="3638391"/>
                <a:ext cx="2876550" cy="2965609"/>
              </a:xfrm>
              <a:prstGeom prst="rect">
                <a:avLst/>
              </a:prstGeom>
              <a:noFill/>
              <a:ln w="9525">
                <a:noFill/>
                <a:miter lim="800000"/>
                <a:headEnd/>
                <a:tailEnd/>
              </a:ln>
              <a:effectLst/>
            </p:spPr>
          </p:pic>
          <p:sp>
            <p:nvSpPr>
              <p:cNvPr id="6" name="Oval 5"/>
              <p:cNvSpPr/>
              <p:nvPr/>
            </p:nvSpPr>
            <p:spPr>
              <a:xfrm>
                <a:off x="6711323" y="4375150"/>
                <a:ext cx="1430178" cy="1386840"/>
              </a:xfrm>
              <a:prstGeom prst="ellipse">
                <a:avLst/>
              </a:prstGeom>
              <a:noFill/>
              <a:ln w="28575">
                <a:solidFill>
                  <a:schemeClr val="bg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1" fontAlgn="auto" hangingPunct="1">
                  <a:spcBef>
                    <a:spcPts val="0"/>
                  </a:spcBef>
                  <a:spcAft>
                    <a:spcPts val="0"/>
                  </a:spcAft>
                </a:pPr>
                <a:endParaRPr lang="en-US" sz="1800">
                  <a:solidFill>
                    <a:prstClr val="white"/>
                  </a:solidFill>
                </a:endParaRPr>
              </a:p>
            </p:txBody>
          </p:sp>
          <p:pic>
            <p:nvPicPr>
              <p:cNvPr id="27" name="Picture 3"/>
              <p:cNvPicPr>
                <a:picLocks noChangeAspect="1" noChangeArrowheads="1"/>
              </p:cNvPicPr>
              <p:nvPr/>
            </p:nvPicPr>
            <p:blipFill>
              <a:blip r:embed="rId8"/>
              <a:srcRect l="881" t="89631" r="94081" b="4253"/>
              <a:stretch>
                <a:fillRect/>
              </a:stretch>
            </p:blipFill>
            <p:spPr bwMode="auto">
              <a:xfrm>
                <a:off x="6102070" y="6364584"/>
                <a:ext cx="461963" cy="181372"/>
              </a:xfrm>
              <a:prstGeom prst="rect">
                <a:avLst/>
              </a:prstGeom>
              <a:noFill/>
              <a:ln w="9525">
                <a:noFill/>
                <a:miter lim="800000"/>
                <a:headEnd/>
                <a:tailEnd/>
              </a:ln>
              <a:effectLst/>
            </p:spPr>
          </p:pic>
        </p:grpSp>
        <p:sp>
          <p:nvSpPr>
            <p:cNvPr id="7" name="Oval 6"/>
            <p:cNvSpPr/>
            <p:nvPr/>
          </p:nvSpPr>
          <p:spPr>
            <a:xfrm>
              <a:off x="3821226" y="1313320"/>
              <a:ext cx="1430178" cy="1386840"/>
            </a:xfrm>
            <a:prstGeom prst="ellipse">
              <a:avLst/>
            </a:prstGeom>
            <a:noFill/>
            <a:ln w="28575">
              <a:solidFill>
                <a:schemeClr val="bg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1" fontAlgn="auto" hangingPunct="1">
                <a:spcBef>
                  <a:spcPts val="0"/>
                </a:spcBef>
                <a:spcAft>
                  <a:spcPts val="0"/>
                </a:spcAft>
              </a:pPr>
              <a:endParaRPr lang="en-US" sz="1800">
                <a:solidFill>
                  <a:prstClr val="white"/>
                </a:solidFill>
              </a:endParaRPr>
            </a:p>
          </p:txBody>
        </p:sp>
      </p:grpSp>
    </p:spTree>
    <p:extLst>
      <p:ext uri="{BB962C8B-B14F-4D97-AF65-F5344CB8AC3E}">
        <p14:creationId xmlns:p14="http://schemas.microsoft.com/office/powerpoint/2010/main" val="4230871556"/>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143119" y="598488"/>
            <a:ext cx="8863445" cy="6000791"/>
            <a:chOff x="280555" y="598488"/>
            <a:chExt cx="8554005" cy="6000791"/>
          </a:xfrm>
        </p:grpSpPr>
        <p:grpSp>
          <p:nvGrpSpPr>
            <p:cNvPr id="13" name="Group 12"/>
            <p:cNvGrpSpPr/>
            <p:nvPr/>
          </p:nvGrpSpPr>
          <p:grpSpPr>
            <a:xfrm>
              <a:off x="3201805" y="598488"/>
              <a:ext cx="2773679" cy="2965609"/>
              <a:chOff x="3106555" y="185738"/>
              <a:chExt cx="2773679" cy="2965609"/>
            </a:xfrm>
          </p:grpSpPr>
          <p:pic>
            <p:nvPicPr>
              <p:cNvPr id="8195" name="Picture 3"/>
              <p:cNvPicPr>
                <a:picLocks noChangeAspect="1" noChangeArrowheads="1"/>
              </p:cNvPicPr>
              <p:nvPr/>
            </p:nvPicPr>
            <p:blipFill>
              <a:blip r:embed="rId2"/>
              <a:srcRect l="35745" r="34005"/>
              <a:stretch>
                <a:fillRect/>
              </a:stretch>
            </p:blipFill>
            <p:spPr bwMode="auto">
              <a:xfrm>
                <a:off x="3106555" y="185738"/>
                <a:ext cx="2773679" cy="2965609"/>
              </a:xfrm>
              <a:prstGeom prst="rect">
                <a:avLst/>
              </a:prstGeom>
              <a:noFill/>
              <a:ln w="9525">
                <a:noFill/>
                <a:miter lim="800000"/>
                <a:headEnd/>
                <a:tailEnd/>
              </a:ln>
              <a:effectLst/>
            </p:spPr>
          </p:pic>
          <p:sp>
            <p:nvSpPr>
              <p:cNvPr id="6" name="Oval 5"/>
              <p:cNvSpPr/>
              <p:nvPr/>
            </p:nvSpPr>
            <p:spPr>
              <a:xfrm>
                <a:off x="3734539" y="921337"/>
                <a:ext cx="1430178" cy="1386840"/>
              </a:xfrm>
              <a:prstGeom prst="ellipse">
                <a:avLst/>
              </a:prstGeom>
              <a:noFill/>
              <a:ln w="28575">
                <a:solidFill>
                  <a:schemeClr val="bg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1" fontAlgn="auto" hangingPunct="1">
                  <a:spcBef>
                    <a:spcPts val="0"/>
                  </a:spcBef>
                  <a:spcAft>
                    <a:spcPts val="0"/>
                  </a:spcAft>
                </a:pPr>
                <a:endParaRPr lang="en-US" sz="1800">
                  <a:solidFill>
                    <a:prstClr val="white"/>
                  </a:solidFill>
                </a:endParaRPr>
              </a:p>
            </p:txBody>
          </p:sp>
          <p:pic>
            <p:nvPicPr>
              <p:cNvPr id="12" name="Picture 3"/>
              <p:cNvPicPr>
                <a:picLocks noChangeAspect="1" noChangeArrowheads="1"/>
              </p:cNvPicPr>
              <p:nvPr/>
            </p:nvPicPr>
            <p:blipFill>
              <a:blip r:embed="rId2"/>
              <a:srcRect l="89588" t="94032" r="3063"/>
              <a:stretch>
                <a:fillRect/>
              </a:stretch>
            </p:blipFill>
            <p:spPr bwMode="auto">
              <a:xfrm>
                <a:off x="5107781" y="2934097"/>
                <a:ext cx="673894" cy="177006"/>
              </a:xfrm>
              <a:prstGeom prst="rect">
                <a:avLst/>
              </a:prstGeom>
              <a:noFill/>
              <a:ln w="9525">
                <a:noFill/>
                <a:miter lim="800000"/>
                <a:headEnd/>
                <a:tailEnd/>
              </a:ln>
              <a:effectLst/>
            </p:spPr>
          </p:pic>
        </p:grpSp>
        <p:grpSp>
          <p:nvGrpSpPr>
            <p:cNvPr id="22" name="Group 21"/>
            <p:cNvGrpSpPr/>
            <p:nvPr/>
          </p:nvGrpSpPr>
          <p:grpSpPr>
            <a:xfrm>
              <a:off x="6051861" y="598488"/>
              <a:ext cx="2773679" cy="2965609"/>
              <a:chOff x="6046062" y="185738"/>
              <a:chExt cx="2773679" cy="2965609"/>
            </a:xfrm>
          </p:grpSpPr>
          <p:pic>
            <p:nvPicPr>
              <p:cNvPr id="8196" name="Picture 4"/>
              <p:cNvPicPr>
                <a:picLocks noChangeAspect="1" noChangeArrowheads="1"/>
              </p:cNvPicPr>
              <p:nvPr/>
            </p:nvPicPr>
            <p:blipFill>
              <a:blip r:embed="rId3"/>
              <a:srcRect l="35646" r="34104"/>
              <a:stretch>
                <a:fillRect/>
              </a:stretch>
            </p:blipFill>
            <p:spPr bwMode="auto">
              <a:xfrm>
                <a:off x="6046062" y="185738"/>
                <a:ext cx="2773679" cy="2965609"/>
              </a:xfrm>
              <a:prstGeom prst="rect">
                <a:avLst/>
              </a:prstGeom>
              <a:noFill/>
              <a:ln w="9525">
                <a:noFill/>
                <a:miter lim="800000"/>
                <a:headEnd/>
                <a:tailEnd/>
              </a:ln>
              <a:effectLst/>
            </p:spPr>
          </p:pic>
          <p:pic>
            <p:nvPicPr>
              <p:cNvPr id="15" name="Picture 4"/>
              <p:cNvPicPr>
                <a:picLocks noChangeAspect="1" noChangeArrowheads="1"/>
              </p:cNvPicPr>
              <p:nvPr/>
            </p:nvPicPr>
            <p:blipFill>
              <a:blip r:embed="rId3"/>
              <a:srcRect l="89653" t="93504" r="2997" b="1495"/>
              <a:stretch>
                <a:fillRect/>
              </a:stretch>
            </p:blipFill>
            <p:spPr bwMode="auto">
              <a:xfrm>
                <a:off x="8047288" y="2911931"/>
                <a:ext cx="673894" cy="148313"/>
              </a:xfrm>
              <a:prstGeom prst="rect">
                <a:avLst/>
              </a:prstGeom>
              <a:noFill/>
              <a:ln w="9525">
                <a:noFill/>
                <a:miter lim="800000"/>
                <a:headEnd/>
                <a:tailEnd/>
              </a:ln>
              <a:effectLst/>
            </p:spPr>
          </p:pic>
          <p:sp>
            <p:nvSpPr>
              <p:cNvPr id="16" name="Oval 15"/>
              <p:cNvSpPr/>
              <p:nvPr/>
            </p:nvSpPr>
            <p:spPr>
              <a:xfrm>
                <a:off x="6671008" y="919721"/>
                <a:ext cx="1430178" cy="1386840"/>
              </a:xfrm>
              <a:prstGeom prst="ellipse">
                <a:avLst/>
              </a:prstGeom>
              <a:noFill/>
              <a:ln w="28575">
                <a:solidFill>
                  <a:schemeClr val="bg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1" fontAlgn="auto" hangingPunct="1">
                  <a:spcBef>
                    <a:spcPts val="0"/>
                  </a:spcBef>
                  <a:spcAft>
                    <a:spcPts val="0"/>
                  </a:spcAft>
                </a:pPr>
                <a:endParaRPr lang="en-US" sz="1800">
                  <a:solidFill>
                    <a:prstClr val="white"/>
                  </a:solidFill>
                </a:endParaRPr>
              </a:p>
            </p:txBody>
          </p:sp>
        </p:grpSp>
        <p:grpSp>
          <p:nvGrpSpPr>
            <p:cNvPr id="21" name="Group 20"/>
            <p:cNvGrpSpPr/>
            <p:nvPr/>
          </p:nvGrpSpPr>
          <p:grpSpPr>
            <a:xfrm>
              <a:off x="280555" y="3633670"/>
              <a:ext cx="2773679" cy="2965609"/>
              <a:chOff x="224309" y="3346553"/>
              <a:chExt cx="2773679" cy="2965609"/>
            </a:xfrm>
          </p:grpSpPr>
          <p:grpSp>
            <p:nvGrpSpPr>
              <p:cNvPr id="19" name="Group 18"/>
              <p:cNvGrpSpPr/>
              <p:nvPr/>
            </p:nvGrpSpPr>
            <p:grpSpPr>
              <a:xfrm>
                <a:off x="224309" y="3346553"/>
                <a:ext cx="2773679" cy="2965609"/>
                <a:chOff x="6055228" y="185738"/>
                <a:chExt cx="2773679" cy="2965609"/>
              </a:xfrm>
            </p:grpSpPr>
            <p:pic>
              <p:nvPicPr>
                <p:cNvPr id="8197" name="Picture 5"/>
                <p:cNvPicPr>
                  <a:picLocks noChangeAspect="1" noChangeArrowheads="1"/>
                </p:cNvPicPr>
                <p:nvPr/>
              </p:nvPicPr>
              <p:blipFill>
                <a:blip r:embed="rId4"/>
                <a:srcRect l="35725" r="34024"/>
                <a:stretch>
                  <a:fillRect/>
                </a:stretch>
              </p:blipFill>
              <p:spPr bwMode="auto">
                <a:xfrm>
                  <a:off x="6055228" y="185738"/>
                  <a:ext cx="2773679" cy="2965609"/>
                </a:xfrm>
                <a:prstGeom prst="rect">
                  <a:avLst/>
                </a:prstGeom>
                <a:noFill/>
                <a:ln w="9525">
                  <a:noFill/>
                  <a:miter lim="800000"/>
                  <a:headEnd/>
                  <a:tailEnd/>
                </a:ln>
                <a:effectLst/>
              </p:spPr>
            </p:pic>
            <p:sp>
              <p:nvSpPr>
                <p:cNvPr id="18" name="Oval 17"/>
                <p:cNvSpPr/>
                <p:nvPr/>
              </p:nvSpPr>
              <p:spPr>
                <a:xfrm>
                  <a:off x="6682646" y="924698"/>
                  <a:ext cx="1430178" cy="1386840"/>
                </a:xfrm>
                <a:prstGeom prst="ellipse">
                  <a:avLst/>
                </a:prstGeom>
                <a:noFill/>
                <a:ln w="28575">
                  <a:solidFill>
                    <a:schemeClr val="bg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1" fontAlgn="auto" hangingPunct="1">
                    <a:spcBef>
                      <a:spcPts val="0"/>
                    </a:spcBef>
                    <a:spcAft>
                      <a:spcPts val="0"/>
                    </a:spcAft>
                  </a:pPr>
                  <a:endParaRPr lang="en-US" sz="1800">
                    <a:solidFill>
                      <a:prstClr val="white"/>
                    </a:solidFill>
                  </a:endParaRPr>
                </a:p>
              </p:txBody>
            </p:sp>
          </p:grpSp>
          <p:pic>
            <p:nvPicPr>
              <p:cNvPr id="20" name="Picture 5"/>
              <p:cNvPicPr>
                <a:picLocks noChangeAspect="1" noChangeArrowheads="1"/>
              </p:cNvPicPr>
              <p:nvPr/>
            </p:nvPicPr>
            <p:blipFill>
              <a:blip r:embed="rId4"/>
              <a:srcRect l="89531" t="94861" r="3093" b="1267"/>
              <a:stretch>
                <a:fillRect/>
              </a:stretch>
            </p:blipFill>
            <p:spPr bwMode="auto">
              <a:xfrm>
                <a:off x="2199388" y="6110321"/>
                <a:ext cx="676275" cy="114832"/>
              </a:xfrm>
              <a:prstGeom prst="rect">
                <a:avLst/>
              </a:prstGeom>
              <a:noFill/>
              <a:ln w="9525">
                <a:noFill/>
                <a:miter lim="800000"/>
                <a:headEnd/>
                <a:tailEnd/>
              </a:ln>
              <a:effectLst/>
            </p:spPr>
          </p:pic>
        </p:grpSp>
        <p:grpSp>
          <p:nvGrpSpPr>
            <p:cNvPr id="24" name="Group 23"/>
            <p:cNvGrpSpPr/>
            <p:nvPr/>
          </p:nvGrpSpPr>
          <p:grpSpPr>
            <a:xfrm>
              <a:off x="283498" y="598488"/>
              <a:ext cx="2773679" cy="2965609"/>
              <a:chOff x="188248" y="185738"/>
              <a:chExt cx="2773679" cy="2965609"/>
            </a:xfrm>
          </p:grpSpPr>
          <p:pic>
            <p:nvPicPr>
              <p:cNvPr id="2" name="Picture 3"/>
              <p:cNvPicPr>
                <a:picLocks noChangeAspect="1" noChangeArrowheads="1"/>
              </p:cNvPicPr>
              <p:nvPr/>
            </p:nvPicPr>
            <p:blipFill>
              <a:blip r:embed="rId5"/>
              <a:srcRect l="34875" r="34875"/>
              <a:stretch>
                <a:fillRect/>
              </a:stretch>
            </p:blipFill>
            <p:spPr bwMode="auto">
              <a:xfrm>
                <a:off x="188248" y="185738"/>
                <a:ext cx="2773679" cy="2965609"/>
              </a:xfrm>
              <a:prstGeom prst="rect">
                <a:avLst/>
              </a:prstGeom>
              <a:noFill/>
              <a:ln w="9525">
                <a:noFill/>
                <a:miter lim="800000"/>
                <a:headEnd/>
                <a:tailEnd/>
              </a:ln>
              <a:effectLst/>
            </p:spPr>
          </p:pic>
          <p:sp>
            <p:nvSpPr>
              <p:cNvPr id="3" name="Oval 2"/>
              <p:cNvSpPr/>
              <p:nvPr/>
            </p:nvSpPr>
            <p:spPr>
              <a:xfrm>
                <a:off x="887859" y="922497"/>
                <a:ext cx="1430178" cy="1386840"/>
              </a:xfrm>
              <a:prstGeom prst="ellipse">
                <a:avLst/>
              </a:prstGeom>
              <a:noFill/>
              <a:ln w="28575">
                <a:solidFill>
                  <a:schemeClr val="bg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1" fontAlgn="auto" hangingPunct="1">
                  <a:spcBef>
                    <a:spcPts val="0"/>
                  </a:spcBef>
                  <a:spcAft>
                    <a:spcPts val="0"/>
                  </a:spcAft>
                </a:pPr>
                <a:endParaRPr lang="en-US" sz="1800">
                  <a:solidFill>
                    <a:prstClr val="white"/>
                  </a:solidFill>
                </a:endParaRPr>
              </a:p>
            </p:txBody>
          </p:sp>
          <p:pic>
            <p:nvPicPr>
              <p:cNvPr id="23" name="Picture 3"/>
              <p:cNvPicPr>
                <a:picLocks noChangeAspect="1" noChangeArrowheads="1"/>
              </p:cNvPicPr>
              <p:nvPr/>
            </p:nvPicPr>
            <p:blipFill>
              <a:blip r:embed="rId5"/>
              <a:srcRect l="881" t="89631" r="94081" b="4253"/>
              <a:stretch>
                <a:fillRect/>
              </a:stretch>
            </p:blipFill>
            <p:spPr bwMode="auto">
              <a:xfrm>
                <a:off x="278606" y="2911931"/>
                <a:ext cx="461963" cy="181372"/>
              </a:xfrm>
              <a:prstGeom prst="rect">
                <a:avLst/>
              </a:prstGeom>
              <a:noFill/>
              <a:ln w="9525">
                <a:noFill/>
                <a:miter lim="800000"/>
                <a:headEnd/>
                <a:tailEnd/>
              </a:ln>
              <a:effectLst/>
            </p:spPr>
          </p:pic>
        </p:grpSp>
        <p:grpSp>
          <p:nvGrpSpPr>
            <p:cNvPr id="29" name="Group 28"/>
            <p:cNvGrpSpPr/>
            <p:nvPr/>
          </p:nvGrpSpPr>
          <p:grpSpPr>
            <a:xfrm>
              <a:off x="3207879" y="3633670"/>
              <a:ext cx="2773679" cy="2965609"/>
              <a:chOff x="3035361" y="3220920"/>
              <a:chExt cx="2773679" cy="2965609"/>
            </a:xfrm>
          </p:grpSpPr>
          <p:pic>
            <p:nvPicPr>
              <p:cNvPr id="8199" name="Picture 7"/>
              <p:cNvPicPr>
                <a:picLocks noChangeAspect="1" noChangeArrowheads="1"/>
              </p:cNvPicPr>
              <p:nvPr/>
            </p:nvPicPr>
            <p:blipFill>
              <a:blip r:embed="rId6"/>
              <a:srcRect l="36024" r="33725"/>
              <a:stretch>
                <a:fillRect/>
              </a:stretch>
            </p:blipFill>
            <p:spPr bwMode="auto">
              <a:xfrm>
                <a:off x="3035361" y="3220920"/>
                <a:ext cx="2773679" cy="2965609"/>
              </a:xfrm>
              <a:prstGeom prst="rect">
                <a:avLst/>
              </a:prstGeom>
              <a:noFill/>
              <a:ln w="9525">
                <a:noFill/>
                <a:miter lim="800000"/>
                <a:headEnd/>
                <a:tailEnd/>
              </a:ln>
              <a:effectLst/>
            </p:spPr>
          </p:pic>
          <p:pic>
            <p:nvPicPr>
              <p:cNvPr id="27" name="Picture 7"/>
              <p:cNvPicPr>
                <a:picLocks noChangeAspect="1" noChangeArrowheads="1"/>
              </p:cNvPicPr>
              <p:nvPr/>
            </p:nvPicPr>
            <p:blipFill>
              <a:blip r:embed="rId6"/>
              <a:srcRect l="89528" t="94861" r="3158" b="1558"/>
              <a:stretch>
                <a:fillRect/>
              </a:stretch>
            </p:blipFill>
            <p:spPr bwMode="auto">
              <a:xfrm>
                <a:off x="4993739" y="6002301"/>
                <a:ext cx="670585" cy="106203"/>
              </a:xfrm>
              <a:prstGeom prst="rect">
                <a:avLst/>
              </a:prstGeom>
              <a:noFill/>
              <a:ln w="9525">
                <a:noFill/>
                <a:miter lim="800000"/>
                <a:headEnd/>
                <a:tailEnd/>
              </a:ln>
              <a:effectLst/>
            </p:spPr>
          </p:pic>
          <p:sp>
            <p:nvSpPr>
              <p:cNvPr id="28" name="Oval 27"/>
              <p:cNvSpPr/>
              <p:nvPr/>
            </p:nvSpPr>
            <p:spPr>
              <a:xfrm>
                <a:off x="3633823" y="3958330"/>
                <a:ext cx="1430178" cy="1386840"/>
              </a:xfrm>
              <a:prstGeom prst="ellipse">
                <a:avLst/>
              </a:prstGeom>
              <a:noFill/>
              <a:ln w="28575">
                <a:solidFill>
                  <a:schemeClr val="bg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1" fontAlgn="auto" hangingPunct="1">
                  <a:spcBef>
                    <a:spcPts val="0"/>
                  </a:spcBef>
                  <a:spcAft>
                    <a:spcPts val="0"/>
                  </a:spcAft>
                </a:pPr>
                <a:endParaRPr lang="en-US" sz="1800">
                  <a:solidFill>
                    <a:prstClr val="white"/>
                  </a:solidFill>
                </a:endParaRPr>
              </a:p>
            </p:txBody>
          </p:sp>
        </p:grpSp>
        <p:grpSp>
          <p:nvGrpSpPr>
            <p:cNvPr id="33" name="Group 32"/>
            <p:cNvGrpSpPr/>
            <p:nvPr/>
          </p:nvGrpSpPr>
          <p:grpSpPr>
            <a:xfrm>
              <a:off x="6060881" y="3633670"/>
              <a:ext cx="2773679" cy="2965609"/>
              <a:chOff x="5965631" y="3220920"/>
              <a:chExt cx="2773679" cy="2965609"/>
            </a:xfrm>
          </p:grpSpPr>
          <p:pic>
            <p:nvPicPr>
              <p:cNvPr id="8200" name="Picture 8"/>
              <p:cNvPicPr>
                <a:picLocks noChangeAspect="1" noChangeArrowheads="1"/>
              </p:cNvPicPr>
              <p:nvPr/>
            </p:nvPicPr>
            <p:blipFill>
              <a:blip r:embed="rId7"/>
              <a:srcRect l="35456" r="34295"/>
              <a:stretch>
                <a:fillRect/>
              </a:stretch>
            </p:blipFill>
            <p:spPr bwMode="auto">
              <a:xfrm>
                <a:off x="5965631" y="3220920"/>
                <a:ext cx="2773679" cy="2965609"/>
              </a:xfrm>
              <a:prstGeom prst="rect">
                <a:avLst/>
              </a:prstGeom>
              <a:noFill/>
              <a:ln w="9525">
                <a:noFill/>
                <a:miter lim="800000"/>
                <a:headEnd/>
                <a:tailEnd/>
              </a:ln>
              <a:effectLst/>
            </p:spPr>
          </p:pic>
          <p:pic>
            <p:nvPicPr>
              <p:cNvPr id="31" name="Picture 8"/>
              <p:cNvPicPr>
                <a:picLocks noChangeAspect="1" noChangeArrowheads="1"/>
              </p:cNvPicPr>
              <p:nvPr/>
            </p:nvPicPr>
            <p:blipFill>
              <a:blip r:embed="rId7"/>
              <a:srcRect l="89560" t="90734" r="3195" b="1063"/>
              <a:stretch>
                <a:fillRect/>
              </a:stretch>
            </p:blipFill>
            <p:spPr bwMode="auto">
              <a:xfrm>
                <a:off x="7982821" y="5885201"/>
                <a:ext cx="664369" cy="243284"/>
              </a:xfrm>
              <a:prstGeom prst="rect">
                <a:avLst/>
              </a:prstGeom>
              <a:noFill/>
              <a:ln w="9525">
                <a:noFill/>
                <a:miter lim="800000"/>
                <a:headEnd/>
                <a:tailEnd/>
              </a:ln>
              <a:effectLst/>
            </p:spPr>
          </p:pic>
          <p:sp>
            <p:nvSpPr>
              <p:cNvPr id="32" name="Oval 31"/>
              <p:cNvSpPr/>
              <p:nvPr/>
            </p:nvSpPr>
            <p:spPr>
              <a:xfrm>
                <a:off x="6611123" y="3956194"/>
                <a:ext cx="1430178" cy="1386840"/>
              </a:xfrm>
              <a:prstGeom prst="ellipse">
                <a:avLst/>
              </a:prstGeom>
              <a:noFill/>
              <a:ln w="28575">
                <a:solidFill>
                  <a:schemeClr val="bg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1" fontAlgn="auto" hangingPunct="1">
                  <a:spcBef>
                    <a:spcPts val="0"/>
                  </a:spcBef>
                  <a:spcAft>
                    <a:spcPts val="0"/>
                  </a:spcAft>
                </a:pPr>
                <a:endParaRPr lang="en-US" sz="1800">
                  <a:solidFill>
                    <a:prstClr val="white"/>
                  </a:solidFill>
                </a:endParaRPr>
              </a:p>
            </p:txBody>
          </p:sp>
        </p:grpSp>
      </p:grpSp>
    </p:spTree>
    <p:extLst>
      <p:ext uri="{BB962C8B-B14F-4D97-AF65-F5344CB8AC3E}">
        <p14:creationId xmlns:p14="http://schemas.microsoft.com/office/powerpoint/2010/main" val="3910576647"/>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 name="Picture 2"/>
          <p:cNvPicPr>
            <a:picLocks noChangeArrowheads="1"/>
          </p:cNvPicPr>
          <p:nvPr/>
        </p:nvPicPr>
        <p:blipFill rotWithShape="1">
          <a:blip r:embed="rId3"/>
          <a:srcRect l="32735" t="14995" r="40935" b="39810"/>
          <a:stretch/>
        </p:blipFill>
        <p:spPr bwMode="auto">
          <a:xfrm>
            <a:off x="149225" y="1482725"/>
            <a:ext cx="2894013" cy="2832556"/>
          </a:xfrm>
          <a:prstGeom prst="rect">
            <a:avLst/>
          </a:prstGeom>
          <a:noFill/>
          <a:ln w="9525">
            <a:noFill/>
            <a:miter lim="800000"/>
            <a:headEnd/>
            <a:tailEnd/>
          </a:ln>
          <a:effectLst/>
        </p:spPr>
      </p:pic>
      <p:pic>
        <p:nvPicPr>
          <p:cNvPr id="46" name="Picture 2"/>
          <p:cNvPicPr>
            <a:picLocks noChangeArrowheads="1"/>
          </p:cNvPicPr>
          <p:nvPr/>
        </p:nvPicPr>
        <p:blipFill rotWithShape="1">
          <a:blip r:embed="rId3"/>
          <a:srcRect l="2959" t="58781" r="92658" b="37081"/>
          <a:stretch/>
        </p:blipFill>
        <p:spPr bwMode="auto">
          <a:xfrm>
            <a:off x="212733" y="3930054"/>
            <a:ext cx="481620" cy="259392"/>
          </a:xfrm>
          <a:prstGeom prst="rect">
            <a:avLst/>
          </a:prstGeom>
          <a:noFill/>
          <a:ln w="9525">
            <a:noFill/>
            <a:miter lim="800000"/>
            <a:headEnd/>
            <a:tailEnd/>
          </a:ln>
          <a:effectLst/>
        </p:spPr>
      </p:pic>
      <p:grpSp>
        <p:nvGrpSpPr>
          <p:cNvPr id="48" name="Group 47"/>
          <p:cNvGrpSpPr/>
          <p:nvPr/>
        </p:nvGrpSpPr>
        <p:grpSpPr>
          <a:xfrm>
            <a:off x="29309" y="678607"/>
            <a:ext cx="9046191" cy="758152"/>
            <a:chOff x="29309" y="678607"/>
            <a:chExt cx="9046191" cy="758152"/>
          </a:xfrm>
        </p:grpSpPr>
        <p:pic>
          <p:nvPicPr>
            <p:cNvPr id="7" name="Picture 2"/>
            <p:cNvPicPr>
              <a:picLocks noChangeAspect="1" noChangeArrowheads="1"/>
            </p:cNvPicPr>
            <p:nvPr/>
          </p:nvPicPr>
          <p:blipFill rotWithShape="1">
            <a:blip r:embed="rId4"/>
            <a:srcRect l="3348" t="68571" r="10477" b="20000"/>
            <a:stretch/>
          </p:blipFill>
          <p:spPr bwMode="auto">
            <a:xfrm>
              <a:off x="29309" y="678607"/>
              <a:ext cx="9046191" cy="758152"/>
            </a:xfrm>
            <a:prstGeom prst="rect">
              <a:avLst/>
            </a:prstGeom>
            <a:noFill/>
            <a:ln w="9525">
              <a:noFill/>
              <a:miter lim="800000"/>
              <a:headEnd/>
              <a:tailEnd/>
            </a:ln>
            <a:effectLst/>
          </p:spPr>
        </p:pic>
        <p:sp>
          <p:nvSpPr>
            <p:cNvPr id="12" name="TextBox 11"/>
            <p:cNvSpPr txBox="1"/>
            <p:nvPr/>
          </p:nvSpPr>
          <p:spPr>
            <a:xfrm>
              <a:off x="6207923" y="756746"/>
              <a:ext cx="2395817" cy="338554"/>
            </a:xfrm>
            <a:prstGeom prst="rect">
              <a:avLst/>
            </a:prstGeom>
            <a:noFill/>
          </p:spPr>
          <p:txBody>
            <a:bodyPr wrap="square" rtlCol="0">
              <a:spAutoFit/>
            </a:bodyPr>
            <a:lstStyle/>
            <a:p>
              <a:pPr eaLnBrk="1" fontAlgn="auto" hangingPunct="1">
                <a:spcBef>
                  <a:spcPts val="0"/>
                </a:spcBef>
                <a:spcAft>
                  <a:spcPts val="0"/>
                </a:spcAft>
              </a:pPr>
              <a:r>
                <a:rPr lang="en-US" sz="1600" b="1" dirty="0" smtClean="0">
                  <a:solidFill>
                    <a:prstClr val="black"/>
                  </a:solidFill>
                  <a:latin typeface="Arial" panose="020B0604020202020204" pitchFamily="34" charset="0"/>
                  <a:cs typeface="Arial" panose="020B0604020202020204" pitchFamily="34" charset="0"/>
                </a:rPr>
                <a:t>TOTAL EYE spectrum</a:t>
              </a:r>
              <a:endParaRPr lang="en-US" sz="1600" b="1" dirty="0">
                <a:solidFill>
                  <a:prstClr val="black"/>
                </a:solidFill>
                <a:latin typeface="Arial" panose="020B0604020202020204" pitchFamily="34" charset="0"/>
                <a:cs typeface="Arial" panose="020B0604020202020204" pitchFamily="34" charset="0"/>
              </a:endParaRPr>
            </a:p>
          </p:txBody>
        </p:sp>
      </p:grpSp>
      <p:sp>
        <p:nvSpPr>
          <p:cNvPr id="21" name="TextBox 18"/>
          <p:cNvSpPr txBox="1">
            <a:spLocks noChangeArrowheads="1"/>
          </p:cNvSpPr>
          <p:nvPr/>
        </p:nvSpPr>
        <p:spPr bwMode="auto">
          <a:xfrm>
            <a:off x="0" y="41275"/>
            <a:ext cx="91440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spcBef>
                <a:spcPct val="20000"/>
              </a:spcBef>
              <a:buFont typeface="Arial" pitchFamily="34" charset="0"/>
              <a:buChar char="•"/>
              <a:defRPr sz="3200">
                <a:solidFill>
                  <a:schemeClr val="tx1"/>
                </a:solidFill>
                <a:latin typeface="Calibri" pitchFamily="34" charset="0"/>
              </a:defRPr>
            </a:lvl1pPr>
            <a:lvl2pPr marL="742950" indent="-285750" defTabSz="457200">
              <a:spcBef>
                <a:spcPct val="20000"/>
              </a:spcBef>
              <a:buFont typeface="Arial" pitchFamily="34" charset="0"/>
              <a:buChar char="–"/>
              <a:defRPr sz="2800">
                <a:solidFill>
                  <a:schemeClr val="tx1"/>
                </a:solidFill>
                <a:latin typeface="Calibri" pitchFamily="34" charset="0"/>
              </a:defRPr>
            </a:lvl2pPr>
            <a:lvl3pPr marL="1143000" indent="-228600" defTabSz="457200">
              <a:spcBef>
                <a:spcPct val="20000"/>
              </a:spcBef>
              <a:buFont typeface="Arial" pitchFamily="34" charset="0"/>
              <a:buChar char="•"/>
              <a:defRPr sz="2400">
                <a:solidFill>
                  <a:schemeClr val="tx1"/>
                </a:solidFill>
                <a:latin typeface="Calibri" pitchFamily="34" charset="0"/>
              </a:defRPr>
            </a:lvl3pPr>
            <a:lvl4pPr marL="1600200" indent="-228600" defTabSz="457200">
              <a:spcBef>
                <a:spcPct val="20000"/>
              </a:spcBef>
              <a:buFont typeface="Arial" pitchFamily="34" charset="0"/>
              <a:buChar char="–"/>
              <a:defRPr sz="2000">
                <a:solidFill>
                  <a:schemeClr val="tx1"/>
                </a:solidFill>
                <a:latin typeface="Calibri" pitchFamily="34" charset="0"/>
              </a:defRPr>
            </a:lvl4pPr>
            <a:lvl5pPr marL="2057400" indent="-228600" defTabSz="4572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 typeface="Arial" pitchFamily="34" charset="0"/>
              <a:buNone/>
            </a:pPr>
            <a:r>
              <a:rPr lang="en-US" altLang="en-US" sz="2800" b="1" dirty="0" smtClean="0">
                <a:solidFill>
                  <a:prstClr val="black"/>
                </a:solidFill>
                <a:latin typeface="Arial" pitchFamily="34" charset="0"/>
                <a:cs typeface="Arial" pitchFamily="34" charset="0"/>
              </a:rPr>
              <a:t>Restricted </a:t>
            </a:r>
            <a:r>
              <a:rPr lang="en-US" altLang="en-US" sz="2800" b="1" dirty="0" err="1" smtClean="0">
                <a:solidFill>
                  <a:prstClr val="black"/>
                </a:solidFill>
                <a:latin typeface="Arial" pitchFamily="34" charset="0"/>
                <a:cs typeface="Arial" pitchFamily="34" charset="0"/>
              </a:rPr>
              <a:t>diacyl</a:t>
            </a:r>
            <a:r>
              <a:rPr lang="en-US" altLang="en-US" sz="2800" b="1" dirty="0" smtClean="0">
                <a:solidFill>
                  <a:prstClr val="black"/>
                </a:solidFill>
                <a:latin typeface="Arial" pitchFamily="34" charset="0"/>
                <a:cs typeface="Arial" pitchFamily="34" charset="0"/>
              </a:rPr>
              <a:t> phospholipids in lens core.</a:t>
            </a:r>
            <a:endParaRPr lang="en-US" altLang="en-US" sz="2800" b="1" dirty="0">
              <a:solidFill>
                <a:prstClr val="black"/>
              </a:solidFill>
              <a:latin typeface="Arial" pitchFamily="34" charset="0"/>
              <a:cs typeface="Arial" pitchFamily="34" charset="0"/>
            </a:endParaRPr>
          </a:p>
        </p:txBody>
      </p:sp>
      <p:grpSp>
        <p:nvGrpSpPr>
          <p:cNvPr id="44" name="Group 43"/>
          <p:cNvGrpSpPr/>
          <p:nvPr/>
        </p:nvGrpSpPr>
        <p:grpSpPr>
          <a:xfrm>
            <a:off x="29310" y="1470232"/>
            <a:ext cx="9046190" cy="5228705"/>
            <a:chOff x="29310" y="1470232"/>
            <a:chExt cx="9046190" cy="5228705"/>
          </a:xfrm>
        </p:grpSpPr>
        <p:grpSp>
          <p:nvGrpSpPr>
            <p:cNvPr id="33" name="Group 32"/>
            <p:cNvGrpSpPr/>
            <p:nvPr/>
          </p:nvGrpSpPr>
          <p:grpSpPr>
            <a:xfrm>
              <a:off x="29310" y="5950543"/>
              <a:ext cx="9046190" cy="748394"/>
              <a:chOff x="29310" y="5950543"/>
              <a:chExt cx="9046190" cy="748394"/>
            </a:xfrm>
          </p:grpSpPr>
          <p:pic>
            <p:nvPicPr>
              <p:cNvPr id="10" name="Picture 9"/>
              <p:cNvPicPr preferRelativeResize="0">
                <a:picLocks noChangeArrowheads="1"/>
              </p:cNvPicPr>
              <p:nvPr/>
            </p:nvPicPr>
            <p:blipFill rotWithShape="1">
              <a:blip r:embed="rId5"/>
              <a:srcRect l="3359" t="68533" r="10476" b="20000"/>
              <a:stretch/>
            </p:blipFill>
            <p:spPr bwMode="auto">
              <a:xfrm>
                <a:off x="29310" y="5950543"/>
                <a:ext cx="9046190" cy="748394"/>
              </a:xfrm>
              <a:prstGeom prst="rect">
                <a:avLst/>
              </a:prstGeom>
              <a:noFill/>
              <a:ln w="9525">
                <a:noFill/>
                <a:miter lim="800000"/>
                <a:headEnd/>
                <a:tailEnd/>
              </a:ln>
              <a:effectLst/>
            </p:spPr>
          </p:pic>
          <p:sp>
            <p:nvSpPr>
              <p:cNvPr id="13" name="TextBox 12"/>
              <p:cNvSpPr txBox="1"/>
              <p:nvPr/>
            </p:nvSpPr>
            <p:spPr>
              <a:xfrm>
                <a:off x="6207923" y="6024953"/>
                <a:ext cx="2388698" cy="338554"/>
              </a:xfrm>
              <a:prstGeom prst="rect">
                <a:avLst/>
              </a:prstGeom>
              <a:noFill/>
            </p:spPr>
            <p:txBody>
              <a:bodyPr wrap="square" rtlCol="0">
                <a:spAutoFit/>
              </a:bodyPr>
              <a:lstStyle/>
              <a:p>
                <a:pPr eaLnBrk="1" fontAlgn="auto" hangingPunct="1">
                  <a:spcBef>
                    <a:spcPts val="0"/>
                  </a:spcBef>
                  <a:spcAft>
                    <a:spcPts val="0"/>
                  </a:spcAft>
                </a:pPr>
                <a:r>
                  <a:rPr lang="en-US" sz="1600" b="1" dirty="0" smtClean="0">
                    <a:solidFill>
                      <a:srgbClr val="993300"/>
                    </a:solidFill>
                    <a:latin typeface="Arial" panose="020B0604020202020204" pitchFamily="34" charset="0"/>
                    <a:cs typeface="Arial" panose="020B0604020202020204" pitchFamily="34" charset="0"/>
                  </a:rPr>
                  <a:t>LENS CORE spectrum</a:t>
                </a:r>
                <a:endParaRPr lang="en-US" sz="1600" b="1" dirty="0">
                  <a:solidFill>
                    <a:srgbClr val="993300"/>
                  </a:solidFill>
                  <a:latin typeface="Arial" panose="020B0604020202020204" pitchFamily="34" charset="0"/>
                  <a:cs typeface="Arial" panose="020B0604020202020204" pitchFamily="34" charset="0"/>
                </a:endParaRPr>
              </a:p>
            </p:txBody>
          </p:sp>
        </p:grpSp>
        <p:grpSp>
          <p:nvGrpSpPr>
            <p:cNvPr id="35" name="Group 34"/>
            <p:cNvGrpSpPr/>
            <p:nvPr/>
          </p:nvGrpSpPr>
          <p:grpSpPr>
            <a:xfrm>
              <a:off x="6086535" y="1470232"/>
              <a:ext cx="2921967" cy="2868839"/>
              <a:chOff x="6086535" y="1470232"/>
              <a:chExt cx="2921967" cy="2868839"/>
            </a:xfrm>
          </p:grpSpPr>
          <p:pic>
            <p:nvPicPr>
              <p:cNvPr id="3" name="Picture 2"/>
              <p:cNvPicPr preferRelativeResize="0">
                <a:picLocks noChangeAspect="1" noChangeArrowheads="1"/>
              </p:cNvPicPr>
              <p:nvPr/>
            </p:nvPicPr>
            <p:blipFill rotWithShape="1">
              <a:blip r:embed="rId6"/>
              <a:srcRect l="30703" t="11859" r="42490" b="41761"/>
              <a:stretch/>
            </p:blipFill>
            <p:spPr bwMode="auto">
              <a:xfrm>
                <a:off x="6086535" y="1470232"/>
                <a:ext cx="2921967" cy="2868839"/>
              </a:xfrm>
              <a:prstGeom prst="rect">
                <a:avLst/>
              </a:prstGeom>
              <a:noFill/>
              <a:ln w="9525">
                <a:noFill/>
                <a:miter lim="800000"/>
                <a:headEnd/>
                <a:tailEnd/>
              </a:ln>
              <a:effectLst/>
            </p:spPr>
          </p:pic>
          <p:cxnSp>
            <p:nvCxnSpPr>
              <p:cNvPr id="24" name="Straight Arrow Connector 23"/>
              <p:cNvCxnSpPr/>
              <p:nvPr/>
            </p:nvCxnSpPr>
            <p:spPr>
              <a:xfrm flipV="1">
                <a:off x="7293181" y="3093213"/>
                <a:ext cx="146695" cy="176035"/>
              </a:xfrm>
              <a:prstGeom prst="straightConnector1">
                <a:avLst/>
              </a:prstGeom>
              <a:ln w="28575">
                <a:solidFill>
                  <a:srgbClr val="993300"/>
                </a:solidFill>
                <a:tailEnd type="arrow"/>
              </a:ln>
            </p:spPr>
            <p:style>
              <a:lnRef idx="1">
                <a:schemeClr val="accent1"/>
              </a:lnRef>
              <a:fillRef idx="0">
                <a:schemeClr val="accent1"/>
              </a:fillRef>
              <a:effectRef idx="0">
                <a:schemeClr val="accent1"/>
              </a:effectRef>
              <a:fontRef idx="minor">
                <a:schemeClr val="tx1"/>
              </a:fontRef>
            </p:style>
          </p:cxnSp>
        </p:grpSp>
      </p:grpSp>
      <p:grpSp>
        <p:nvGrpSpPr>
          <p:cNvPr id="6" name="Group 5"/>
          <p:cNvGrpSpPr/>
          <p:nvPr/>
        </p:nvGrpSpPr>
        <p:grpSpPr>
          <a:xfrm>
            <a:off x="4523469" y="5969006"/>
            <a:ext cx="312906" cy="400110"/>
            <a:chOff x="4523469" y="5969006"/>
            <a:chExt cx="312906" cy="400110"/>
          </a:xfrm>
        </p:grpSpPr>
        <p:cxnSp>
          <p:nvCxnSpPr>
            <p:cNvPr id="23" name="Straight Connector 22"/>
            <p:cNvCxnSpPr/>
            <p:nvPr/>
          </p:nvCxnSpPr>
          <p:spPr>
            <a:xfrm>
              <a:off x="4523469" y="6336809"/>
              <a:ext cx="297388" cy="0"/>
            </a:xfrm>
            <a:prstGeom prst="line">
              <a:avLst/>
            </a:prstGeom>
            <a:ln w="28575">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4523469" y="5969006"/>
              <a:ext cx="312906" cy="400110"/>
            </a:xfrm>
            <a:prstGeom prst="rect">
              <a:avLst/>
            </a:prstGeom>
            <a:noFill/>
          </p:spPr>
          <p:txBody>
            <a:bodyPr wrap="none" rtlCol="0">
              <a:spAutoFit/>
            </a:bodyPr>
            <a:lstStyle/>
            <a:p>
              <a:r>
                <a:rPr lang="en-US" sz="2000" b="1" dirty="0" smtClean="0">
                  <a:solidFill>
                    <a:prstClr val="black"/>
                  </a:solidFill>
                  <a:latin typeface="Arial" panose="020B0604020202020204" pitchFamily="34" charset="0"/>
                  <a:cs typeface="Arial" panose="020B0604020202020204" pitchFamily="34" charset="0"/>
                </a:rPr>
                <a:t>↑</a:t>
              </a:r>
              <a:endParaRPr lang="en-US" sz="2000" b="1" dirty="0">
                <a:solidFill>
                  <a:prstClr val="black"/>
                </a:solidFill>
                <a:latin typeface="Arial" panose="020B0604020202020204" pitchFamily="34" charset="0"/>
                <a:cs typeface="Arial" panose="020B0604020202020204" pitchFamily="34" charset="0"/>
              </a:endParaRPr>
            </a:p>
          </p:txBody>
        </p:sp>
      </p:grpSp>
      <p:grpSp>
        <p:nvGrpSpPr>
          <p:cNvPr id="5" name="Group 4"/>
          <p:cNvGrpSpPr/>
          <p:nvPr/>
        </p:nvGrpSpPr>
        <p:grpSpPr>
          <a:xfrm>
            <a:off x="5267559" y="5969006"/>
            <a:ext cx="2286000" cy="400110"/>
            <a:chOff x="5267559" y="5969006"/>
            <a:chExt cx="2286000" cy="400110"/>
          </a:xfrm>
        </p:grpSpPr>
        <p:cxnSp>
          <p:nvCxnSpPr>
            <p:cNvPr id="25" name="Straight Connector 24"/>
            <p:cNvCxnSpPr/>
            <p:nvPr/>
          </p:nvCxnSpPr>
          <p:spPr>
            <a:xfrm>
              <a:off x="5267559" y="6336809"/>
              <a:ext cx="2286000" cy="0"/>
            </a:xfrm>
            <a:prstGeom prst="line">
              <a:avLst/>
            </a:prstGeom>
            <a:ln w="28575">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29" name="TextBox 28"/>
            <p:cNvSpPr txBox="1"/>
            <p:nvPr/>
          </p:nvSpPr>
          <p:spPr>
            <a:xfrm>
              <a:off x="5768712" y="5969006"/>
              <a:ext cx="312906" cy="400110"/>
            </a:xfrm>
            <a:prstGeom prst="rect">
              <a:avLst/>
            </a:prstGeom>
            <a:noFill/>
          </p:spPr>
          <p:txBody>
            <a:bodyPr wrap="none" rtlCol="0">
              <a:spAutoFit/>
            </a:bodyPr>
            <a:lstStyle/>
            <a:p>
              <a:r>
                <a:rPr lang="en-US" sz="2000" b="1" dirty="0" smtClean="0">
                  <a:solidFill>
                    <a:prstClr val="black"/>
                  </a:solidFill>
                  <a:latin typeface="Arial" panose="020B0604020202020204" pitchFamily="34" charset="0"/>
                  <a:cs typeface="Arial" panose="020B0604020202020204" pitchFamily="34" charset="0"/>
                </a:rPr>
                <a:t>↓</a:t>
              </a:r>
              <a:endParaRPr lang="en-US" sz="2000" b="1" dirty="0">
                <a:solidFill>
                  <a:prstClr val="black"/>
                </a:solidFill>
                <a:latin typeface="Arial" panose="020B0604020202020204" pitchFamily="34" charset="0"/>
                <a:cs typeface="Arial" panose="020B0604020202020204" pitchFamily="34" charset="0"/>
              </a:endParaRPr>
            </a:p>
          </p:txBody>
        </p:sp>
      </p:grpSp>
      <p:grpSp>
        <p:nvGrpSpPr>
          <p:cNvPr id="43" name="Group 42"/>
          <p:cNvGrpSpPr/>
          <p:nvPr/>
        </p:nvGrpSpPr>
        <p:grpSpPr>
          <a:xfrm>
            <a:off x="59695" y="1470232"/>
            <a:ext cx="9149671" cy="4421659"/>
            <a:chOff x="59695" y="1470232"/>
            <a:chExt cx="9149671" cy="4421659"/>
          </a:xfrm>
        </p:grpSpPr>
        <p:grpSp>
          <p:nvGrpSpPr>
            <p:cNvPr id="32" name="Group 31"/>
            <p:cNvGrpSpPr/>
            <p:nvPr/>
          </p:nvGrpSpPr>
          <p:grpSpPr>
            <a:xfrm>
              <a:off x="59695" y="5159120"/>
              <a:ext cx="9149671" cy="732771"/>
              <a:chOff x="59695" y="5159120"/>
              <a:chExt cx="9149671" cy="732771"/>
            </a:xfrm>
          </p:grpSpPr>
          <p:pic>
            <p:nvPicPr>
              <p:cNvPr id="8" name="Picture 3"/>
              <p:cNvPicPr>
                <a:picLocks noChangeAspect="1" noChangeArrowheads="1"/>
              </p:cNvPicPr>
              <p:nvPr/>
            </p:nvPicPr>
            <p:blipFill rotWithShape="1">
              <a:blip r:embed="rId7"/>
              <a:srcRect l="3623" t="68668" r="10476" b="20286"/>
              <a:stretch/>
            </p:blipFill>
            <p:spPr bwMode="auto">
              <a:xfrm>
                <a:off x="59695" y="5159120"/>
                <a:ext cx="9015805" cy="732771"/>
              </a:xfrm>
              <a:prstGeom prst="rect">
                <a:avLst/>
              </a:prstGeom>
              <a:noFill/>
              <a:ln w="9525">
                <a:noFill/>
                <a:miter lim="800000"/>
                <a:headEnd/>
                <a:tailEnd/>
              </a:ln>
              <a:effectLst/>
            </p:spPr>
          </p:pic>
          <p:sp>
            <p:nvSpPr>
              <p:cNvPr id="14" name="TextBox 13"/>
              <p:cNvSpPr txBox="1"/>
              <p:nvPr/>
            </p:nvSpPr>
            <p:spPr>
              <a:xfrm>
                <a:off x="6207923" y="5213386"/>
                <a:ext cx="3001443" cy="338554"/>
              </a:xfrm>
              <a:prstGeom prst="rect">
                <a:avLst/>
              </a:prstGeom>
              <a:noFill/>
            </p:spPr>
            <p:txBody>
              <a:bodyPr wrap="square" rtlCol="0">
                <a:spAutoFit/>
              </a:bodyPr>
              <a:lstStyle/>
              <a:p>
                <a:pPr eaLnBrk="1" fontAlgn="auto" hangingPunct="1">
                  <a:spcBef>
                    <a:spcPts val="0"/>
                  </a:spcBef>
                  <a:spcAft>
                    <a:spcPts val="0"/>
                  </a:spcAft>
                </a:pPr>
                <a:r>
                  <a:rPr lang="en-US" sz="1600" b="1" dirty="0" smtClean="0">
                    <a:solidFill>
                      <a:srgbClr val="008000"/>
                    </a:solidFill>
                    <a:latin typeface="Arial" panose="020B0604020202020204" pitchFamily="34" charset="0"/>
                    <a:cs typeface="Arial" panose="020B0604020202020204" pitchFamily="34" charset="0"/>
                  </a:rPr>
                  <a:t>LENS PERIPHERY spectrum</a:t>
                </a:r>
                <a:endParaRPr lang="en-US" sz="1600" b="1" dirty="0">
                  <a:solidFill>
                    <a:srgbClr val="008000"/>
                  </a:solidFill>
                  <a:latin typeface="Arial" panose="020B0604020202020204" pitchFamily="34" charset="0"/>
                  <a:cs typeface="Arial" panose="020B0604020202020204" pitchFamily="34" charset="0"/>
                </a:endParaRPr>
              </a:p>
            </p:txBody>
          </p:sp>
        </p:grpSp>
        <p:grpSp>
          <p:nvGrpSpPr>
            <p:cNvPr id="31" name="Group 30"/>
            <p:cNvGrpSpPr/>
            <p:nvPr/>
          </p:nvGrpSpPr>
          <p:grpSpPr>
            <a:xfrm>
              <a:off x="59695" y="4339072"/>
              <a:ext cx="9149671" cy="747636"/>
              <a:chOff x="59695" y="4339072"/>
              <a:chExt cx="9149671" cy="747636"/>
            </a:xfrm>
          </p:grpSpPr>
          <p:pic>
            <p:nvPicPr>
              <p:cNvPr id="9" name="Picture 2"/>
              <p:cNvPicPr>
                <a:picLocks noChangeAspect="1" noChangeArrowheads="1"/>
              </p:cNvPicPr>
              <p:nvPr/>
            </p:nvPicPr>
            <p:blipFill rotWithShape="1">
              <a:blip r:embed="rId8"/>
              <a:srcRect l="3623" t="68730" r="10476" b="20001"/>
              <a:stretch/>
            </p:blipFill>
            <p:spPr bwMode="auto">
              <a:xfrm>
                <a:off x="59695" y="4339072"/>
                <a:ext cx="9015805" cy="747636"/>
              </a:xfrm>
              <a:prstGeom prst="rect">
                <a:avLst/>
              </a:prstGeom>
              <a:noFill/>
              <a:ln w="9525">
                <a:noFill/>
                <a:miter lim="800000"/>
                <a:headEnd/>
                <a:tailEnd/>
              </a:ln>
              <a:effectLst/>
            </p:spPr>
          </p:pic>
          <p:sp>
            <p:nvSpPr>
              <p:cNvPr id="15" name="TextBox 14"/>
              <p:cNvSpPr txBox="1"/>
              <p:nvPr/>
            </p:nvSpPr>
            <p:spPr>
              <a:xfrm>
                <a:off x="6207923" y="4396178"/>
                <a:ext cx="3001443" cy="338554"/>
              </a:xfrm>
              <a:prstGeom prst="rect">
                <a:avLst/>
              </a:prstGeom>
              <a:noFill/>
            </p:spPr>
            <p:txBody>
              <a:bodyPr wrap="square" rtlCol="0">
                <a:spAutoFit/>
              </a:bodyPr>
              <a:lstStyle/>
              <a:p>
                <a:pPr eaLnBrk="1" fontAlgn="auto" hangingPunct="1">
                  <a:spcBef>
                    <a:spcPts val="0"/>
                  </a:spcBef>
                  <a:spcAft>
                    <a:spcPts val="0"/>
                  </a:spcAft>
                </a:pPr>
                <a:r>
                  <a:rPr lang="en-US" sz="1600" b="1" dirty="0" smtClean="0">
                    <a:solidFill>
                      <a:srgbClr val="CC0099"/>
                    </a:solidFill>
                    <a:latin typeface="Arial" panose="020B0604020202020204" pitchFamily="34" charset="0"/>
                    <a:cs typeface="Arial" panose="020B0604020202020204" pitchFamily="34" charset="0"/>
                  </a:rPr>
                  <a:t>LENS PERIPHERY spectrum</a:t>
                </a:r>
                <a:endParaRPr lang="en-US" sz="1600" b="1" dirty="0">
                  <a:solidFill>
                    <a:srgbClr val="CC0099"/>
                  </a:solidFill>
                  <a:latin typeface="Arial" panose="020B0604020202020204" pitchFamily="34" charset="0"/>
                  <a:cs typeface="Arial" panose="020B0604020202020204" pitchFamily="34" charset="0"/>
                </a:endParaRPr>
              </a:p>
            </p:txBody>
          </p:sp>
        </p:grpSp>
        <p:grpSp>
          <p:nvGrpSpPr>
            <p:cNvPr id="40" name="Group 39"/>
            <p:cNvGrpSpPr/>
            <p:nvPr/>
          </p:nvGrpSpPr>
          <p:grpSpPr>
            <a:xfrm>
              <a:off x="3110599" y="1470232"/>
              <a:ext cx="2921967" cy="2868839"/>
              <a:chOff x="3110599" y="1470232"/>
              <a:chExt cx="2921967" cy="2868839"/>
            </a:xfrm>
          </p:grpSpPr>
          <p:grpSp>
            <p:nvGrpSpPr>
              <p:cNvPr id="34" name="Group 33"/>
              <p:cNvGrpSpPr/>
              <p:nvPr/>
            </p:nvGrpSpPr>
            <p:grpSpPr>
              <a:xfrm>
                <a:off x="3110599" y="1470232"/>
                <a:ext cx="2921967" cy="2868839"/>
                <a:chOff x="3110599" y="1470232"/>
                <a:chExt cx="2921967" cy="2868839"/>
              </a:xfrm>
            </p:grpSpPr>
            <p:pic>
              <p:nvPicPr>
                <p:cNvPr id="4" name="Picture 2"/>
                <p:cNvPicPr>
                  <a:picLocks noChangeArrowheads="1"/>
                </p:cNvPicPr>
                <p:nvPr/>
              </p:nvPicPr>
              <p:blipFill rotWithShape="1">
                <a:blip r:embed="rId7"/>
                <a:srcRect l="30952" t="11948" r="41905" b="42095"/>
                <a:stretch/>
              </p:blipFill>
              <p:spPr bwMode="auto">
                <a:xfrm>
                  <a:off x="3110599" y="1470232"/>
                  <a:ext cx="2921967" cy="2868839"/>
                </a:xfrm>
                <a:prstGeom prst="rect">
                  <a:avLst/>
                </a:prstGeom>
                <a:noFill/>
                <a:ln w="9525">
                  <a:noFill/>
                  <a:miter lim="800000"/>
                  <a:headEnd/>
                  <a:tailEnd/>
                </a:ln>
                <a:effectLst/>
              </p:spPr>
            </p:pic>
            <p:cxnSp>
              <p:nvCxnSpPr>
                <p:cNvPr id="17" name="Straight Arrow Connector 16"/>
                <p:cNvCxnSpPr/>
                <p:nvPr/>
              </p:nvCxnSpPr>
              <p:spPr>
                <a:xfrm flipV="1">
                  <a:off x="4287790" y="3085488"/>
                  <a:ext cx="146695" cy="176035"/>
                </a:xfrm>
                <a:prstGeom prst="straightConnector1">
                  <a:avLst/>
                </a:prstGeom>
                <a:ln w="28575">
                  <a:solidFill>
                    <a:srgbClr val="993300"/>
                  </a:solidFill>
                  <a:tailEnd type="arrow"/>
                </a:ln>
              </p:spPr>
              <p:style>
                <a:lnRef idx="1">
                  <a:schemeClr val="accent1"/>
                </a:lnRef>
                <a:fillRef idx="0">
                  <a:schemeClr val="accent1"/>
                </a:fillRef>
                <a:effectRef idx="0">
                  <a:schemeClr val="accent1"/>
                </a:effectRef>
                <a:fontRef idx="minor">
                  <a:schemeClr val="tx1"/>
                </a:fontRef>
              </p:style>
            </p:cxnSp>
            <p:cxnSp>
              <p:nvCxnSpPr>
                <p:cNvPr id="18" name="Straight Arrow Connector 17"/>
                <p:cNvCxnSpPr/>
                <p:nvPr/>
              </p:nvCxnSpPr>
              <p:spPr>
                <a:xfrm flipV="1">
                  <a:off x="3868475" y="3057777"/>
                  <a:ext cx="146695" cy="176035"/>
                </a:xfrm>
                <a:prstGeom prst="straightConnector1">
                  <a:avLst/>
                </a:prstGeom>
                <a:ln w="28575">
                  <a:solidFill>
                    <a:srgbClr val="008000"/>
                  </a:solidFill>
                  <a:tailEnd type="arrow"/>
                </a:ln>
              </p:spPr>
              <p:style>
                <a:lnRef idx="1">
                  <a:schemeClr val="accent1"/>
                </a:lnRef>
                <a:fillRef idx="0">
                  <a:schemeClr val="accent1"/>
                </a:fillRef>
                <a:effectRef idx="0">
                  <a:schemeClr val="accent1"/>
                </a:effectRef>
                <a:fontRef idx="minor">
                  <a:schemeClr val="tx1"/>
                </a:fontRef>
              </p:style>
            </p:cxnSp>
            <p:cxnSp>
              <p:nvCxnSpPr>
                <p:cNvPr id="19" name="Straight Arrow Connector 18"/>
                <p:cNvCxnSpPr/>
                <p:nvPr/>
              </p:nvCxnSpPr>
              <p:spPr>
                <a:xfrm flipV="1">
                  <a:off x="3684809" y="2925543"/>
                  <a:ext cx="146695" cy="176035"/>
                </a:xfrm>
                <a:prstGeom prst="straightConnector1">
                  <a:avLst/>
                </a:prstGeom>
                <a:ln w="28575">
                  <a:solidFill>
                    <a:srgbClr val="CC0099"/>
                  </a:solidFill>
                  <a:tailEnd type="arrow"/>
                </a:ln>
              </p:spPr>
              <p:style>
                <a:lnRef idx="1">
                  <a:schemeClr val="accent1"/>
                </a:lnRef>
                <a:fillRef idx="0">
                  <a:schemeClr val="accent1"/>
                </a:fillRef>
                <a:effectRef idx="0">
                  <a:schemeClr val="accent1"/>
                </a:effectRef>
                <a:fontRef idx="minor">
                  <a:schemeClr val="tx1"/>
                </a:fontRef>
              </p:style>
            </p:cxnSp>
          </p:grpSp>
          <p:pic>
            <p:nvPicPr>
              <p:cNvPr id="38" name="Picture 37"/>
              <p:cNvPicPr>
                <a:picLocks noChangeArrowheads="1"/>
              </p:cNvPicPr>
              <p:nvPr/>
            </p:nvPicPr>
            <p:blipFill rotWithShape="1">
              <a:blip r:embed="rId9"/>
              <a:srcRect l="39860" t="27151" r="51139" b="57147"/>
              <a:stretch/>
            </p:blipFill>
            <p:spPr bwMode="auto">
              <a:xfrm>
                <a:off x="4072550" y="2416330"/>
                <a:ext cx="969829" cy="985384"/>
              </a:xfrm>
              <a:prstGeom prst="ellipse">
                <a:avLst/>
              </a:prstGeom>
              <a:noFill/>
              <a:ln w="9525">
                <a:noFill/>
                <a:miter lim="800000"/>
                <a:headEnd/>
                <a:tailEnd/>
              </a:ln>
              <a:effectLst/>
            </p:spPr>
          </p:pic>
        </p:grpSp>
      </p:grpSp>
      <p:grpSp>
        <p:nvGrpSpPr>
          <p:cNvPr id="42" name="Group 41"/>
          <p:cNvGrpSpPr/>
          <p:nvPr/>
        </p:nvGrpSpPr>
        <p:grpSpPr>
          <a:xfrm>
            <a:off x="136346" y="1464256"/>
            <a:ext cx="2921967" cy="2868839"/>
            <a:chOff x="136346" y="1464256"/>
            <a:chExt cx="2921967" cy="2868839"/>
          </a:xfrm>
        </p:grpSpPr>
        <p:pic>
          <p:nvPicPr>
            <p:cNvPr id="2" name="Picture 1"/>
            <p:cNvPicPr preferRelativeResize="0">
              <a:picLocks noChangeAspect="1" noChangeArrowheads="1"/>
            </p:cNvPicPr>
            <p:nvPr/>
          </p:nvPicPr>
          <p:blipFill>
            <a:blip r:embed="rId9"/>
            <a:srcRect l="30952" t="12190" r="42857" b="42095"/>
            <a:stretch>
              <a:fillRect/>
            </a:stretch>
          </p:blipFill>
          <p:spPr bwMode="auto">
            <a:xfrm>
              <a:off x="136346" y="1464256"/>
              <a:ext cx="2921967" cy="2868839"/>
            </a:xfrm>
            <a:prstGeom prst="rect">
              <a:avLst/>
            </a:prstGeom>
            <a:noFill/>
            <a:ln w="9525">
              <a:noFill/>
              <a:miter lim="800000"/>
              <a:headEnd/>
              <a:tailEnd/>
            </a:ln>
            <a:effectLst/>
          </p:spPr>
        </p:pic>
        <p:sp>
          <p:nvSpPr>
            <p:cNvPr id="20" name="TextBox 19"/>
            <p:cNvSpPr txBox="1"/>
            <p:nvPr/>
          </p:nvSpPr>
          <p:spPr>
            <a:xfrm>
              <a:off x="136346" y="4007504"/>
              <a:ext cx="1860550" cy="307777"/>
            </a:xfrm>
            <a:prstGeom prst="rect">
              <a:avLst/>
            </a:prstGeom>
            <a:noFill/>
          </p:spPr>
          <p:txBody>
            <a:bodyPr wrap="square" rtlCol="0">
              <a:spAutoFit/>
            </a:bodyPr>
            <a:lstStyle/>
            <a:p>
              <a:pPr eaLnBrk="1" fontAlgn="auto" hangingPunct="1">
                <a:spcBef>
                  <a:spcPts val="0"/>
                </a:spcBef>
                <a:spcAft>
                  <a:spcPts val="0"/>
                </a:spcAft>
              </a:pPr>
              <a:r>
                <a:rPr lang="en-US" sz="1400" dirty="0">
                  <a:solidFill>
                    <a:prstClr val="white"/>
                  </a:solidFill>
                  <a:latin typeface="Arial" panose="020B0604020202020204" pitchFamily="34" charset="0"/>
                  <a:cs typeface="Arial" panose="020B0604020202020204" pitchFamily="34" charset="0"/>
                </a:rPr>
                <a:t>M</a:t>
              </a:r>
              <a:r>
                <a:rPr lang="en-US" sz="1400" dirty="0" smtClean="0">
                  <a:solidFill>
                    <a:prstClr val="white"/>
                  </a:solidFill>
                  <a:latin typeface="Arial" panose="020B0604020202020204" pitchFamily="34" charset="0"/>
                  <a:cs typeface="Arial" panose="020B0604020202020204" pitchFamily="34" charset="0"/>
                </a:rPr>
                <a:t>ouse eye, 9-5-14</a:t>
              </a:r>
            </a:p>
          </p:txBody>
        </p:sp>
        <p:pic>
          <p:nvPicPr>
            <p:cNvPr id="41" name="Picture 40"/>
            <p:cNvPicPr preferRelativeResize="0">
              <a:picLocks noChangeAspect="1" noChangeArrowheads="1"/>
            </p:cNvPicPr>
            <p:nvPr/>
          </p:nvPicPr>
          <p:blipFill rotWithShape="1">
            <a:blip r:embed="rId9"/>
            <a:srcRect l="2924" t="59041" r="92386" b="37400"/>
            <a:stretch/>
          </p:blipFill>
          <p:spPr bwMode="auto">
            <a:xfrm>
              <a:off x="2499641" y="4007504"/>
              <a:ext cx="523269" cy="223302"/>
            </a:xfrm>
            <a:prstGeom prst="rect">
              <a:avLst/>
            </a:prstGeom>
            <a:noFill/>
            <a:ln w="9525">
              <a:noFill/>
              <a:miter lim="800000"/>
              <a:headEnd/>
              <a:tailEnd/>
            </a:ln>
            <a:effectLst/>
          </p:spPr>
        </p:pic>
      </p:grpSp>
    </p:spTree>
    <p:extLst>
      <p:ext uri="{BB962C8B-B14F-4D97-AF65-F5344CB8AC3E}">
        <p14:creationId xmlns:p14="http://schemas.microsoft.com/office/powerpoint/2010/main" val="2259921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8"/>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2"/>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43"/>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44"/>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500"/>
                                        <p:tgtEl>
                                          <p:spTgt spid="5"/>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nodeType="click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7" name="Text Box 2"/>
          <p:cNvSpPr txBox="1">
            <a:spLocks noChangeArrowheads="1"/>
          </p:cNvSpPr>
          <p:nvPr/>
        </p:nvSpPr>
        <p:spPr bwMode="auto">
          <a:xfrm>
            <a:off x="-24599" y="-9438"/>
            <a:ext cx="9193213" cy="19389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algn="ctr" eaLnBrk="1" hangingPunct="1">
              <a:spcBef>
                <a:spcPct val="0"/>
              </a:spcBef>
              <a:buClr>
                <a:srgbClr val="1F497D"/>
              </a:buClr>
              <a:buFontTx/>
              <a:buNone/>
            </a:pPr>
            <a:r>
              <a:rPr lang="en-US" altLang="en-US" sz="4000" b="1" dirty="0" smtClean="0">
                <a:solidFill>
                  <a:srgbClr val="000000"/>
                </a:solidFill>
                <a:latin typeface="Arial" pitchFamily="34" charset="0"/>
                <a:cs typeface="Arial" pitchFamily="34" charset="0"/>
              </a:rPr>
              <a:t>Quantitative and Spatial</a:t>
            </a:r>
          </a:p>
          <a:p>
            <a:pPr algn="ctr" eaLnBrk="1" hangingPunct="1">
              <a:spcBef>
                <a:spcPct val="0"/>
              </a:spcBef>
              <a:buClr>
                <a:srgbClr val="1F497D"/>
              </a:buClr>
              <a:buFontTx/>
              <a:buNone/>
            </a:pPr>
            <a:r>
              <a:rPr lang="en-US" altLang="en-US" sz="4000" b="1" dirty="0" smtClean="0">
                <a:solidFill>
                  <a:srgbClr val="000000"/>
                </a:solidFill>
                <a:latin typeface="Arial" pitchFamily="34" charset="0"/>
                <a:cs typeface="Arial" pitchFamily="34" charset="0"/>
              </a:rPr>
              <a:t>Analysis of Lipids </a:t>
            </a:r>
            <a:r>
              <a:rPr lang="en-US" altLang="en-US" sz="4000" b="1" dirty="0">
                <a:solidFill>
                  <a:srgbClr val="000000"/>
                </a:solidFill>
                <a:latin typeface="Arial" pitchFamily="34" charset="0"/>
                <a:cs typeface="Arial" pitchFamily="34" charset="0"/>
              </a:rPr>
              <a:t>I</a:t>
            </a:r>
            <a:r>
              <a:rPr lang="en-US" altLang="en-US" sz="4000" b="1" dirty="0" smtClean="0">
                <a:solidFill>
                  <a:srgbClr val="000000"/>
                </a:solidFill>
                <a:latin typeface="Arial" pitchFamily="34" charset="0"/>
                <a:cs typeface="Arial" pitchFamily="34" charset="0"/>
              </a:rPr>
              <a:t>nvolved in</a:t>
            </a:r>
          </a:p>
          <a:p>
            <a:pPr algn="ctr" eaLnBrk="1" hangingPunct="1">
              <a:spcBef>
                <a:spcPct val="0"/>
              </a:spcBef>
              <a:buClr>
                <a:srgbClr val="1F497D"/>
              </a:buClr>
              <a:buFontTx/>
              <a:buNone/>
            </a:pPr>
            <a:r>
              <a:rPr lang="en-US" altLang="en-US" sz="4000" b="1" dirty="0">
                <a:solidFill>
                  <a:srgbClr val="000000"/>
                </a:solidFill>
                <a:latin typeface="Arial" pitchFamily="34" charset="0"/>
                <a:cs typeface="Arial" pitchFamily="34" charset="0"/>
              </a:rPr>
              <a:t>A</a:t>
            </a:r>
            <a:r>
              <a:rPr lang="en-US" altLang="en-US" sz="4000" b="1" dirty="0" smtClean="0">
                <a:solidFill>
                  <a:srgbClr val="000000"/>
                </a:solidFill>
                <a:latin typeface="Arial" pitchFamily="34" charset="0"/>
                <a:cs typeface="Arial" pitchFamily="34" charset="0"/>
              </a:rPr>
              <a:t>cute </a:t>
            </a:r>
            <a:r>
              <a:rPr lang="en-US" altLang="en-US" sz="4000" b="1" dirty="0">
                <a:solidFill>
                  <a:srgbClr val="000000"/>
                </a:solidFill>
                <a:latin typeface="Arial" pitchFamily="34" charset="0"/>
                <a:cs typeface="Arial" pitchFamily="34" charset="0"/>
              </a:rPr>
              <a:t>K</a:t>
            </a:r>
            <a:r>
              <a:rPr lang="en-US" altLang="en-US" sz="4000" b="1" dirty="0" smtClean="0">
                <a:solidFill>
                  <a:srgbClr val="000000"/>
                </a:solidFill>
                <a:latin typeface="Arial" pitchFamily="34" charset="0"/>
                <a:cs typeface="Arial" pitchFamily="34" charset="0"/>
              </a:rPr>
              <a:t>idney </a:t>
            </a:r>
            <a:r>
              <a:rPr lang="en-US" altLang="en-US" sz="4000" b="1" dirty="0">
                <a:solidFill>
                  <a:srgbClr val="000000"/>
                </a:solidFill>
                <a:latin typeface="Arial" pitchFamily="34" charset="0"/>
                <a:cs typeface="Arial" pitchFamily="34" charset="0"/>
              </a:rPr>
              <a:t>I</a:t>
            </a:r>
            <a:r>
              <a:rPr lang="en-US" altLang="en-US" sz="4000" b="1" dirty="0" smtClean="0">
                <a:solidFill>
                  <a:srgbClr val="000000"/>
                </a:solidFill>
                <a:latin typeface="Arial" pitchFamily="34" charset="0"/>
                <a:cs typeface="Arial" pitchFamily="34" charset="0"/>
              </a:rPr>
              <a:t>njury.</a:t>
            </a:r>
            <a:endParaRPr lang="en-US" altLang="en-US" sz="4000" b="1" dirty="0">
              <a:solidFill>
                <a:srgbClr val="000000"/>
              </a:solidFill>
              <a:latin typeface="Arial" pitchFamily="34" charset="0"/>
              <a:cs typeface="Arial" pitchFamily="34" charset="0"/>
            </a:endParaRPr>
          </a:p>
        </p:txBody>
      </p:sp>
      <p:pic>
        <p:nvPicPr>
          <p:cNvPr id="4" name="Picture 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51473" y="2030614"/>
            <a:ext cx="4700445" cy="4563687"/>
          </a:xfrm>
          <a:prstGeom prst="ellipse">
            <a:avLst/>
          </a:prstGeom>
          <a:ln>
            <a:noFill/>
          </a:ln>
          <a:effectLst>
            <a:softEdge rad="112500"/>
          </a:effectLst>
        </p:spPr>
      </p:pic>
      <p:pic>
        <p:nvPicPr>
          <p:cNvPr id="5" name="Picture 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710592" y="2027566"/>
            <a:ext cx="4710079" cy="4576155"/>
          </a:xfrm>
          <a:prstGeom prst="ellipse">
            <a:avLst/>
          </a:prstGeom>
          <a:ln>
            <a:noFill/>
          </a:ln>
          <a:effectLst>
            <a:softEdge rad="112500"/>
          </a:effectLst>
        </p:spPr>
      </p:pic>
    </p:spTree>
    <p:extLst>
      <p:ext uri="{BB962C8B-B14F-4D97-AF65-F5344CB8AC3E}">
        <p14:creationId xmlns:p14="http://schemas.microsoft.com/office/powerpoint/2010/main" val="2372713179"/>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33400" y="163271"/>
            <a:ext cx="7924800" cy="838200"/>
          </a:xfrm>
          <a:prstGeom prst="rect">
            <a:avLst/>
          </a:prstGeom>
        </p:spPr>
        <p:txBody>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800" b="1" u="sng" dirty="0" smtClean="0">
                <a:solidFill>
                  <a:prstClr val="black"/>
                </a:solidFill>
                <a:latin typeface="Arial" panose="020B0604020202020204" pitchFamily="34" charset="0"/>
                <a:cs typeface="Arial" panose="020B0604020202020204" pitchFamily="34" charset="0"/>
              </a:rPr>
              <a:t>Specific aims of the study</a:t>
            </a:r>
            <a:r>
              <a:rPr lang="en-US" sz="2800" b="1" dirty="0" smtClean="0">
                <a:solidFill>
                  <a:prstClr val="black"/>
                </a:solidFill>
                <a:latin typeface="Arial" panose="020B0604020202020204" pitchFamily="34" charset="0"/>
                <a:cs typeface="Arial" panose="020B0604020202020204" pitchFamily="34" charset="0"/>
              </a:rPr>
              <a:t>:</a:t>
            </a:r>
            <a:endParaRPr lang="en-US" sz="2800" b="1" dirty="0">
              <a:solidFill>
                <a:prstClr val="black"/>
              </a:solidFill>
              <a:latin typeface="Arial" panose="020B0604020202020204" pitchFamily="34" charset="0"/>
              <a:cs typeface="Arial" panose="020B0604020202020204" pitchFamily="34" charset="0"/>
            </a:endParaRPr>
          </a:p>
        </p:txBody>
      </p:sp>
      <p:sp>
        <p:nvSpPr>
          <p:cNvPr id="6" name="Text Box 189"/>
          <p:cNvSpPr txBox="1"/>
          <p:nvPr/>
        </p:nvSpPr>
        <p:spPr>
          <a:xfrm>
            <a:off x="362800" y="1082915"/>
            <a:ext cx="8399060" cy="964251"/>
          </a:xfrm>
          <a:prstGeom prst="rect">
            <a:avLst/>
          </a:prstGeom>
          <a:noFill/>
          <a:ln>
            <a:noFill/>
          </a:ln>
          <a:effectLst/>
          <a:extLst>
            <a:ext uri="{FAA26D3D-D897-4be2-8F04-BA451C77F1D7}">
              <ma14:placeholderFlag xmlns:ma14="http://schemas.microsoft.com/office/mac/drawingml/2011/main" xmlns=""/>
            </a:ext>
            <a:ext uri="{C572A759-6A51-4108-AA02-DFA0A04FC94B}">
              <ma14:wrappingTextBoxFlag xmlns:ma14="http://schemas.microsoft.com/office/mac/drawingml/2011/main" xmln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r>
              <a:rPr lang="en-US" b="1" dirty="0" smtClean="0">
                <a:solidFill>
                  <a:srgbClr val="FF0000"/>
                </a:solidFill>
                <a:latin typeface="Arial" panose="020B0604020202020204" pitchFamily="34" charset="0"/>
                <a:ea typeface="ＭＳ 明朝"/>
                <a:cs typeface="Arial" panose="020B0604020202020204" pitchFamily="34" charset="0"/>
              </a:rPr>
              <a:t>1)</a:t>
            </a:r>
            <a:r>
              <a:rPr lang="en-US" b="1" dirty="0" smtClean="0">
                <a:solidFill>
                  <a:prstClr val="black"/>
                </a:solidFill>
                <a:latin typeface="Arial" panose="020B0604020202020204" pitchFamily="34" charset="0"/>
                <a:ea typeface="ＭＳ 明朝"/>
                <a:cs typeface="Arial" panose="020B0604020202020204" pitchFamily="34" charset="0"/>
              </a:rPr>
              <a:t>	To </a:t>
            </a:r>
            <a:r>
              <a:rPr lang="en-US" b="1" dirty="0">
                <a:solidFill>
                  <a:prstClr val="black"/>
                </a:solidFill>
                <a:latin typeface="Arial" panose="020B0604020202020204" pitchFamily="34" charset="0"/>
                <a:ea typeface="ＭＳ 明朝"/>
                <a:cs typeface="Arial" panose="020B0604020202020204" pitchFamily="34" charset="0"/>
              </a:rPr>
              <a:t>characterize </a:t>
            </a:r>
            <a:r>
              <a:rPr lang="en-US" b="1" dirty="0" smtClean="0">
                <a:solidFill>
                  <a:prstClr val="black"/>
                </a:solidFill>
                <a:latin typeface="Arial" panose="020B0604020202020204" pitchFamily="34" charset="0"/>
                <a:ea typeface="ＭＳ 明朝"/>
                <a:cs typeface="Arial" panose="020B0604020202020204" pitchFamily="34" charset="0"/>
              </a:rPr>
              <a:t>the kidney </a:t>
            </a:r>
            <a:r>
              <a:rPr lang="en-US" b="1" dirty="0" err="1" smtClean="0">
                <a:solidFill>
                  <a:prstClr val="black"/>
                </a:solidFill>
                <a:latin typeface="Arial" panose="020B0604020202020204" pitchFamily="34" charset="0"/>
                <a:ea typeface="ＭＳ 明朝"/>
                <a:cs typeface="Arial" panose="020B0604020202020204" pitchFamily="34" charset="0"/>
              </a:rPr>
              <a:t>lipidome</a:t>
            </a:r>
            <a:r>
              <a:rPr lang="en-US" b="1" dirty="0" smtClean="0">
                <a:solidFill>
                  <a:prstClr val="black"/>
                </a:solidFill>
                <a:latin typeface="Arial" panose="020B0604020202020204" pitchFamily="34" charset="0"/>
                <a:ea typeface="ＭＳ 明朝"/>
                <a:cs typeface="Arial" panose="020B0604020202020204" pitchFamily="34" charset="0"/>
              </a:rPr>
              <a:t> </a:t>
            </a:r>
            <a:r>
              <a:rPr lang="en-US" b="1" dirty="0">
                <a:solidFill>
                  <a:prstClr val="black"/>
                </a:solidFill>
                <a:latin typeface="Arial" panose="020B0604020202020204" pitchFamily="34" charset="0"/>
                <a:ea typeface="ＭＳ 明朝"/>
                <a:cs typeface="Arial" panose="020B0604020202020204" pitchFamily="34" charset="0"/>
              </a:rPr>
              <a:t>of </a:t>
            </a:r>
            <a:r>
              <a:rPr lang="en-US" b="1" dirty="0" smtClean="0">
                <a:solidFill>
                  <a:prstClr val="black"/>
                </a:solidFill>
                <a:latin typeface="Arial" panose="020B0604020202020204" pitchFamily="34" charset="0"/>
                <a:ea typeface="ＭＳ 明朝"/>
                <a:cs typeface="Arial" panose="020B0604020202020204" pitchFamily="34" charset="0"/>
              </a:rPr>
              <a:t>	mice following acute injury (quantitatively).</a:t>
            </a:r>
            <a:endParaRPr lang="en-US" b="1" dirty="0">
              <a:solidFill>
                <a:prstClr val="black"/>
              </a:solidFill>
              <a:latin typeface="Arial" panose="020B0604020202020204" pitchFamily="34" charset="0"/>
              <a:ea typeface="ＭＳ 明朝"/>
              <a:cs typeface="Arial" panose="020B0604020202020204" pitchFamily="34" charset="0"/>
            </a:endParaRPr>
          </a:p>
        </p:txBody>
      </p:sp>
      <p:pic>
        <p:nvPicPr>
          <p:cNvPr id="8" name="Picture 7"/>
          <p:cNvPicPr>
            <a:picLocks noChangeAspect="1"/>
          </p:cNvPicPr>
          <p:nvPr/>
        </p:nvPicPr>
        <p:blipFill rotWithShape="1">
          <a:blip r:embed="rId3"/>
          <a:srcRect r="-6182" b="20124"/>
          <a:stretch/>
        </p:blipFill>
        <p:spPr>
          <a:xfrm>
            <a:off x="821871" y="3456032"/>
            <a:ext cx="3163110" cy="1340950"/>
          </a:xfrm>
          <a:prstGeom prst="rect">
            <a:avLst/>
          </a:prstGeom>
        </p:spPr>
      </p:pic>
      <p:pic>
        <p:nvPicPr>
          <p:cNvPr id="28" name="Picture 27" descr="5600.png"/>
          <p:cNvPicPr>
            <a:picLocks noChangeAspect="1"/>
          </p:cNvPicPr>
          <p:nvPr/>
        </p:nvPicPr>
        <p:blipFill rotWithShape="1">
          <a:blip r:embed="rId4" cstate="print">
            <a:extLst>
              <a:ext uri="{28A0092B-C50C-407E-A947-70E740481C1C}">
                <a14:useLocalDpi xmlns:a14="http://schemas.microsoft.com/office/drawing/2010/main" val="0"/>
              </a:ext>
            </a:extLst>
          </a:blip>
          <a:srcRect b="24764"/>
          <a:stretch/>
        </p:blipFill>
        <p:spPr>
          <a:xfrm>
            <a:off x="5823950" y="2577781"/>
            <a:ext cx="2536335" cy="2521800"/>
          </a:xfrm>
          <a:prstGeom prst="rect">
            <a:avLst/>
          </a:prstGeom>
        </p:spPr>
      </p:pic>
      <p:sp>
        <p:nvSpPr>
          <p:cNvPr id="13" name="Text Box 189"/>
          <p:cNvSpPr txBox="1"/>
          <p:nvPr/>
        </p:nvSpPr>
        <p:spPr>
          <a:xfrm>
            <a:off x="3182729" y="3328378"/>
            <a:ext cx="1550225" cy="1020607"/>
          </a:xfrm>
          <a:prstGeom prst="rect">
            <a:avLst/>
          </a:prstGeom>
          <a:noFill/>
          <a:ln>
            <a:noFill/>
          </a:ln>
          <a:effectLst/>
          <a:extLst>
            <a:ext uri="{FAA26D3D-D897-4be2-8F04-BA451C77F1D7}">
              <ma14:placeholderFlag xmlns:ma14="http://schemas.microsoft.com/office/mac/drawingml/2011/main" xmlns=""/>
            </a:ext>
            <a:ext uri="{C572A759-6A51-4108-AA02-DFA0A04FC94B}">
              <ma14:wrappingTextBoxFlag xmlns:ma14="http://schemas.microsoft.com/office/mac/drawingml/2011/main" xmln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r>
              <a:rPr lang="en-US" sz="1600" b="1" dirty="0" smtClean="0">
                <a:solidFill>
                  <a:srgbClr val="FF0000"/>
                </a:solidFill>
                <a:latin typeface="Arial" panose="020B0604020202020204" pitchFamily="34" charset="0"/>
                <a:ea typeface="ＭＳ 明朝"/>
                <a:cs typeface="Arial" panose="020B0604020202020204" pitchFamily="34" charset="0"/>
              </a:rPr>
              <a:t>Sham</a:t>
            </a:r>
          </a:p>
          <a:p>
            <a:endParaRPr lang="en-US" sz="1600" b="1" dirty="0" smtClean="0">
              <a:solidFill>
                <a:srgbClr val="FF0000"/>
              </a:solidFill>
              <a:latin typeface="Arial" panose="020B0604020202020204" pitchFamily="34" charset="0"/>
              <a:ea typeface="ＭＳ 明朝"/>
              <a:cs typeface="Arial" panose="020B0604020202020204" pitchFamily="34" charset="0"/>
            </a:endParaRPr>
          </a:p>
          <a:p>
            <a:endParaRPr lang="en-US" sz="1600" b="1" dirty="0">
              <a:solidFill>
                <a:srgbClr val="FF0000"/>
              </a:solidFill>
              <a:latin typeface="Arial" panose="020B0604020202020204" pitchFamily="34" charset="0"/>
              <a:ea typeface="ＭＳ 明朝"/>
              <a:cs typeface="Arial" panose="020B0604020202020204" pitchFamily="34" charset="0"/>
            </a:endParaRPr>
          </a:p>
          <a:p>
            <a:r>
              <a:rPr lang="en-US" sz="1600" b="1" dirty="0" smtClean="0">
                <a:solidFill>
                  <a:srgbClr val="FF0000"/>
                </a:solidFill>
                <a:latin typeface="Arial" panose="020B0604020202020204" pitchFamily="34" charset="0"/>
                <a:ea typeface="ＭＳ 明朝"/>
                <a:cs typeface="Arial" panose="020B0604020202020204" pitchFamily="34" charset="0"/>
              </a:rPr>
              <a:t>IR</a:t>
            </a:r>
            <a:endParaRPr lang="en-US" sz="1600" b="1" dirty="0">
              <a:solidFill>
                <a:srgbClr val="FF0000"/>
              </a:solidFill>
              <a:latin typeface="Arial" panose="020B0604020202020204" pitchFamily="34" charset="0"/>
              <a:ea typeface="ＭＳ 明朝"/>
              <a:cs typeface="Arial" panose="020B0604020202020204" pitchFamily="34" charset="0"/>
            </a:endParaRPr>
          </a:p>
        </p:txBody>
      </p:sp>
      <p:cxnSp>
        <p:nvCxnSpPr>
          <p:cNvPr id="20" name="Straight Arrow Connector 19"/>
          <p:cNvCxnSpPr/>
          <p:nvPr/>
        </p:nvCxnSpPr>
        <p:spPr>
          <a:xfrm>
            <a:off x="3882196" y="3517429"/>
            <a:ext cx="537632" cy="0"/>
          </a:xfrm>
          <a:prstGeom prst="straightConnector1">
            <a:avLst/>
          </a:prstGeom>
          <a:ln w="28575">
            <a:solidFill>
              <a:srgbClr val="3333FF"/>
            </a:solidFill>
            <a:tailEnd type="triangle" w="med" len="lg"/>
          </a:ln>
          <a:effectLst/>
        </p:spPr>
        <p:style>
          <a:lnRef idx="2">
            <a:schemeClr val="accent1"/>
          </a:lnRef>
          <a:fillRef idx="0">
            <a:schemeClr val="accent1"/>
          </a:fillRef>
          <a:effectRef idx="1">
            <a:schemeClr val="accent1"/>
          </a:effectRef>
          <a:fontRef idx="minor">
            <a:schemeClr val="tx1"/>
          </a:fontRef>
        </p:style>
      </p:cxnSp>
      <p:cxnSp>
        <p:nvCxnSpPr>
          <p:cNvPr id="34" name="Straight Arrow Connector 33"/>
          <p:cNvCxnSpPr/>
          <p:nvPr/>
        </p:nvCxnSpPr>
        <p:spPr>
          <a:xfrm>
            <a:off x="3882196" y="4237160"/>
            <a:ext cx="537632" cy="0"/>
          </a:xfrm>
          <a:prstGeom prst="straightConnector1">
            <a:avLst/>
          </a:prstGeom>
          <a:ln w="28575">
            <a:solidFill>
              <a:srgbClr val="3333FF"/>
            </a:solidFill>
            <a:tailEnd type="triangle" w="med" len="lg"/>
          </a:ln>
          <a:effectLst/>
        </p:spPr>
        <p:style>
          <a:lnRef idx="2">
            <a:schemeClr val="accent1"/>
          </a:lnRef>
          <a:fillRef idx="0">
            <a:schemeClr val="accent1"/>
          </a:fillRef>
          <a:effectRef idx="1">
            <a:schemeClr val="accent1"/>
          </a:effectRef>
          <a:fontRef idx="minor">
            <a:schemeClr val="tx1"/>
          </a:fontRef>
        </p:style>
      </p:cxnSp>
      <p:sp>
        <p:nvSpPr>
          <p:cNvPr id="4" name="Right Brace 3"/>
          <p:cNvSpPr/>
          <p:nvPr/>
        </p:nvSpPr>
        <p:spPr>
          <a:xfrm>
            <a:off x="4595528" y="3281296"/>
            <a:ext cx="137426" cy="1292202"/>
          </a:xfrm>
          <a:prstGeom prst="rightBrace">
            <a:avLst/>
          </a:prstGeom>
          <a:ln w="28575">
            <a:solidFill>
              <a:srgbClr val="3333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prstClr val="black"/>
              </a:solidFill>
            </a:endParaRPr>
          </a:p>
        </p:txBody>
      </p:sp>
      <p:sp>
        <p:nvSpPr>
          <p:cNvPr id="33" name="Text Box 189"/>
          <p:cNvSpPr txBox="1"/>
          <p:nvPr/>
        </p:nvSpPr>
        <p:spPr>
          <a:xfrm>
            <a:off x="5757312" y="4944907"/>
            <a:ext cx="2947670" cy="431800"/>
          </a:xfrm>
          <a:prstGeom prst="rect">
            <a:avLst/>
          </a:prstGeom>
          <a:noFill/>
          <a:ln>
            <a:noFill/>
          </a:ln>
          <a:effectLst/>
          <a:extLst>
            <a:ext uri="{FAA26D3D-D897-4be2-8F04-BA451C77F1D7}">
              <ma14:placeholderFlag xmlns:ma14="http://schemas.microsoft.com/office/mac/drawingml/2011/main" xmlns=""/>
            </a:ext>
            <a:ext uri="{C572A759-6A51-4108-AA02-DFA0A04FC94B}">
              <ma14:wrappingTextBoxFlag xmlns:ma14="http://schemas.microsoft.com/office/mac/drawingml/2011/main" xmln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r>
              <a:rPr lang="en-US" sz="1600" b="1" dirty="0">
                <a:solidFill>
                  <a:prstClr val="black"/>
                </a:solidFill>
                <a:latin typeface="Arial" panose="020B0604020202020204" pitchFamily="34" charset="0"/>
                <a:ea typeface="ＭＳ 明朝"/>
                <a:cs typeface="Arial" panose="020B0604020202020204" pitchFamily="34" charset="0"/>
              </a:rPr>
              <a:t>Analyzed using ESI-MS/MS on </a:t>
            </a:r>
            <a:r>
              <a:rPr lang="en-US" sz="1600" b="1" dirty="0" smtClean="0">
                <a:solidFill>
                  <a:prstClr val="black"/>
                </a:solidFill>
                <a:latin typeface="Arial" panose="020B0604020202020204" pitchFamily="34" charset="0"/>
                <a:ea typeface="ＭＳ 明朝"/>
                <a:cs typeface="Arial" panose="020B0604020202020204" pitchFamily="34" charset="0"/>
              </a:rPr>
              <a:t>5600 Triple-TOF </a:t>
            </a:r>
            <a:r>
              <a:rPr lang="en-US" sz="1600" b="1" dirty="0">
                <a:solidFill>
                  <a:prstClr val="black"/>
                </a:solidFill>
                <a:latin typeface="Arial" panose="020B0604020202020204" pitchFamily="34" charset="0"/>
                <a:ea typeface="ＭＳ 明朝"/>
                <a:cs typeface="Arial" panose="020B0604020202020204" pitchFamily="34" charset="0"/>
              </a:rPr>
              <a:t>Mass Spectrometer</a:t>
            </a:r>
          </a:p>
        </p:txBody>
      </p:sp>
      <p:sp>
        <p:nvSpPr>
          <p:cNvPr id="36" name="Text Box 189"/>
          <p:cNvSpPr txBox="1"/>
          <p:nvPr/>
        </p:nvSpPr>
        <p:spPr>
          <a:xfrm>
            <a:off x="4819261" y="3524765"/>
            <a:ext cx="1283096" cy="824220"/>
          </a:xfrm>
          <a:prstGeom prst="rect">
            <a:avLst/>
          </a:prstGeom>
          <a:noFill/>
          <a:ln>
            <a:noFill/>
          </a:ln>
          <a:effectLst/>
          <a:extLst>
            <a:ext uri="{FAA26D3D-D897-4be2-8F04-BA451C77F1D7}">
              <ma14:placeholderFlag xmlns:ma14="http://schemas.microsoft.com/office/mac/drawingml/2011/main" xmlns=""/>
            </a:ext>
            <a:ext uri="{C572A759-6A51-4108-AA02-DFA0A04FC94B}">
              <ma14:wrappingTextBoxFlag xmlns:ma14="http://schemas.microsoft.com/office/mac/drawingml/2011/main" xmln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r>
              <a:rPr lang="en-US" sz="1600" b="1" dirty="0" smtClean="0">
                <a:solidFill>
                  <a:srgbClr val="3333FF"/>
                </a:solidFill>
                <a:latin typeface="Arial" panose="020B0604020202020204" pitchFamily="34" charset="0"/>
                <a:ea typeface="ＭＳ 明朝"/>
                <a:cs typeface="Arial" panose="020B0604020202020204" pitchFamily="34" charset="0"/>
              </a:rPr>
              <a:t>Normalized</a:t>
            </a:r>
          </a:p>
          <a:p>
            <a:r>
              <a:rPr lang="en-US" sz="1600" b="1" dirty="0">
                <a:solidFill>
                  <a:srgbClr val="3333FF"/>
                </a:solidFill>
                <a:latin typeface="Arial" panose="020B0604020202020204" pitchFamily="34" charset="0"/>
                <a:ea typeface="ＭＳ 明朝"/>
                <a:cs typeface="Arial" panose="020B0604020202020204" pitchFamily="34" charset="0"/>
              </a:rPr>
              <a:t>k</a:t>
            </a:r>
            <a:r>
              <a:rPr lang="en-US" sz="1600" b="1" dirty="0" smtClean="0">
                <a:solidFill>
                  <a:srgbClr val="3333FF"/>
                </a:solidFill>
                <a:latin typeface="Arial" panose="020B0604020202020204" pitchFamily="34" charset="0"/>
                <a:ea typeface="ＭＳ 明朝"/>
                <a:cs typeface="Arial" panose="020B0604020202020204" pitchFamily="34" charset="0"/>
              </a:rPr>
              <a:t>idney weight</a:t>
            </a:r>
            <a:endParaRPr lang="en-US" sz="1600" b="1" dirty="0">
              <a:solidFill>
                <a:srgbClr val="3333FF"/>
              </a:solidFill>
              <a:latin typeface="Arial" panose="020B0604020202020204" pitchFamily="34" charset="0"/>
              <a:ea typeface="ＭＳ 明朝"/>
              <a:cs typeface="Arial" panose="020B0604020202020204" pitchFamily="34" charset="0"/>
            </a:endParaRPr>
          </a:p>
        </p:txBody>
      </p:sp>
      <p:cxnSp>
        <p:nvCxnSpPr>
          <p:cNvPr id="37" name="Straight Arrow Connector 36"/>
          <p:cNvCxnSpPr/>
          <p:nvPr/>
        </p:nvCxnSpPr>
        <p:spPr>
          <a:xfrm>
            <a:off x="5802951" y="3932982"/>
            <a:ext cx="833355" cy="0"/>
          </a:xfrm>
          <a:prstGeom prst="straightConnector1">
            <a:avLst/>
          </a:prstGeom>
          <a:ln w="28575">
            <a:solidFill>
              <a:srgbClr val="3333FF"/>
            </a:solidFill>
            <a:tailEnd type="triangle" w="med" len="lg"/>
          </a:ln>
          <a:effectLst/>
        </p:spPr>
        <p:style>
          <a:lnRef idx="2">
            <a:schemeClr val="accent1"/>
          </a:lnRef>
          <a:fillRef idx="0">
            <a:schemeClr val="accent1"/>
          </a:fillRef>
          <a:effectRef idx="1">
            <a:schemeClr val="accent1"/>
          </a:effectRef>
          <a:fontRef idx="minor">
            <a:schemeClr val="tx1"/>
          </a:fontRef>
        </p:style>
      </p:cxnSp>
      <p:sp>
        <p:nvSpPr>
          <p:cNvPr id="14" name="Text Box 189"/>
          <p:cNvSpPr txBox="1"/>
          <p:nvPr/>
        </p:nvSpPr>
        <p:spPr>
          <a:xfrm>
            <a:off x="328595" y="3012450"/>
            <a:ext cx="1658259" cy="598008"/>
          </a:xfrm>
          <a:prstGeom prst="rect">
            <a:avLst/>
          </a:prstGeom>
          <a:noFill/>
          <a:ln>
            <a:noFill/>
          </a:ln>
          <a:effectLst/>
          <a:extLst>
            <a:ext uri="{FAA26D3D-D897-4be2-8F04-BA451C77F1D7}">
              <ma14:placeholderFlag xmlns:ma14="http://schemas.microsoft.com/office/mac/drawingml/2011/main" xmlns=""/>
            </a:ext>
            <a:ext uri="{C572A759-6A51-4108-AA02-DFA0A04FC94B}">
              <ma14:wrappingTextBoxFlag xmlns:ma14="http://schemas.microsoft.com/office/mac/drawingml/2011/main" xmln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r>
              <a:rPr lang="en-US" sz="1600" b="1" dirty="0" smtClean="0">
                <a:solidFill>
                  <a:prstClr val="black"/>
                </a:solidFill>
                <a:latin typeface="Arial" panose="020B0604020202020204" pitchFamily="34" charset="0"/>
                <a:ea typeface="ＭＳ 明朝"/>
                <a:cs typeface="Arial" panose="020B0604020202020204" pitchFamily="34" charset="0"/>
              </a:rPr>
              <a:t>8-10 weeks</a:t>
            </a:r>
          </a:p>
          <a:p>
            <a:r>
              <a:rPr lang="en-US" sz="1600" b="1" dirty="0" smtClean="0">
                <a:solidFill>
                  <a:prstClr val="black"/>
                </a:solidFill>
                <a:latin typeface="Arial" panose="020B0604020202020204" pitchFamily="34" charset="0"/>
                <a:ea typeface="ＭＳ 明朝"/>
                <a:cs typeface="Arial" panose="020B0604020202020204" pitchFamily="34" charset="0"/>
              </a:rPr>
              <a:t>old C57Bl6/J</a:t>
            </a:r>
            <a:endParaRPr lang="en-US" sz="2400" b="1" dirty="0">
              <a:solidFill>
                <a:prstClr val="black"/>
              </a:solidFill>
              <a:latin typeface="Arial" panose="020B0604020202020204" pitchFamily="34" charset="0"/>
              <a:ea typeface="ＭＳ 明朝"/>
              <a:cs typeface="Arial" panose="020B0604020202020204" pitchFamily="34" charset="0"/>
            </a:endParaRPr>
          </a:p>
        </p:txBody>
      </p:sp>
      <p:pic>
        <p:nvPicPr>
          <p:cNvPr id="15" name="Picture 14"/>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184526" y="4573498"/>
            <a:ext cx="1626870" cy="1380173"/>
          </a:xfrm>
          <a:prstGeom prst="rect">
            <a:avLst/>
          </a:prstGeom>
        </p:spPr>
      </p:pic>
      <p:cxnSp>
        <p:nvCxnSpPr>
          <p:cNvPr id="17" name="Straight Arrow Connector 16"/>
          <p:cNvCxnSpPr/>
          <p:nvPr/>
        </p:nvCxnSpPr>
        <p:spPr>
          <a:xfrm flipH="1">
            <a:off x="2773090" y="4248921"/>
            <a:ext cx="425661" cy="403677"/>
          </a:xfrm>
          <a:prstGeom prst="straightConnector1">
            <a:avLst/>
          </a:prstGeom>
          <a:ln w="28575">
            <a:solidFill>
              <a:srgbClr val="FF0000"/>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20833432"/>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5"/>
          <p:cNvPicPr>
            <a:picLocks noChangeAspect="1" noChangeArrowheads="1"/>
          </p:cNvPicPr>
          <p:nvPr/>
        </p:nvPicPr>
        <p:blipFill>
          <a:blip r:embed="rId2" cstate="print"/>
          <a:srcRect l="7262" t="11095" b="7952"/>
          <a:stretch>
            <a:fillRect/>
          </a:stretch>
        </p:blipFill>
        <p:spPr bwMode="auto">
          <a:xfrm>
            <a:off x="145140" y="1494612"/>
            <a:ext cx="8786573" cy="4793701"/>
          </a:xfrm>
          <a:prstGeom prst="rect">
            <a:avLst/>
          </a:prstGeom>
          <a:noFill/>
          <a:ln w="9525">
            <a:noFill/>
            <a:miter lim="800000"/>
            <a:headEnd/>
            <a:tailEnd/>
          </a:ln>
        </p:spPr>
      </p:pic>
      <p:sp>
        <p:nvSpPr>
          <p:cNvPr id="4" name="Rectangle 3"/>
          <p:cNvSpPr/>
          <p:nvPr/>
        </p:nvSpPr>
        <p:spPr bwMode="auto">
          <a:xfrm>
            <a:off x="1101090" y="3619001"/>
            <a:ext cx="1446213" cy="204787"/>
          </a:xfrm>
          <a:prstGeom prst="rect">
            <a:avLst/>
          </a:prstGeom>
          <a:gradFill flip="none" rotWithShape="1">
            <a:gsLst>
              <a:gs pos="0">
                <a:schemeClr val="accent2">
                  <a:lumMod val="50000"/>
                </a:schemeClr>
              </a:gs>
              <a:gs pos="50000">
                <a:schemeClr val="accent1">
                  <a:tint val="44500"/>
                  <a:satMod val="160000"/>
                </a:schemeClr>
              </a:gs>
              <a:gs pos="100000">
                <a:schemeClr val="accent1">
                  <a:tint val="23500"/>
                  <a:satMod val="160000"/>
                </a:schemeClr>
              </a:gs>
            </a:gsLst>
            <a:lin ang="10800000" scaled="1"/>
            <a:tileRect/>
          </a:gradFill>
          <a:ln w="9525" cap="flat" cmpd="sng" algn="ctr">
            <a:solidFill>
              <a:schemeClr val="tx2"/>
            </a:solidFill>
            <a:prstDash val="solid"/>
            <a:round/>
            <a:headEnd type="none" w="med" len="med"/>
            <a:tailEnd type="none" w="med" len="med"/>
          </a:ln>
          <a:effectLst/>
        </p:spPr>
        <p:txBody>
          <a:bodyPr/>
          <a:lstStyle/>
          <a:p>
            <a:pPr defTabSz="457200" eaLnBrk="1" fontAlgn="auto" hangingPunct="1">
              <a:spcBef>
                <a:spcPct val="30000"/>
              </a:spcBef>
              <a:spcAft>
                <a:spcPts val="0"/>
              </a:spcAft>
              <a:defRPr/>
            </a:pPr>
            <a:endParaRPr lang="en-US" sz="1800">
              <a:solidFill>
                <a:prstClr val="black"/>
              </a:solidFill>
              <a:latin typeface="Arial" charset="0"/>
              <a:ea typeface="ＭＳ Ｐゴシック" pitchFamily="-109" charset="-128"/>
            </a:endParaRPr>
          </a:p>
        </p:txBody>
      </p:sp>
      <p:sp>
        <p:nvSpPr>
          <p:cNvPr id="5" name="TextBox 7"/>
          <p:cNvSpPr txBox="1">
            <a:spLocks noChangeArrowheads="1"/>
          </p:cNvSpPr>
          <p:nvPr/>
        </p:nvSpPr>
        <p:spPr bwMode="auto">
          <a:xfrm>
            <a:off x="1005840" y="3264988"/>
            <a:ext cx="1697901" cy="369332"/>
          </a:xfrm>
          <a:prstGeom prst="rect">
            <a:avLst/>
          </a:prstGeom>
          <a:noFill/>
          <a:ln w="9525">
            <a:noFill/>
            <a:miter lim="800000"/>
            <a:headEnd/>
            <a:tailEnd/>
          </a:ln>
        </p:spPr>
        <p:txBody>
          <a:bodyPr wrap="none">
            <a:spAutoFit/>
          </a:bodyPr>
          <a:lstStyle/>
          <a:p>
            <a:pPr defTabSz="457200" eaLnBrk="1" fontAlgn="auto" hangingPunct="1">
              <a:spcBef>
                <a:spcPts val="0"/>
              </a:spcBef>
              <a:spcAft>
                <a:spcPts val="0"/>
              </a:spcAft>
            </a:pPr>
            <a:r>
              <a:rPr lang="en-US" sz="1800" dirty="0" smtClean="0">
                <a:solidFill>
                  <a:prstClr val="black"/>
                </a:solidFill>
                <a:latin typeface="Calibri"/>
              </a:rPr>
              <a:t>signal </a:t>
            </a:r>
            <a:r>
              <a:rPr lang="en-US" sz="1800" dirty="0">
                <a:solidFill>
                  <a:prstClr val="black"/>
                </a:solidFill>
                <a:latin typeface="Calibri"/>
              </a:rPr>
              <a:t>intensity</a:t>
            </a:r>
          </a:p>
        </p:txBody>
      </p:sp>
      <p:sp>
        <p:nvSpPr>
          <p:cNvPr id="6" name="TextBox 5"/>
          <p:cNvSpPr txBox="1"/>
          <p:nvPr/>
        </p:nvSpPr>
        <p:spPr>
          <a:xfrm>
            <a:off x="819151" y="1894572"/>
            <a:ext cx="3149600" cy="1338828"/>
          </a:xfrm>
          <a:prstGeom prst="rect">
            <a:avLst/>
          </a:prstGeom>
          <a:noFill/>
        </p:spPr>
        <p:txBody>
          <a:bodyPr>
            <a:spAutoFit/>
          </a:bodyPr>
          <a:lstStyle/>
          <a:p>
            <a:pPr defTabSz="457200" eaLnBrk="1" fontAlgn="auto" hangingPunct="1">
              <a:spcBef>
                <a:spcPts val="0"/>
              </a:spcBef>
              <a:spcAft>
                <a:spcPts val="0"/>
              </a:spcAft>
              <a:defRPr/>
            </a:pPr>
            <a:r>
              <a:rPr lang="en-US" sz="1800" b="1" dirty="0" err="1" smtClean="0">
                <a:solidFill>
                  <a:srgbClr val="1F497D">
                    <a:lumMod val="50000"/>
                  </a:srgbClr>
                </a:solidFill>
                <a:latin typeface="Calibri"/>
                <a:ea typeface="ＭＳ Ｐゴシック" pitchFamily="-109" charset="-128"/>
              </a:rPr>
              <a:t>Lipidomic</a:t>
            </a:r>
            <a:r>
              <a:rPr lang="en-US" sz="1800" b="1" dirty="0" smtClean="0">
                <a:solidFill>
                  <a:srgbClr val="1F497D">
                    <a:lumMod val="50000"/>
                  </a:srgbClr>
                </a:solidFill>
                <a:latin typeface="Calibri"/>
                <a:ea typeface="ＭＳ Ｐゴシック" pitchFamily="-109" charset="-128"/>
              </a:rPr>
              <a:t> Profiling Map of Rat Brain Acquired in Negative Mode</a:t>
            </a:r>
            <a:endParaRPr lang="en-US" sz="1800" b="1" dirty="0">
              <a:solidFill>
                <a:srgbClr val="1F497D">
                  <a:lumMod val="50000"/>
                </a:srgbClr>
              </a:solidFill>
              <a:latin typeface="Calibri"/>
              <a:ea typeface="ＭＳ Ｐゴシック" pitchFamily="-109" charset="-128"/>
            </a:endParaRPr>
          </a:p>
          <a:p>
            <a:pPr defTabSz="457200" eaLnBrk="1" fontAlgn="auto" hangingPunct="1">
              <a:spcBef>
                <a:spcPts val="0"/>
              </a:spcBef>
              <a:spcAft>
                <a:spcPts val="0"/>
              </a:spcAft>
              <a:buFont typeface="Arial" pitchFamily="34" charset="0"/>
              <a:buChar char="•"/>
              <a:defRPr/>
            </a:pPr>
            <a:r>
              <a:rPr lang="en-US" sz="1800" b="1" dirty="0">
                <a:solidFill>
                  <a:srgbClr val="1F497D">
                    <a:lumMod val="50000"/>
                  </a:srgbClr>
                </a:solidFill>
                <a:latin typeface="Calibri"/>
                <a:ea typeface="ＭＳ Ｐゴシック" pitchFamily="-109" charset="-128"/>
              </a:rPr>
              <a:t> </a:t>
            </a:r>
            <a:r>
              <a:rPr lang="en-US" sz="1200" b="1" dirty="0">
                <a:solidFill>
                  <a:srgbClr val="C0504D">
                    <a:lumMod val="50000"/>
                  </a:srgbClr>
                </a:solidFill>
                <a:latin typeface="Calibri"/>
                <a:ea typeface="ＭＳ Ｐゴシック" pitchFamily="-109" charset="-128"/>
              </a:rPr>
              <a:t>storing all product ion </a:t>
            </a:r>
            <a:r>
              <a:rPr lang="en-US" sz="1200" b="1" dirty="0" smtClean="0">
                <a:solidFill>
                  <a:srgbClr val="C0504D">
                    <a:lumMod val="50000"/>
                  </a:srgbClr>
                </a:solidFill>
                <a:latin typeface="Calibri"/>
                <a:ea typeface="ＭＳ Ｐゴシック" pitchFamily="-109" charset="-128"/>
              </a:rPr>
              <a:t>spectra; 1.6 min</a:t>
            </a:r>
          </a:p>
        </p:txBody>
      </p:sp>
      <p:sp>
        <p:nvSpPr>
          <p:cNvPr id="7" name="TextBox 6"/>
          <p:cNvSpPr txBox="1">
            <a:spLocks noChangeArrowheads="1"/>
          </p:cNvSpPr>
          <p:nvPr/>
        </p:nvSpPr>
        <p:spPr bwMode="auto">
          <a:xfrm>
            <a:off x="3573416" y="6377353"/>
            <a:ext cx="2355850" cy="366712"/>
          </a:xfrm>
          <a:prstGeom prst="rect">
            <a:avLst/>
          </a:prstGeom>
          <a:solidFill>
            <a:schemeClr val="bg1"/>
          </a:solidFill>
          <a:ln w="9525">
            <a:noFill/>
            <a:miter lim="800000"/>
            <a:headEnd/>
            <a:tailEnd/>
          </a:ln>
        </p:spPr>
        <p:txBody>
          <a:bodyPr wrap="none">
            <a:spAutoFit/>
          </a:bodyPr>
          <a:lstStyle/>
          <a:p>
            <a:pPr defTabSz="457200" eaLnBrk="1" fontAlgn="auto" hangingPunct="1">
              <a:spcBef>
                <a:spcPts val="0"/>
              </a:spcBef>
              <a:spcAft>
                <a:spcPts val="0"/>
              </a:spcAft>
              <a:defRPr/>
            </a:pPr>
            <a:r>
              <a:rPr lang="en-US" sz="1800" b="1" dirty="0">
                <a:solidFill>
                  <a:srgbClr val="1F497D">
                    <a:lumMod val="50000"/>
                  </a:srgbClr>
                </a:solidFill>
                <a:latin typeface="Calibri"/>
                <a:ea typeface="ＭＳ Ｐゴシック" pitchFamily="-109" charset="-128"/>
              </a:rPr>
              <a:t>Precursor mass m/z</a:t>
            </a:r>
          </a:p>
        </p:txBody>
      </p:sp>
      <p:sp>
        <p:nvSpPr>
          <p:cNvPr id="8" name="TextBox 4"/>
          <p:cNvSpPr txBox="1">
            <a:spLocks noChangeArrowheads="1"/>
          </p:cNvSpPr>
          <p:nvPr/>
        </p:nvSpPr>
        <p:spPr bwMode="auto">
          <a:xfrm rot="16200000">
            <a:off x="-937149" y="3838466"/>
            <a:ext cx="2317750" cy="366713"/>
          </a:xfrm>
          <a:prstGeom prst="rect">
            <a:avLst/>
          </a:prstGeom>
          <a:solidFill>
            <a:schemeClr val="bg1"/>
          </a:solidFill>
          <a:ln w="9525">
            <a:noFill/>
            <a:miter lim="800000"/>
            <a:headEnd/>
            <a:tailEnd/>
          </a:ln>
        </p:spPr>
        <p:txBody>
          <a:bodyPr wrap="none">
            <a:spAutoFit/>
          </a:bodyPr>
          <a:lstStyle/>
          <a:p>
            <a:pPr defTabSz="457200" eaLnBrk="1" fontAlgn="auto" hangingPunct="1">
              <a:spcBef>
                <a:spcPts val="0"/>
              </a:spcBef>
              <a:spcAft>
                <a:spcPts val="0"/>
              </a:spcAft>
            </a:pPr>
            <a:r>
              <a:rPr lang="en-US" sz="1800" b="1" dirty="0">
                <a:solidFill>
                  <a:srgbClr val="053751"/>
                </a:solidFill>
                <a:latin typeface="Calibri"/>
              </a:rPr>
              <a:t>Fragment mass m/z</a:t>
            </a:r>
          </a:p>
        </p:txBody>
      </p:sp>
      <p:sp>
        <p:nvSpPr>
          <p:cNvPr id="23" name="Rectangle 100"/>
          <p:cNvSpPr txBox="1">
            <a:spLocks noChangeArrowheads="1"/>
          </p:cNvSpPr>
          <p:nvPr/>
        </p:nvSpPr>
        <p:spPr>
          <a:xfrm>
            <a:off x="447675" y="649288"/>
            <a:ext cx="8522154" cy="881062"/>
          </a:xfrm>
          <a:prstGeom prst="rect">
            <a:avLst/>
          </a:prstGeom>
        </p:spPr>
        <p:txBody>
          <a:bodyPr/>
          <a:lstStyle/>
          <a:p>
            <a:pPr>
              <a:lnSpc>
                <a:spcPct val="90000"/>
              </a:lnSpc>
              <a:defRPr/>
            </a:pPr>
            <a:r>
              <a:rPr lang="en-US" sz="2400" b="1" kern="0" dirty="0" smtClean="0">
                <a:solidFill>
                  <a:srgbClr val="1F497D"/>
                </a:solidFill>
                <a:latin typeface="Calibri"/>
                <a:ea typeface="ＭＳ Ｐゴシック" pitchFamily="34" charset="-128"/>
                <a:cs typeface="ＭＳ Ｐゴシック" charset="-128"/>
              </a:rPr>
              <a:t>MS/MS of Every Precursor </a:t>
            </a:r>
          </a:p>
          <a:p>
            <a:pPr>
              <a:lnSpc>
                <a:spcPct val="90000"/>
              </a:lnSpc>
              <a:defRPr/>
            </a:pPr>
            <a:r>
              <a:rPr lang="en-US" sz="2000" b="1" kern="0" dirty="0" smtClean="0">
                <a:solidFill>
                  <a:srgbClr val="C0504D"/>
                </a:solidFill>
                <a:latin typeface="Calibri"/>
                <a:ea typeface="ＭＳ Ｐゴシック" pitchFamily="34" charset="-128"/>
                <a:cs typeface="ＭＳ Ｐゴシック" charset="-128"/>
              </a:rPr>
              <a:t>Product Ion Scan of Every Lipid</a:t>
            </a:r>
          </a:p>
        </p:txBody>
      </p:sp>
      <p:sp>
        <p:nvSpPr>
          <p:cNvPr id="24" name="Text Box 189"/>
          <p:cNvSpPr txBox="1"/>
          <p:nvPr/>
        </p:nvSpPr>
        <p:spPr>
          <a:xfrm>
            <a:off x="13388" y="29225"/>
            <a:ext cx="9105900" cy="431800"/>
          </a:xfrm>
          <a:prstGeom prst="rect">
            <a:avLst/>
          </a:prstGeom>
          <a:noFill/>
          <a:ln>
            <a:noFill/>
          </a:ln>
          <a:effectLst/>
          <a:extLst>
            <a:ext uri="{FAA26D3D-D897-4be2-8F04-BA451C77F1D7}">
              <ma14:placeholderFlag xmlns:ma14="http://schemas.microsoft.com/office/mac/drawingml/2011/main" xmlns=""/>
            </a:ext>
            <a:ext uri="{C572A759-6A51-4108-AA02-DFA0A04FC94B}">
              <ma14:wrappingTextBoxFlag xmlns:ma14="http://schemas.microsoft.com/office/mac/drawingml/2011/main" xmln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r>
              <a:rPr lang="en-US" b="1" dirty="0" smtClean="0">
                <a:solidFill>
                  <a:prstClr val="black"/>
                </a:solidFill>
                <a:latin typeface="Arial" panose="020B0604020202020204" pitchFamily="34" charset="0"/>
                <a:ea typeface="ＭＳ 明朝"/>
                <a:cs typeface="Arial" panose="020B0604020202020204" pitchFamily="34" charset="0"/>
              </a:rPr>
              <a:t>ESI-MS/MS </a:t>
            </a:r>
            <a:r>
              <a:rPr lang="en-US" b="1" dirty="0">
                <a:solidFill>
                  <a:prstClr val="black"/>
                </a:solidFill>
                <a:latin typeface="Arial" panose="020B0604020202020204" pitchFamily="34" charset="0"/>
                <a:ea typeface="ＭＳ 明朝"/>
                <a:cs typeface="Arial" panose="020B0604020202020204" pitchFamily="34" charset="0"/>
              </a:rPr>
              <a:t>on Triple-TOF Mass </a:t>
            </a:r>
            <a:r>
              <a:rPr lang="en-US" b="1" dirty="0" smtClean="0">
                <a:solidFill>
                  <a:prstClr val="black"/>
                </a:solidFill>
                <a:latin typeface="Arial" panose="020B0604020202020204" pitchFamily="34" charset="0"/>
                <a:ea typeface="ＭＳ 明朝"/>
                <a:cs typeface="Arial" panose="020B0604020202020204" pitchFamily="34" charset="0"/>
              </a:rPr>
              <a:t>Spectrometer.</a:t>
            </a:r>
            <a:endParaRPr lang="en-US" b="1" dirty="0">
              <a:solidFill>
                <a:prstClr val="black"/>
              </a:solidFill>
              <a:latin typeface="Arial" panose="020B0604020202020204" pitchFamily="34" charset="0"/>
              <a:ea typeface="ＭＳ 明朝"/>
              <a:cs typeface="Arial" panose="020B0604020202020204" pitchFamily="34" charset="0"/>
            </a:endParaRPr>
          </a:p>
        </p:txBody>
      </p:sp>
    </p:spTree>
    <p:extLst>
      <p:ext uri="{BB962C8B-B14F-4D97-AF65-F5344CB8AC3E}">
        <p14:creationId xmlns:p14="http://schemas.microsoft.com/office/powerpoint/2010/main" val="1201060986"/>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33400" y="163271"/>
            <a:ext cx="7924800" cy="838200"/>
          </a:xfrm>
          <a:prstGeom prst="rect">
            <a:avLst/>
          </a:prstGeom>
        </p:spPr>
        <p:txBody>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800" b="1" u="sng" dirty="0" smtClean="0">
                <a:solidFill>
                  <a:prstClr val="black"/>
                </a:solidFill>
                <a:latin typeface="Arial" panose="020B0604020202020204" pitchFamily="34" charset="0"/>
                <a:cs typeface="Arial" panose="020B0604020202020204" pitchFamily="34" charset="0"/>
              </a:rPr>
              <a:t>Specific aims of the study</a:t>
            </a:r>
            <a:r>
              <a:rPr lang="en-US" sz="2800" b="1" dirty="0" smtClean="0">
                <a:solidFill>
                  <a:prstClr val="black"/>
                </a:solidFill>
                <a:latin typeface="Arial" panose="020B0604020202020204" pitchFamily="34" charset="0"/>
                <a:cs typeface="Arial" panose="020B0604020202020204" pitchFamily="34" charset="0"/>
              </a:rPr>
              <a:t>:</a:t>
            </a:r>
            <a:endParaRPr lang="en-US" sz="2800" b="1" dirty="0">
              <a:solidFill>
                <a:prstClr val="black"/>
              </a:solidFill>
              <a:latin typeface="Arial" panose="020B0604020202020204" pitchFamily="34" charset="0"/>
              <a:cs typeface="Arial" panose="020B0604020202020204" pitchFamily="34" charset="0"/>
            </a:endParaRPr>
          </a:p>
        </p:txBody>
      </p:sp>
      <p:pic>
        <p:nvPicPr>
          <p:cNvPr id="16" name="Picture 4" descr="photo-1.JPG"/>
          <p:cNvPicPr>
            <a:picLocks noChangeAspect="1"/>
          </p:cNvPicPr>
          <p:nvPr/>
        </p:nvPicPr>
        <p:blipFill rotWithShape="1">
          <a:blip r:embed="rId3">
            <a:extLst>
              <a:ext uri="{28A0092B-C50C-407E-A947-70E740481C1C}">
                <a14:useLocalDpi xmlns:a14="http://schemas.microsoft.com/office/drawing/2010/main" val="0"/>
              </a:ext>
            </a:extLst>
          </a:blip>
          <a:srcRect l="20144" r="16971" b="279"/>
          <a:stretch/>
        </p:blipFill>
        <p:spPr bwMode="auto">
          <a:xfrm>
            <a:off x="6698806" y="2617872"/>
            <a:ext cx="1635214" cy="3459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Text Box 189"/>
          <p:cNvSpPr txBox="1"/>
          <p:nvPr/>
        </p:nvSpPr>
        <p:spPr>
          <a:xfrm>
            <a:off x="6011260" y="6038962"/>
            <a:ext cx="2947670" cy="431800"/>
          </a:xfrm>
          <a:prstGeom prst="rect">
            <a:avLst/>
          </a:prstGeom>
          <a:noFill/>
          <a:ln>
            <a:noFill/>
          </a:ln>
          <a:effectLst/>
          <a:extLst>
            <a:ext uri="{FAA26D3D-D897-4be2-8F04-BA451C77F1D7}">
              <ma14:placeholderFlag xmlns:ma14="http://schemas.microsoft.com/office/mac/drawingml/2011/main" xmlns=""/>
            </a:ext>
            <a:ext uri="{C572A759-6A51-4108-AA02-DFA0A04FC94B}">
              <ma14:wrappingTextBoxFlag xmlns:ma14="http://schemas.microsoft.com/office/mac/drawingml/2011/main" xmln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r>
              <a:rPr lang="en-US" sz="1600" b="1" dirty="0" smtClean="0">
                <a:solidFill>
                  <a:prstClr val="black"/>
                </a:solidFill>
                <a:latin typeface="Arial" panose="020B0604020202020204" pitchFamily="34" charset="0"/>
                <a:ea typeface="ＭＳ 明朝"/>
                <a:cs typeface="Arial" panose="020B0604020202020204" pitchFamily="34" charset="0"/>
              </a:rPr>
              <a:t>MALDI-Imaging MS on a Bruker-TOF </a:t>
            </a:r>
            <a:r>
              <a:rPr lang="en-US" sz="1600" b="1" dirty="0">
                <a:solidFill>
                  <a:prstClr val="black"/>
                </a:solidFill>
                <a:latin typeface="Arial" panose="020B0604020202020204" pitchFamily="34" charset="0"/>
                <a:ea typeface="ＭＳ 明朝"/>
                <a:cs typeface="Arial" panose="020B0604020202020204" pitchFamily="34" charset="0"/>
              </a:rPr>
              <a:t>Mass Spectrometer</a:t>
            </a:r>
          </a:p>
        </p:txBody>
      </p:sp>
      <p:sp>
        <p:nvSpPr>
          <p:cNvPr id="18" name="Text Box 189"/>
          <p:cNvSpPr txBox="1"/>
          <p:nvPr/>
        </p:nvSpPr>
        <p:spPr>
          <a:xfrm>
            <a:off x="4711999" y="3630943"/>
            <a:ext cx="1516270" cy="606555"/>
          </a:xfrm>
          <a:prstGeom prst="rect">
            <a:avLst/>
          </a:prstGeom>
          <a:noFill/>
          <a:ln>
            <a:noFill/>
          </a:ln>
          <a:effectLst/>
          <a:extLst>
            <a:ext uri="{FAA26D3D-D897-4be2-8F04-BA451C77F1D7}">
              <ma14:placeholderFlag xmlns:ma14="http://schemas.microsoft.com/office/mac/drawingml/2011/main" xmlns=""/>
            </a:ext>
            <a:ext uri="{C572A759-6A51-4108-AA02-DFA0A04FC94B}">
              <ma14:wrappingTextBoxFlag xmlns:ma14="http://schemas.microsoft.com/office/mac/drawingml/2011/main" xmln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r>
              <a:rPr lang="en-US" sz="1600" b="1" dirty="0" smtClean="0">
                <a:solidFill>
                  <a:srgbClr val="3333FF"/>
                </a:solidFill>
                <a:latin typeface="Arial" panose="020B0604020202020204" pitchFamily="34" charset="0"/>
                <a:ea typeface="ＭＳ 明朝"/>
                <a:cs typeface="Arial" panose="020B0604020202020204" pitchFamily="34" charset="0"/>
              </a:rPr>
              <a:t>Kidney </a:t>
            </a:r>
            <a:r>
              <a:rPr lang="en-US" sz="1600" b="1" dirty="0" err="1" smtClean="0">
                <a:solidFill>
                  <a:srgbClr val="3333FF"/>
                </a:solidFill>
                <a:latin typeface="Arial" panose="020B0604020202020204" pitchFamily="34" charset="0"/>
                <a:ea typeface="ＭＳ 明朝"/>
                <a:cs typeface="Arial" panose="020B0604020202020204" pitchFamily="34" charset="0"/>
              </a:rPr>
              <a:t>cryosections</a:t>
            </a:r>
            <a:endParaRPr lang="en-US" sz="1600" b="1" dirty="0" smtClean="0">
              <a:solidFill>
                <a:srgbClr val="3333FF"/>
              </a:solidFill>
              <a:latin typeface="Arial" panose="020B0604020202020204" pitchFamily="34" charset="0"/>
              <a:ea typeface="ＭＳ 明朝"/>
              <a:cs typeface="Arial" panose="020B0604020202020204" pitchFamily="34" charset="0"/>
            </a:endParaRPr>
          </a:p>
        </p:txBody>
      </p:sp>
      <p:sp>
        <p:nvSpPr>
          <p:cNvPr id="21" name="Text Box 189"/>
          <p:cNvSpPr txBox="1"/>
          <p:nvPr/>
        </p:nvSpPr>
        <p:spPr>
          <a:xfrm>
            <a:off x="253531" y="1089739"/>
            <a:ext cx="8624338" cy="1657789"/>
          </a:xfrm>
          <a:prstGeom prst="rect">
            <a:avLst/>
          </a:prstGeom>
          <a:noFill/>
          <a:ln>
            <a:noFill/>
          </a:ln>
          <a:effectLst/>
          <a:extLst>
            <a:ext uri="{FAA26D3D-D897-4be2-8F04-BA451C77F1D7}">
              <ma14:placeholderFlag xmlns:ma14="http://schemas.microsoft.com/office/mac/drawingml/2011/main" xmlns=""/>
            </a:ext>
            <a:ext uri="{C572A759-6A51-4108-AA02-DFA0A04FC94B}">
              <ma14:wrappingTextBoxFlag xmlns:ma14="http://schemas.microsoft.com/office/mac/drawingml/2011/main" xmln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spcBef>
                <a:spcPts val="600"/>
              </a:spcBef>
            </a:pPr>
            <a:r>
              <a:rPr lang="en-US" b="1" dirty="0" smtClean="0">
                <a:solidFill>
                  <a:srgbClr val="FF0000"/>
                </a:solidFill>
                <a:latin typeface="Arial" panose="020B0604020202020204" pitchFamily="34" charset="0"/>
                <a:ea typeface="ＭＳ 明朝"/>
                <a:cs typeface="Arial" panose="020B0604020202020204" pitchFamily="34" charset="0"/>
              </a:rPr>
              <a:t>2)</a:t>
            </a:r>
            <a:r>
              <a:rPr lang="en-US" b="1" dirty="0" smtClean="0">
                <a:solidFill>
                  <a:prstClr val="black"/>
                </a:solidFill>
                <a:latin typeface="Arial" panose="020B0604020202020204" pitchFamily="34" charset="0"/>
                <a:ea typeface="ＭＳ 明朝"/>
                <a:cs typeface="Arial" panose="020B0604020202020204" pitchFamily="34" charset="0"/>
              </a:rPr>
              <a:t>	To </a:t>
            </a:r>
            <a:r>
              <a:rPr lang="en-US" b="1" dirty="0">
                <a:solidFill>
                  <a:prstClr val="black"/>
                </a:solidFill>
                <a:latin typeface="Arial" panose="020B0604020202020204" pitchFamily="34" charset="0"/>
                <a:ea typeface="ＭＳ 明朝"/>
                <a:cs typeface="Arial" panose="020B0604020202020204" pitchFamily="34" charset="0"/>
              </a:rPr>
              <a:t>analyze </a:t>
            </a:r>
            <a:r>
              <a:rPr lang="en-US" b="1" dirty="0" smtClean="0">
                <a:solidFill>
                  <a:prstClr val="black"/>
                </a:solidFill>
                <a:latin typeface="Arial" panose="020B0604020202020204" pitchFamily="34" charset="0"/>
                <a:ea typeface="ＭＳ 明朝"/>
                <a:cs typeface="Arial" panose="020B0604020202020204" pitchFamily="34" charset="0"/>
              </a:rPr>
              <a:t>WHERE the </a:t>
            </a:r>
            <a:r>
              <a:rPr lang="en-US" b="1" dirty="0">
                <a:solidFill>
                  <a:prstClr val="black"/>
                </a:solidFill>
                <a:latin typeface="Arial" panose="020B0604020202020204" pitchFamily="34" charset="0"/>
                <a:ea typeface="ＭＳ 明朝"/>
                <a:cs typeface="Arial" panose="020B0604020202020204" pitchFamily="34" charset="0"/>
              </a:rPr>
              <a:t>changes </a:t>
            </a:r>
            <a:r>
              <a:rPr lang="en-US" b="1" dirty="0" smtClean="0">
                <a:solidFill>
                  <a:prstClr val="black"/>
                </a:solidFill>
                <a:latin typeface="Arial" panose="020B0604020202020204" pitchFamily="34" charset="0"/>
                <a:ea typeface="ＭＳ 明朝"/>
                <a:cs typeface="Arial" panose="020B0604020202020204" pitchFamily="34" charset="0"/>
              </a:rPr>
              <a:t>in lipids occur in the kidney (spatially) and to characterize those lipids that remain unchanged quantitatively but might be spatially altered.</a:t>
            </a:r>
            <a:endParaRPr lang="en-US" b="1" dirty="0">
              <a:solidFill>
                <a:prstClr val="black"/>
              </a:solidFill>
              <a:latin typeface="Arial" panose="020B0604020202020204" pitchFamily="34" charset="0"/>
              <a:ea typeface="ＭＳ 明朝"/>
              <a:cs typeface="Arial" panose="020B0604020202020204" pitchFamily="34" charset="0"/>
            </a:endParaRPr>
          </a:p>
        </p:txBody>
      </p:sp>
      <p:pic>
        <p:nvPicPr>
          <p:cNvPr id="33" name="Picture 32"/>
          <p:cNvPicPr>
            <a:picLocks noChangeAspect="1"/>
          </p:cNvPicPr>
          <p:nvPr/>
        </p:nvPicPr>
        <p:blipFill rotWithShape="1">
          <a:blip r:embed="rId4"/>
          <a:srcRect r="-6182" b="20124"/>
          <a:stretch/>
        </p:blipFill>
        <p:spPr>
          <a:xfrm>
            <a:off x="821871" y="3456032"/>
            <a:ext cx="3163110" cy="1340950"/>
          </a:xfrm>
          <a:prstGeom prst="rect">
            <a:avLst/>
          </a:prstGeom>
        </p:spPr>
      </p:pic>
      <p:sp>
        <p:nvSpPr>
          <p:cNvPr id="35" name="Text Box 189"/>
          <p:cNvSpPr txBox="1"/>
          <p:nvPr/>
        </p:nvSpPr>
        <p:spPr>
          <a:xfrm>
            <a:off x="3182729" y="3328378"/>
            <a:ext cx="1550225" cy="1020607"/>
          </a:xfrm>
          <a:prstGeom prst="rect">
            <a:avLst/>
          </a:prstGeom>
          <a:noFill/>
          <a:ln>
            <a:noFill/>
          </a:ln>
          <a:effectLst/>
          <a:extLst>
            <a:ext uri="{FAA26D3D-D897-4be2-8F04-BA451C77F1D7}">
              <ma14:placeholderFlag xmlns:ma14="http://schemas.microsoft.com/office/mac/drawingml/2011/main" xmlns=""/>
            </a:ext>
            <a:ext uri="{C572A759-6A51-4108-AA02-DFA0A04FC94B}">
              <ma14:wrappingTextBoxFlag xmlns:ma14="http://schemas.microsoft.com/office/mac/drawingml/2011/main" xmln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r>
              <a:rPr lang="en-US" sz="1600" b="1" dirty="0" smtClean="0">
                <a:solidFill>
                  <a:srgbClr val="FF0000"/>
                </a:solidFill>
                <a:latin typeface="Arial" panose="020B0604020202020204" pitchFamily="34" charset="0"/>
                <a:ea typeface="ＭＳ 明朝"/>
                <a:cs typeface="Arial" panose="020B0604020202020204" pitchFamily="34" charset="0"/>
              </a:rPr>
              <a:t>Sham</a:t>
            </a:r>
          </a:p>
          <a:p>
            <a:endParaRPr lang="en-US" sz="1600" b="1" dirty="0" smtClean="0">
              <a:solidFill>
                <a:srgbClr val="FF0000"/>
              </a:solidFill>
              <a:latin typeface="Arial" panose="020B0604020202020204" pitchFamily="34" charset="0"/>
              <a:ea typeface="ＭＳ 明朝"/>
              <a:cs typeface="Arial" panose="020B0604020202020204" pitchFamily="34" charset="0"/>
            </a:endParaRPr>
          </a:p>
          <a:p>
            <a:endParaRPr lang="en-US" sz="1600" b="1" dirty="0">
              <a:solidFill>
                <a:srgbClr val="FF0000"/>
              </a:solidFill>
              <a:latin typeface="Arial" panose="020B0604020202020204" pitchFamily="34" charset="0"/>
              <a:ea typeface="ＭＳ 明朝"/>
              <a:cs typeface="Arial" panose="020B0604020202020204" pitchFamily="34" charset="0"/>
            </a:endParaRPr>
          </a:p>
          <a:p>
            <a:r>
              <a:rPr lang="en-US" sz="1600" b="1" dirty="0" smtClean="0">
                <a:solidFill>
                  <a:srgbClr val="FF0000"/>
                </a:solidFill>
                <a:latin typeface="Arial" panose="020B0604020202020204" pitchFamily="34" charset="0"/>
                <a:ea typeface="ＭＳ 明朝"/>
                <a:cs typeface="Arial" panose="020B0604020202020204" pitchFamily="34" charset="0"/>
              </a:rPr>
              <a:t>IR</a:t>
            </a:r>
            <a:endParaRPr lang="en-US" sz="1600" b="1" dirty="0">
              <a:solidFill>
                <a:srgbClr val="FF0000"/>
              </a:solidFill>
              <a:latin typeface="Arial" panose="020B0604020202020204" pitchFamily="34" charset="0"/>
              <a:ea typeface="ＭＳ 明朝"/>
              <a:cs typeface="Arial" panose="020B0604020202020204" pitchFamily="34" charset="0"/>
            </a:endParaRPr>
          </a:p>
        </p:txBody>
      </p:sp>
      <p:cxnSp>
        <p:nvCxnSpPr>
          <p:cNvPr id="36" name="Straight Arrow Connector 35"/>
          <p:cNvCxnSpPr/>
          <p:nvPr/>
        </p:nvCxnSpPr>
        <p:spPr>
          <a:xfrm>
            <a:off x="3882196" y="3517429"/>
            <a:ext cx="537632" cy="0"/>
          </a:xfrm>
          <a:prstGeom prst="straightConnector1">
            <a:avLst/>
          </a:prstGeom>
          <a:ln w="28575">
            <a:solidFill>
              <a:srgbClr val="3333FF"/>
            </a:solidFill>
            <a:tailEnd type="triangle" w="med" len="lg"/>
          </a:ln>
          <a:effectLst/>
        </p:spPr>
        <p:style>
          <a:lnRef idx="2">
            <a:schemeClr val="accent1"/>
          </a:lnRef>
          <a:fillRef idx="0">
            <a:schemeClr val="accent1"/>
          </a:fillRef>
          <a:effectRef idx="1">
            <a:schemeClr val="accent1"/>
          </a:effectRef>
          <a:fontRef idx="minor">
            <a:schemeClr val="tx1"/>
          </a:fontRef>
        </p:style>
      </p:cxnSp>
      <p:cxnSp>
        <p:nvCxnSpPr>
          <p:cNvPr id="37" name="Straight Arrow Connector 36"/>
          <p:cNvCxnSpPr/>
          <p:nvPr/>
        </p:nvCxnSpPr>
        <p:spPr>
          <a:xfrm>
            <a:off x="3882196" y="4237160"/>
            <a:ext cx="537632" cy="0"/>
          </a:xfrm>
          <a:prstGeom prst="straightConnector1">
            <a:avLst/>
          </a:prstGeom>
          <a:ln w="28575">
            <a:solidFill>
              <a:srgbClr val="3333FF"/>
            </a:solidFill>
            <a:tailEnd type="triangle" w="med" len="lg"/>
          </a:ln>
          <a:effectLst/>
        </p:spPr>
        <p:style>
          <a:lnRef idx="2">
            <a:schemeClr val="accent1"/>
          </a:lnRef>
          <a:fillRef idx="0">
            <a:schemeClr val="accent1"/>
          </a:fillRef>
          <a:effectRef idx="1">
            <a:schemeClr val="accent1"/>
          </a:effectRef>
          <a:fontRef idx="minor">
            <a:schemeClr val="tx1"/>
          </a:fontRef>
        </p:style>
      </p:cxnSp>
      <p:sp>
        <p:nvSpPr>
          <p:cNvPr id="38" name="Right Brace 37"/>
          <p:cNvSpPr/>
          <p:nvPr/>
        </p:nvSpPr>
        <p:spPr>
          <a:xfrm>
            <a:off x="4595528" y="3281296"/>
            <a:ext cx="137426" cy="1292202"/>
          </a:xfrm>
          <a:prstGeom prst="rightBrace">
            <a:avLst/>
          </a:prstGeom>
          <a:ln w="28575">
            <a:solidFill>
              <a:srgbClr val="3333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prstClr val="black"/>
              </a:solidFill>
            </a:endParaRPr>
          </a:p>
        </p:txBody>
      </p:sp>
      <p:cxnSp>
        <p:nvCxnSpPr>
          <p:cNvPr id="39" name="Straight Arrow Connector 38"/>
          <p:cNvCxnSpPr/>
          <p:nvPr/>
        </p:nvCxnSpPr>
        <p:spPr>
          <a:xfrm>
            <a:off x="5802951" y="3932982"/>
            <a:ext cx="833355" cy="0"/>
          </a:xfrm>
          <a:prstGeom prst="straightConnector1">
            <a:avLst/>
          </a:prstGeom>
          <a:ln w="28575">
            <a:solidFill>
              <a:srgbClr val="3333FF"/>
            </a:solidFill>
            <a:tailEnd type="triangle" w="med" len="lg"/>
          </a:ln>
          <a:effectLst/>
        </p:spPr>
        <p:style>
          <a:lnRef idx="2">
            <a:schemeClr val="accent1"/>
          </a:lnRef>
          <a:fillRef idx="0">
            <a:schemeClr val="accent1"/>
          </a:fillRef>
          <a:effectRef idx="1">
            <a:schemeClr val="accent1"/>
          </a:effectRef>
          <a:fontRef idx="minor">
            <a:schemeClr val="tx1"/>
          </a:fontRef>
        </p:style>
      </p:cxnSp>
      <p:sp>
        <p:nvSpPr>
          <p:cNvPr id="40" name="Text Box 189"/>
          <p:cNvSpPr txBox="1"/>
          <p:nvPr/>
        </p:nvSpPr>
        <p:spPr>
          <a:xfrm>
            <a:off x="328595" y="3012450"/>
            <a:ext cx="1658259" cy="598008"/>
          </a:xfrm>
          <a:prstGeom prst="rect">
            <a:avLst/>
          </a:prstGeom>
          <a:noFill/>
          <a:ln>
            <a:noFill/>
          </a:ln>
          <a:effectLst/>
          <a:extLst>
            <a:ext uri="{FAA26D3D-D897-4be2-8F04-BA451C77F1D7}">
              <ma14:placeholderFlag xmlns:ma14="http://schemas.microsoft.com/office/mac/drawingml/2011/main" xmlns=""/>
            </a:ext>
            <a:ext uri="{C572A759-6A51-4108-AA02-DFA0A04FC94B}">
              <ma14:wrappingTextBoxFlag xmlns:ma14="http://schemas.microsoft.com/office/mac/drawingml/2011/main" xmln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r>
              <a:rPr lang="en-US" sz="1600" b="1" dirty="0" smtClean="0">
                <a:solidFill>
                  <a:prstClr val="black"/>
                </a:solidFill>
                <a:latin typeface="Arial" panose="020B0604020202020204" pitchFamily="34" charset="0"/>
                <a:ea typeface="ＭＳ 明朝"/>
                <a:cs typeface="Arial" panose="020B0604020202020204" pitchFamily="34" charset="0"/>
              </a:rPr>
              <a:t>8-10 weeks</a:t>
            </a:r>
          </a:p>
          <a:p>
            <a:r>
              <a:rPr lang="en-US" sz="1600" b="1" dirty="0" smtClean="0">
                <a:solidFill>
                  <a:prstClr val="black"/>
                </a:solidFill>
                <a:latin typeface="Arial" panose="020B0604020202020204" pitchFamily="34" charset="0"/>
                <a:ea typeface="ＭＳ 明朝"/>
                <a:cs typeface="Arial" panose="020B0604020202020204" pitchFamily="34" charset="0"/>
              </a:rPr>
              <a:t>old C57Bl6/J</a:t>
            </a:r>
            <a:endParaRPr lang="en-US" sz="2400" b="1" dirty="0">
              <a:solidFill>
                <a:prstClr val="black"/>
              </a:solidFill>
              <a:latin typeface="Arial" panose="020B0604020202020204" pitchFamily="34" charset="0"/>
              <a:ea typeface="ＭＳ 明朝"/>
              <a:cs typeface="Arial" panose="020B0604020202020204" pitchFamily="34" charset="0"/>
            </a:endParaRPr>
          </a:p>
        </p:txBody>
      </p:sp>
      <p:pic>
        <p:nvPicPr>
          <p:cNvPr id="41" name="Picture 40"/>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184526" y="4573498"/>
            <a:ext cx="1626870" cy="1380173"/>
          </a:xfrm>
          <a:prstGeom prst="rect">
            <a:avLst/>
          </a:prstGeom>
        </p:spPr>
      </p:pic>
      <p:cxnSp>
        <p:nvCxnSpPr>
          <p:cNvPr id="42" name="Straight Arrow Connector 41"/>
          <p:cNvCxnSpPr/>
          <p:nvPr/>
        </p:nvCxnSpPr>
        <p:spPr>
          <a:xfrm flipH="1">
            <a:off x="2773090" y="4248921"/>
            <a:ext cx="425661" cy="403677"/>
          </a:xfrm>
          <a:prstGeom prst="straightConnector1">
            <a:avLst/>
          </a:prstGeom>
          <a:ln w="28575">
            <a:solidFill>
              <a:srgbClr val="FF0000"/>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68441440"/>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01414" y="1883936"/>
            <a:ext cx="1626870" cy="1380173"/>
          </a:xfrm>
          <a:prstGeom prst="rect">
            <a:avLst/>
          </a:prstGeom>
        </p:spPr>
      </p:pic>
      <p:cxnSp>
        <p:nvCxnSpPr>
          <p:cNvPr id="3" name="Straight Arrow Connector 2"/>
          <p:cNvCxnSpPr/>
          <p:nvPr/>
        </p:nvCxnSpPr>
        <p:spPr>
          <a:xfrm>
            <a:off x="653647" y="1546704"/>
            <a:ext cx="493092" cy="382212"/>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 name="Straight Arrow Connector 3"/>
          <p:cNvCxnSpPr/>
          <p:nvPr/>
        </p:nvCxnSpPr>
        <p:spPr>
          <a:xfrm flipH="1">
            <a:off x="2467146" y="1525239"/>
            <a:ext cx="425661" cy="403677"/>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5" name="Rectangle 66"/>
          <p:cNvSpPr>
            <a:spLocks noChangeArrowheads="1"/>
          </p:cNvSpPr>
          <p:nvPr/>
        </p:nvSpPr>
        <p:spPr bwMode="auto">
          <a:xfrm>
            <a:off x="2001356" y="1223775"/>
            <a:ext cx="215764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eaLnBrk="1" hangingPunct="1"/>
            <a:r>
              <a:rPr lang="en-US" sz="1600" b="1" dirty="0" smtClean="0">
                <a:solidFill>
                  <a:srgbClr val="FF0000"/>
                </a:solidFill>
                <a:latin typeface="Arial" panose="020B0604020202020204" pitchFamily="34" charset="0"/>
                <a:cs typeface="Arial" pitchFamily="34" charset="0"/>
              </a:rPr>
              <a:t>Sham or IR left kidney</a:t>
            </a:r>
          </a:p>
        </p:txBody>
      </p:sp>
      <p:sp>
        <p:nvSpPr>
          <p:cNvPr id="6" name="Rectangle 66"/>
          <p:cNvSpPr>
            <a:spLocks noChangeArrowheads="1"/>
          </p:cNvSpPr>
          <p:nvPr/>
        </p:nvSpPr>
        <p:spPr bwMode="auto">
          <a:xfrm>
            <a:off x="177926" y="1223775"/>
            <a:ext cx="128721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eaLnBrk="1" hangingPunct="1"/>
            <a:r>
              <a:rPr lang="en-US" sz="1600" b="1" dirty="0" smtClean="0">
                <a:solidFill>
                  <a:srgbClr val="FF0000"/>
                </a:solidFill>
                <a:latin typeface="Arial" panose="020B0604020202020204" pitchFamily="34" charset="0"/>
                <a:cs typeface="Arial" pitchFamily="34" charset="0"/>
              </a:rPr>
              <a:t>nephrectomy</a:t>
            </a:r>
          </a:p>
        </p:txBody>
      </p:sp>
      <p:sp>
        <p:nvSpPr>
          <p:cNvPr id="7" name="Rectangle 66"/>
          <p:cNvSpPr>
            <a:spLocks noChangeArrowheads="1"/>
          </p:cNvSpPr>
          <p:nvPr/>
        </p:nvSpPr>
        <p:spPr bwMode="auto">
          <a:xfrm>
            <a:off x="4268471" y="2383577"/>
            <a:ext cx="192681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eaLnBrk="1" hangingPunct="1"/>
            <a:r>
              <a:rPr lang="en-US" sz="1600" b="1" dirty="0" smtClean="0">
                <a:solidFill>
                  <a:srgbClr val="FF0000"/>
                </a:solidFill>
                <a:latin typeface="Arial" panose="020B0604020202020204" pitchFamily="34" charset="0"/>
                <a:cs typeface="Arial" panose="020B0604020202020204" pitchFamily="34" charset="0"/>
              </a:rPr>
              <a:t>6 hours reperfusion</a:t>
            </a:r>
          </a:p>
        </p:txBody>
      </p:sp>
      <p:sp>
        <p:nvSpPr>
          <p:cNvPr id="8" name="Rectangle 66"/>
          <p:cNvSpPr>
            <a:spLocks noChangeArrowheads="1"/>
          </p:cNvSpPr>
          <p:nvPr/>
        </p:nvSpPr>
        <p:spPr bwMode="auto">
          <a:xfrm>
            <a:off x="4286905" y="2997499"/>
            <a:ext cx="1889941"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eaLnBrk="1" hangingPunct="1"/>
            <a:r>
              <a:rPr lang="en-US" sz="1600" b="1" dirty="0" err="1" smtClean="0">
                <a:solidFill>
                  <a:srgbClr val="FF0000"/>
                </a:solidFill>
                <a:latin typeface="Arial" panose="020B0604020202020204" pitchFamily="34" charset="0"/>
                <a:cs typeface="Arial" panose="020B0604020202020204" pitchFamily="34" charset="0"/>
              </a:rPr>
              <a:t>Euthanization</a:t>
            </a:r>
            <a:r>
              <a:rPr lang="en-US" sz="1600" b="1" dirty="0" smtClean="0">
                <a:solidFill>
                  <a:srgbClr val="FF0000"/>
                </a:solidFill>
                <a:latin typeface="Arial" pitchFamily="34" charset="0"/>
                <a:cs typeface="Arial" pitchFamily="34" charset="0"/>
              </a:rPr>
              <a:t>…</a:t>
            </a:r>
          </a:p>
          <a:p>
            <a:pPr algn="ctr" eaLnBrk="1" hangingPunct="1"/>
            <a:r>
              <a:rPr lang="en-US" sz="1600" b="1" dirty="0" smtClean="0">
                <a:solidFill>
                  <a:srgbClr val="FF0000"/>
                </a:solidFill>
                <a:latin typeface="Arial" pitchFamily="34" charset="0"/>
                <a:cs typeface="Arial" pitchFamily="34" charset="0"/>
              </a:rPr>
              <a:t>PBS/BHT perfusion</a:t>
            </a:r>
          </a:p>
        </p:txBody>
      </p:sp>
      <p:cxnSp>
        <p:nvCxnSpPr>
          <p:cNvPr id="9" name="Straight Arrow Connector 8"/>
          <p:cNvCxnSpPr/>
          <p:nvPr/>
        </p:nvCxnSpPr>
        <p:spPr>
          <a:xfrm>
            <a:off x="3679146" y="4525262"/>
            <a:ext cx="1" cy="350837"/>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 name="Rectangle 66"/>
          <p:cNvSpPr>
            <a:spLocks noChangeArrowheads="1"/>
          </p:cNvSpPr>
          <p:nvPr/>
        </p:nvSpPr>
        <p:spPr bwMode="auto">
          <a:xfrm>
            <a:off x="4592277" y="1555968"/>
            <a:ext cx="1279196"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eaLnBrk="1" hangingPunct="1"/>
            <a:r>
              <a:rPr lang="en-US" sz="1600" b="1" dirty="0" smtClean="0">
                <a:solidFill>
                  <a:srgbClr val="FF0000"/>
                </a:solidFill>
                <a:latin typeface="Arial" panose="020B0604020202020204" pitchFamily="34" charset="0"/>
                <a:cs typeface="Arial" panose="020B0604020202020204" pitchFamily="34" charset="0"/>
              </a:rPr>
              <a:t>30 </a:t>
            </a:r>
            <a:r>
              <a:rPr lang="en-US" sz="1600" b="1" dirty="0" err="1" smtClean="0">
                <a:solidFill>
                  <a:srgbClr val="FF0000"/>
                </a:solidFill>
                <a:latin typeface="Arial" panose="020B0604020202020204" pitchFamily="34" charset="0"/>
                <a:cs typeface="Arial" panose="020B0604020202020204" pitchFamily="34" charset="0"/>
              </a:rPr>
              <a:t>mins</a:t>
            </a:r>
            <a:endParaRPr lang="en-US" sz="1600" b="1" dirty="0">
              <a:solidFill>
                <a:srgbClr val="FF0000"/>
              </a:solidFill>
              <a:latin typeface="Arial" panose="020B0604020202020204" pitchFamily="34" charset="0"/>
              <a:cs typeface="Arial" panose="020B0604020202020204" pitchFamily="34" charset="0"/>
            </a:endParaRPr>
          </a:p>
          <a:p>
            <a:pPr algn="ctr" eaLnBrk="1" hangingPunct="1"/>
            <a:r>
              <a:rPr lang="en-US" sz="1600" b="1" dirty="0" smtClean="0">
                <a:solidFill>
                  <a:srgbClr val="FF0000"/>
                </a:solidFill>
                <a:latin typeface="Arial" panose="020B0604020202020204" pitchFamily="34" charset="0"/>
                <a:cs typeface="Arial" panose="020B0604020202020204" pitchFamily="34" charset="0"/>
              </a:rPr>
              <a:t>renal ligation</a:t>
            </a:r>
          </a:p>
        </p:txBody>
      </p:sp>
      <p:cxnSp>
        <p:nvCxnSpPr>
          <p:cNvPr id="11" name="Straight Arrow Connector 10"/>
          <p:cNvCxnSpPr/>
          <p:nvPr/>
        </p:nvCxnSpPr>
        <p:spPr>
          <a:xfrm>
            <a:off x="5231875" y="2051677"/>
            <a:ext cx="1" cy="35083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12" name="Rectangle 66"/>
          <p:cNvSpPr>
            <a:spLocks noChangeArrowheads="1"/>
          </p:cNvSpPr>
          <p:nvPr/>
        </p:nvSpPr>
        <p:spPr bwMode="auto">
          <a:xfrm>
            <a:off x="2614753" y="4910540"/>
            <a:ext cx="2128788"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eaLnBrk="1" hangingPunct="1"/>
            <a:r>
              <a:rPr lang="en-US" sz="1600" dirty="0" smtClean="0">
                <a:solidFill>
                  <a:srgbClr val="000000"/>
                </a:solidFill>
                <a:latin typeface="Arial" panose="020B0604020202020204" pitchFamily="34" charset="0"/>
                <a:cs typeface="Arial" panose="020B0604020202020204" pitchFamily="34" charset="0"/>
              </a:rPr>
              <a:t>Kidney homogenization</a:t>
            </a:r>
          </a:p>
          <a:p>
            <a:pPr algn="ctr" eaLnBrk="1" hangingPunct="1"/>
            <a:r>
              <a:rPr lang="en-US" sz="1600" dirty="0">
                <a:solidFill>
                  <a:srgbClr val="000000"/>
                </a:solidFill>
                <a:latin typeface="Arial" panose="020B0604020202020204" pitchFamily="34" charset="0"/>
                <a:cs typeface="Arial" panose="020B0604020202020204" pitchFamily="34" charset="0"/>
              </a:rPr>
              <a:t>i</a:t>
            </a:r>
            <a:r>
              <a:rPr lang="en-US" sz="1600" dirty="0" smtClean="0">
                <a:solidFill>
                  <a:srgbClr val="000000"/>
                </a:solidFill>
                <a:latin typeface="Arial" panose="020B0604020202020204" pitchFamily="34" charset="0"/>
                <a:cs typeface="Arial" panose="020B0604020202020204" pitchFamily="34" charset="0"/>
              </a:rPr>
              <a:t>n 1ml PBS/BHT</a:t>
            </a:r>
            <a:endParaRPr lang="en-US" sz="1600" dirty="0" smtClean="0">
              <a:solidFill>
                <a:prstClr val="black"/>
              </a:solidFill>
              <a:latin typeface="Arial" pitchFamily="34" charset="0"/>
              <a:cs typeface="Arial" pitchFamily="34" charset="0"/>
            </a:endParaRPr>
          </a:p>
        </p:txBody>
      </p:sp>
      <p:sp>
        <p:nvSpPr>
          <p:cNvPr id="15" name="Rectangle 66"/>
          <p:cNvSpPr>
            <a:spLocks noChangeArrowheads="1"/>
          </p:cNvSpPr>
          <p:nvPr/>
        </p:nvSpPr>
        <p:spPr bwMode="auto">
          <a:xfrm>
            <a:off x="3120564" y="5817942"/>
            <a:ext cx="1117165"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eaLnBrk="1" hangingPunct="1"/>
            <a:r>
              <a:rPr lang="en-US" sz="1600" dirty="0" smtClean="0">
                <a:solidFill>
                  <a:prstClr val="black"/>
                </a:solidFill>
                <a:latin typeface="Arial" panose="020B0604020202020204" pitchFamily="34" charset="0"/>
                <a:cs typeface="Arial" panose="020B0604020202020204" pitchFamily="34" charset="0"/>
              </a:rPr>
              <a:t>Samples</a:t>
            </a:r>
          </a:p>
          <a:p>
            <a:pPr algn="ctr" eaLnBrk="1" hangingPunct="1"/>
            <a:r>
              <a:rPr lang="en-US" sz="1600" dirty="0" smtClean="0">
                <a:solidFill>
                  <a:prstClr val="black"/>
                </a:solidFill>
                <a:latin typeface="Arial" panose="020B0604020202020204" pitchFamily="34" charset="0"/>
                <a:cs typeface="Arial" panose="020B0604020202020204" pitchFamily="34" charset="0"/>
              </a:rPr>
              <a:t>under Argon</a:t>
            </a:r>
          </a:p>
        </p:txBody>
      </p:sp>
      <p:cxnSp>
        <p:nvCxnSpPr>
          <p:cNvPr id="16" name="Straight Arrow Connector 15"/>
          <p:cNvCxnSpPr/>
          <p:nvPr/>
        </p:nvCxnSpPr>
        <p:spPr>
          <a:xfrm rot="10800000">
            <a:off x="1074125" y="5359023"/>
            <a:ext cx="1" cy="350837"/>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7" name="Rectangle 66"/>
          <p:cNvSpPr>
            <a:spLocks noChangeArrowheads="1"/>
          </p:cNvSpPr>
          <p:nvPr/>
        </p:nvSpPr>
        <p:spPr bwMode="auto">
          <a:xfrm>
            <a:off x="299" y="5817942"/>
            <a:ext cx="217368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algn="ctr" eaLnBrk="1" hangingPunct="1"/>
            <a:r>
              <a:rPr lang="en-US" sz="1600" dirty="0" smtClean="0">
                <a:solidFill>
                  <a:prstClr val="black"/>
                </a:solidFill>
                <a:latin typeface="Arial" panose="020B0604020202020204" pitchFamily="34" charset="0"/>
                <a:cs typeface="Arial" panose="020B0604020202020204" pitchFamily="34" charset="0"/>
              </a:rPr>
              <a:t>Dried lipids</a:t>
            </a:r>
          </a:p>
          <a:p>
            <a:pPr algn="ctr" eaLnBrk="1" hangingPunct="1"/>
            <a:r>
              <a:rPr lang="en-US" sz="1600" dirty="0" smtClean="0">
                <a:solidFill>
                  <a:prstClr val="black"/>
                </a:solidFill>
                <a:latin typeface="Arial" panose="020B0604020202020204" pitchFamily="34" charset="0"/>
                <a:cs typeface="Arial" panose="020B0604020202020204" pitchFamily="34" charset="0"/>
              </a:rPr>
              <a:t>under Argon</a:t>
            </a:r>
          </a:p>
        </p:txBody>
      </p:sp>
      <p:sp>
        <p:nvSpPr>
          <p:cNvPr id="18" name="Rectangle 66"/>
          <p:cNvSpPr>
            <a:spLocks noChangeArrowheads="1"/>
          </p:cNvSpPr>
          <p:nvPr/>
        </p:nvSpPr>
        <p:spPr bwMode="auto">
          <a:xfrm>
            <a:off x="229899" y="4178569"/>
            <a:ext cx="168969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eaLnBrk="1" hangingPunct="1"/>
            <a:r>
              <a:rPr lang="en-US" sz="1600" dirty="0" smtClean="0">
                <a:solidFill>
                  <a:srgbClr val="000000"/>
                </a:solidFill>
                <a:latin typeface="Arial" panose="020B0604020202020204" pitchFamily="34" charset="0"/>
                <a:cs typeface="Arial" panose="020B0604020202020204" pitchFamily="34" charset="0"/>
              </a:rPr>
              <a:t>SWATH 5600 TOF</a:t>
            </a:r>
            <a:endParaRPr lang="en-US" sz="1600" dirty="0" smtClean="0">
              <a:solidFill>
                <a:prstClr val="black"/>
              </a:solidFill>
              <a:latin typeface="Arial" pitchFamily="34" charset="0"/>
              <a:cs typeface="Arial" pitchFamily="34" charset="0"/>
            </a:endParaRPr>
          </a:p>
        </p:txBody>
      </p:sp>
      <p:sp>
        <p:nvSpPr>
          <p:cNvPr id="19" name="Rectangle 66"/>
          <p:cNvSpPr>
            <a:spLocks noChangeArrowheads="1"/>
          </p:cNvSpPr>
          <p:nvPr/>
        </p:nvSpPr>
        <p:spPr bwMode="auto">
          <a:xfrm>
            <a:off x="3416253" y="6322095"/>
            <a:ext cx="52578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eaLnBrk="1" hangingPunct="1"/>
            <a:r>
              <a:rPr lang="en-US" sz="1600" dirty="0" smtClean="0">
                <a:solidFill>
                  <a:prstClr val="black"/>
                </a:solidFill>
                <a:latin typeface="Arial" panose="020B0604020202020204" pitchFamily="34" charset="0"/>
                <a:cs typeface="Arial" panose="020B0604020202020204" pitchFamily="34" charset="0"/>
              </a:rPr>
              <a:t>-80°C</a:t>
            </a:r>
          </a:p>
        </p:txBody>
      </p:sp>
      <p:cxnSp>
        <p:nvCxnSpPr>
          <p:cNvPr id="20" name="Straight Arrow Connector 19"/>
          <p:cNvCxnSpPr/>
          <p:nvPr/>
        </p:nvCxnSpPr>
        <p:spPr>
          <a:xfrm rot="10800000">
            <a:off x="1078075" y="4465571"/>
            <a:ext cx="1" cy="350837"/>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1" name="Rectangle 66"/>
          <p:cNvSpPr>
            <a:spLocks noChangeArrowheads="1"/>
          </p:cNvSpPr>
          <p:nvPr/>
        </p:nvSpPr>
        <p:spPr bwMode="auto">
          <a:xfrm>
            <a:off x="384920" y="4833560"/>
            <a:ext cx="1385988"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algn="ctr" eaLnBrk="1" hangingPunct="1"/>
            <a:r>
              <a:rPr lang="en-US" sz="1600" dirty="0" err="1" smtClean="0">
                <a:solidFill>
                  <a:prstClr val="black"/>
                </a:solidFill>
                <a:latin typeface="Arial" panose="020B0604020202020204" pitchFamily="34" charset="0"/>
                <a:cs typeface="Arial" panose="020B0604020202020204" pitchFamily="34" charset="0"/>
              </a:rPr>
              <a:t>Resuspend</a:t>
            </a:r>
            <a:r>
              <a:rPr lang="en-US" sz="1600" dirty="0">
                <a:solidFill>
                  <a:prstClr val="black"/>
                </a:solidFill>
                <a:latin typeface="Arial" panose="020B0604020202020204" pitchFamily="34" charset="0"/>
                <a:cs typeface="Arial" panose="020B0604020202020204" pitchFamily="34" charset="0"/>
              </a:rPr>
              <a:t> </a:t>
            </a:r>
            <a:r>
              <a:rPr lang="en-US" sz="1600" dirty="0" smtClean="0">
                <a:solidFill>
                  <a:prstClr val="black"/>
                </a:solidFill>
                <a:latin typeface="Arial" panose="020B0604020202020204" pitchFamily="34" charset="0"/>
                <a:cs typeface="Arial" panose="020B0604020202020204" pitchFamily="34" charset="0"/>
              </a:rPr>
              <a:t>lipids in </a:t>
            </a:r>
            <a:r>
              <a:rPr lang="en-US" sz="1600" dirty="0" err="1" smtClean="0">
                <a:solidFill>
                  <a:prstClr val="black"/>
                </a:solidFill>
                <a:latin typeface="Arial" panose="020B0604020202020204" pitchFamily="34" charset="0"/>
                <a:cs typeface="Arial" panose="020B0604020202020204" pitchFamily="34" charset="0"/>
              </a:rPr>
              <a:t>MetOH</a:t>
            </a:r>
            <a:endParaRPr lang="en-US" sz="1600" dirty="0" smtClean="0">
              <a:solidFill>
                <a:prstClr val="black"/>
              </a:solidFill>
              <a:latin typeface="Arial" panose="020B0604020202020204" pitchFamily="34" charset="0"/>
              <a:cs typeface="Arial" panose="020B0604020202020204" pitchFamily="34" charset="0"/>
            </a:endParaRPr>
          </a:p>
        </p:txBody>
      </p:sp>
      <p:cxnSp>
        <p:nvCxnSpPr>
          <p:cNvPr id="30" name="Straight Arrow Connector 29"/>
          <p:cNvCxnSpPr/>
          <p:nvPr/>
        </p:nvCxnSpPr>
        <p:spPr>
          <a:xfrm rot="5400000">
            <a:off x="3086820" y="5888234"/>
            <a:ext cx="1" cy="350837"/>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1" name="Rectangle 66"/>
          <p:cNvSpPr>
            <a:spLocks noChangeArrowheads="1"/>
          </p:cNvSpPr>
          <p:nvPr/>
        </p:nvSpPr>
        <p:spPr bwMode="auto">
          <a:xfrm>
            <a:off x="1818292" y="5817942"/>
            <a:ext cx="1199879"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algn="ctr" eaLnBrk="1" hangingPunct="1"/>
            <a:r>
              <a:rPr lang="en-US" sz="1600" dirty="0" smtClean="0">
                <a:solidFill>
                  <a:prstClr val="black"/>
                </a:solidFill>
                <a:latin typeface="Arial" panose="020B0604020202020204" pitchFamily="34" charset="0"/>
                <a:cs typeface="Arial" panose="020B0604020202020204" pitchFamily="34" charset="0"/>
              </a:rPr>
              <a:t>Extract lipids (Bligh Dyer)</a:t>
            </a:r>
          </a:p>
        </p:txBody>
      </p:sp>
      <p:cxnSp>
        <p:nvCxnSpPr>
          <p:cNvPr id="33" name="Straight Arrow Connector 32"/>
          <p:cNvCxnSpPr/>
          <p:nvPr/>
        </p:nvCxnSpPr>
        <p:spPr>
          <a:xfrm rot="5400000">
            <a:off x="1776180" y="5888234"/>
            <a:ext cx="1" cy="350837"/>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4" name="Title 1"/>
          <p:cNvSpPr txBox="1">
            <a:spLocks/>
          </p:cNvSpPr>
          <p:nvPr/>
        </p:nvSpPr>
        <p:spPr>
          <a:xfrm>
            <a:off x="533400" y="26791"/>
            <a:ext cx="7924800" cy="838200"/>
          </a:xfrm>
          <a:prstGeom prst="rect">
            <a:avLst/>
          </a:prstGeom>
        </p:spPr>
        <p:txBody>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800" b="1" dirty="0" smtClean="0">
                <a:solidFill>
                  <a:prstClr val="black"/>
                </a:solidFill>
                <a:latin typeface="Arial" panose="020B0604020202020204" pitchFamily="34" charset="0"/>
                <a:cs typeface="Arial" panose="020B0604020202020204" pitchFamily="34" charset="0"/>
              </a:rPr>
              <a:t>In vivo mouse model of AKI:</a:t>
            </a:r>
            <a:endParaRPr lang="en-US" sz="2800" b="1" dirty="0">
              <a:solidFill>
                <a:prstClr val="black"/>
              </a:solidFill>
              <a:latin typeface="Arial" panose="020B0604020202020204" pitchFamily="34" charset="0"/>
              <a:cs typeface="Arial" panose="020B0604020202020204" pitchFamily="34" charset="0"/>
            </a:endParaRPr>
          </a:p>
        </p:txBody>
      </p:sp>
      <p:sp>
        <p:nvSpPr>
          <p:cNvPr id="35" name="Oval 34"/>
          <p:cNvSpPr/>
          <p:nvPr/>
        </p:nvSpPr>
        <p:spPr>
          <a:xfrm>
            <a:off x="1959477" y="1627671"/>
            <a:ext cx="1269881" cy="1180358"/>
          </a:xfrm>
          <a:prstGeom prst="ellipse">
            <a:avLst/>
          </a:prstGeom>
          <a:noFill/>
          <a:ln w="28575">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Arial" panose="020B0604020202020204" pitchFamily="34" charset="0"/>
              <a:cs typeface="Arial" panose="020B0604020202020204" pitchFamily="34" charset="0"/>
            </a:endParaRPr>
          </a:p>
        </p:txBody>
      </p:sp>
      <p:cxnSp>
        <p:nvCxnSpPr>
          <p:cNvPr id="42" name="Straight Arrow Connector 41"/>
          <p:cNvCxnSpPr/>
          <p:nvPr/>
        </p:nvCxnSpPr>
        <p:spPr>
          <a:xfrm>
            <a:off x="3679146" y="5462522"/>
            <a:ext cx="1" cy="350837"/>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4" name="Straight Arrow Connector 43"/>
          <p:cNvCxnSpPr/>
          <p:nvPr/>
        </p:nvCxnSpPr>
        <p:spPr>
          <a:xfrm>
            <a:off x="5468401" y="3529687"/>
            <a:ext cx="493092" cy="382212"/>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5" name="Straight Arrow Connector 44"/>
          <p:cNvCxnSpPr/>
          <p:nvPr/>
        </p:nvCxnSpPr>
        <p:spPr>
          <a:xfrm flipH="1">
            <a:off x="4538392" y="3529687"/>
            <a:ext cx="425661" cy="403677"/>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8" name="Rectangle 66"/>
          <p:cNvSpPr>
            <a:spLocks noChangeArrowheads="1"/>
          </p:cNvSpPr>
          <p:nvPr/>
        </p:nvSpPr>
        <p:spPr bwMode="auto">
          <a:xfrm>
            <a:off x="2500137" y="3979084"/>
            <a:ext cx="2358018"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eaLnBrk="1" hangingPunct="1"/>
            <a:r>
              <a:rPr lang="en-US" sz="1600" dirty="0" smtClean="0">
                <a:solidFill>
                  <a:srgbClr val="000000"/>
                </a:solidFill>
                <a:latin typeface="Arial" panose="020B0604020202020204" pitchFamily="34" charset="0"/>
                <a:cs typeface="Arial" panose="020B0604020202020204" pitchFamily="34" charset="0"/>
              </a:rPr>
              <a:t>½ Kidney homogenization</a:t>
            </a:r>
          </a:p>
          <a:p>
            <a:pPr algn="ctr" eaLnBrk="1" hangingPunct="1"/>
            <a:r>
              <a:rPr lang="en-US" sz="1600" dirty="0">
                <a:solidFill>
                  <a:srgbClr val="000000"/>
                </a:solidFill>
                <a:latin typeface="Arial" panose="020B0604020202020204" pitchFamily="34" charset="0"/>
                <a:cs typeface="Arial" panose="020B0604020202020204" pitchFamily="34" charset="0"/>
              </a:rPr>
              <a:t>i</a:t>
            </a:r>
            <a:r>
              <a:rPr lang="en-US" sz="1600" dirty="0" smtClean="0">
                <a:solidFill>
                  <a:srgbClr val="000000"/>
                </a:solidFill>
                <a:latin typeface="Arial" panose="020B0604020202020204" pitchFamily="34" charset="0"/>
                <a:cs typeface="Arial" panose="020B0604020202020204" pitchFamily="34" charset="0"/>
              </a:rPr>
              <a:t>n 1ml PBS/BHT</a:t>
            </a:r>
            <a:endParaRPr lang="en-US" sz="1600" dirty="0" smtClean="0">
              <a:solidFill>
                <a:prstClr val="black"/>
              </a:solidFill>
              <a:latin typeface="Arial" pitchFamily="34" charset="0"/>
              <a:cs typeface="Arial" pitchFamily="34" charset="0"/>
            </a:endParaRPr>
          </a:p>
        </p:txBody>
      </p:sp>
      <p:cxnSp>
        <p:nvCxnSpPr>
          <p:cNvPr id="49" name="Straight Arrow Connector 48"/>
          <p:cNvCxnSpPr/>
          <p:nvPr/>
        </p:nvCxnSpPr>
        <p:spPr>
          <a:xfrm>
            <a:off x="5231875" y="2661277"/>
            <a:ext cx="1" cy="35083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50" name="Straight Arrow Connector 49"/>
          <p:cNvCxnSpPr/>
          <p:nvPr/>
        </p:nvCxnSpPr>
        <p:spPr>
          <a:xfrm>
            <a:off x="6152301" y="4525262"/>
            <a:ext cx="1" cy="350837"/>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51" name="Rectangle 66"/>
          <p:cNvSpPr>
            <a:spLocks noChangeArrowheads="1"/>
          </p:cNvSpPr>
          <p:nvPr/>
        </p:nvSpPr>
        <p:spPr bwMode="auto">
          <a:xfrm>
            <a:off x="5621707" y="4910540"/>
            <a:ext cx="1061189"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eaLnBrk="1" hangingPunct="1"/>
            <a:r>
              <a:rPr lang="en-US" sz="1600" dirty="0" smtClean="0">
                <a:solidFill>
                  <a:srgbClr val="000000"/>
                </a:solidFill>
                <a:latin typeface="Arial" panose="020B0604020202020204" pitchFamily="34" charset="0"/>
                <a:cs typeface="Arial" panose="020B0604020202020204" pitchFamily="34" charset="0"/>
              </a:rPr>
              <a:t>MALDI-IMS</a:t>
            </a:r>
            <a:endParaRPr lang="en-US" sz="1600" dirty="0" smtClean="0">
              <a:solidFill>
                <a:prstClr val="black"/>
              </a:solidFill>
              <a:latin typeface="Arial" pitchFamily="34" charset="0"/>
              <a:cs typeface="Arial" pitchFamily="34" charset="0"/>
            </a:endParaRPr>
          </a:p>
        </p:txBody>
      </p:sp>
      <p:sp>
        <p:nvSpPr>
          <p:cNvPr id="52" name="Rectangle 66"/>
          <p:cNvSpPr>
            <a:spLocks noChangeArrowheads="1"/>
          </p:cNvSpPr>
          <p:nvPr/>
        </p:nvSpPr>
        <p:spPr bwMode="auto">
          <a:xfrm>
            <a:off x="5275293" y="3979084"/>
            <a:ext cx="175401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algn="ctr" eaLnBrk="1" hangingPunct="1"/>
            <a:r>
              <a:rPr lang="en-US" sz="1600" dirty="0" smtClean="0">
                <a:solidFill>
                  <a:srgbClr val="000000"/>
                </a:solidFill>
                <a:latin typeface="Arial" panose="020B0604020202020204" pitchFamily="34" charset="0"/>
                <a:cs typeface="Arial" panose="020B0604020202020204" pitchFamily="34" charset="0"/>
              </a:rPr>
              <a:t>½ Kidney 10% gelatin embedding</a:t>
            </a:r>
            <a:endParaRPr lang="en-US" sz="1600" dirty="0" smtClean="0">
              <a:solidFill>
                <a:prstClr val="black"/>
              </a:solidFill>
              <a:latin typeface="Arial" pitchFamily="34" charset="0"/>
              <a:cs typeface="Arial" pitchFamily="34" charset="0"/>
            </a:endParaRPr>
          </a:p>
        </p:txBody>
      </p:sp>
      <p:cxnSp>
        <p:nvCxnSpPr>
          <p:cNvPr id="54" name="Straight Arrow Connector 53"/>
          <p:cNvCxnSpPr/>
          <p:nvPr/>
        </p:nvCxnSpPr>
        <p:spPr>
          <a:xfrm flipV="1">
            <a:off x="3239143" y="2202317"/>
            <a:ext cx="1256657" cy="1"/>
          </a:xfrm>
          <a:prstGeom prst="straightConnector1">
            <a:avLst/>
          </a:prstGeom>
          <a:ln w="28575">
            <a:solidFill>
              <a:srgbClr val="FF0000"/>
            </a:solidFill>
            <a:prstDash val="sysDash"/>
            <a:tailEnd type="arrow"/>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7296287" y="5261984"/>
            <a:ext cx="1752246" cy="461665"/>
          </a:xfrm>
          <a:prstGeom prst="rect">
            <a:avLst/>
          </a:prstGeom>
          <a:noFill/>
        </p:spPr>
        <p:txBody>
          <a:bodyPr wrap="square" rtlCol="0">
            <a:spAutoFit/>
          </a:bodyPr>
          <a:lstStyle/>
          <a:p>
            <a:r>
              <a:rPr lang="en-US" sz="1200" b="1" dirty="0" smtClean="0">
                <a:solidFill>
                  <a:srgbClr val="FF0000"/>
                </a:solidFill>
                <a:latin typeface="Arial" panose="020B0604020202020204" pitchFamily="34" charset="0"/>
                <a:cs typeface="Arial" panose="020B0604020202020204" pitchFamily="34" charset="0"/>
              </a:rPr>
              <a:t>IR (0.5/24hrs) plasma</a:t>
            </a:r>
          </a:p>
          <a:p>
            <a:r>
              <a:rPr lang="en-US" sz="1200" b="1" dirty="0" smtClean="0">
                <a:solidFill>
                  <a:srgbClr val="FF0000"/>
                </a:solidFill>
                <a:latin typeface="Arial" panose="020B0604020202020204" pitchFamily="34" charset="0"/>
                <a:cs typeface="Arial" panose="020B0604020202020204" pitchFamily="34" charset="0"/>
              </a:rPr>
              <a:t>creatinine 1-2mg/</a:t>
            </a:r>
            <a:r>
              <a:rPr lang="en-US" sz="1200" b="1" dirty="0" err="1" smtClean="0">
                <a:solidFill>
                  <a:srgbClr val="FF0000"/>
                </a:solidFill>
                <a:latin typeface="Arial" panose="020B0604020202020204" pitchFamily="34" charset="0"/>
                <a:cs typeface="Arial" panose="020B0604020202020204" pitchFamily="34" charset="0"/>
              </a:rPr>
              <a:t>dL</a:t>
            </a:r>
            <a:endParaRPr lang="en-US" sz="1200" b="1" dirty="0" smtClean="0">
              <a:solidFill>
                <a:srgbClr val="FF0000"/>
              </a:solidFill>
              <a:latin typeface="Arial" panose="020B0604020202020204" pitchFamily="34" charset="0"/>
              <a:cs typeface="Arial" panose="020B0604020202020204" pitchFamily="34" charset="0"/>
            </a:endParaRPr>
          </a:p>
        </p:txBody>
      </p:sp>
      <p:sp>
        <p:nvSpPr>
          <p:cNvPr id="37" name="Rectangle 113"/>
          <p:cNvSpPr>
            <a:spLocks noChangeArrowheads="1"/>
          </p:cNvSpPr>
          <p:nvPr/>
        </p:nvSpPr>
        <p:spPr bwMode="auto">
          <a:xfrm>
            <a:off x="7731304" y="4739884"/>
            <a:ext cx="99386" cy="215444"/>
          </a:xfrm>
          <a:prstGeom prst="rect">
            <a:avLst/>
          </a:prstGeom>
          <a:noFill/>
          <a:ln w="9525">
            <a:noFill/>
            <a:miter lim="800000"/>
            <a:headEnd/>
            <a:tailEnd/>
          </a:ln>
        </p:spPr>
        <p:txBody>
          <a:bodyPr wrap="none" lIns="0" tIns="0" rIns="0" bIns="0">
            <a:spAutoFit/>
          </a:bodyPr>
          <a:lstStyle/>
          <a:p>
            <a:pPr algn="r" eaLnBrk="1" hangingPunct="1"/>
            <a:r>
              <a:rPr lang="en-US" sz="1400">
                <a:solidFill>
                  <a:srgbClr val="FF0000"/>
                </a:solidFill>
                <a:latin typeface="Arial" panose="020B0604020202020204" pitchFamily="34" charset="0"/>
                <a:cs typeface="Arial" panose="020B0604020202020204" pitchFamily="34" charset="0"/>
              </a:rPr>
              <a:t>0</a:t>
            </a:r>
          </a:p>
        </p:txBody>
      </p:sp>
      <p:sp>
        <p:nvSpPr>
          <p:cNvPr id="38" name="Rectangle 114"/>
          <p:cNvSpPr>
            <a:spLocks noChangeArrowheads="1"/>
          </p:cNvSpPr>
          <p:nvPr/>
        </p:nvSpPr>
        <p:spPr bwMode="auto">
          <a:xfrm>
            <a:off x="7582224" y="4469673"/>
            <a:ext cx="248466" cy="215444"/>
          </a:xfrm>
          <a:prstGeom prst="rect">
            <a:avLst/>
          </a:prstGeom>
          <a:noFill/>
          <a:ln w="9525">
            <a:noFill/>
            <a:miter lim="800000"/>
            <a:headEnd/>
            <a:tailEnd/>
          </a:ln>
        </p:spPr>
        <p:txBody>
          <a:bodyPr wrap="none" lIns="0" tIns="0" rIns="0" bIns="0">
            <a:spAutoFit/>
          </a:bodyPr>
          <a:lstStyle/>
          <a:p>
            <a:pPr algn="r" eaLnBrk="1" hangingPunct="1"/>
            <a:r>
              <a:rPr lang="en-US" sz="1400" dirty="0" smtClean="0">
                <a:solidFill>
                  <a:srgbClr val="FF0000"/>
                </a:solidFill>
                <a:latin typeface="Arial" panose="020B0604020202020204" pitchFamily="34" charset="0"/>
                <a:cs typeface="Arial" panose="020B0604020202020204" pitchFamily="34" charset="0"/>
              </a:rPr>
              <a:t>0.1</a:t>
            </a:r>
            <a:endParaRPr lang="en-US" sz="1400" dirty="0">
              <a:solidFill>
                <a:srgbClr val="FF0000"/>
              </a:solidFill>
              <a:latin typeface="Arial" panose="020B0604020202020204" pitchFamily="34" charset="0"/>
              <a:cs typeface="Arial" panose="020B0604020202020204" pitchFamily="34" charset="0"/>
            </a:endParaRPr>
          </a:p>
        </p:txBody>
      </p:sp>
      <p:sp>
        <p:nvSpPr>
          <p:cNvPr id="39" name="Rectangle 115"/>
          <p:cNvSpPr>
            <a:spLocks noChangeArrowheads="1"/>
          </p:cNvSpPr>
          <p:nvPr/>
        </p:nvSpPr>
        <p:spPr bwMode="auto">
          <a:xfrm>
            <a:off x="7582224" y="4196695"/>
            <a:ext cx="248466" cy="215444"/>
          </a:xfrm>
          <a:prstGeom prst="rect">
            <a:avLst/>
          </a:prstGeom>
          <a:noFill/>
          <a:ln w="9525">
            <a:noFill/>
            <a:miter lim="800000"/>
            <a:headEnd/>
            <a:tailEnd/>
          </a:ln>
        </p:spPr>
        <p:txBody>
          <a:bodyPr wrap="none" lIns="0" tIns="0" rIns="0" bIns="0">
            <a:spAutoFit/>
          </a:bodyPr>
          <a:lstStyle/>
          <a:p>
            <a:pPr algn="r" eaLnBrk="1" hangingPunct="1"/>
            <a:r>
              <a:rPr lang="en-US" sz="1400" dirty="0" smtClean="0">
                <a:solidFill>
                  <a:srgbClr val="FF0000"/>
                </a:solidFill>
                <a:latin typeface="Arial" panose="020B0604020202020204" pitchFamily="34" charset="0"/>
                <a:cs typeface="Arial" panose="020B0604020202020204" pitchFamily="34" charset="0"/>
              </a:rPr>
              <a:t>0.2</a:t>
            </a:r>
            <a:endParaRPr lang="en-US" sz="1400" dirty="0">
              <a:solidFill>
                <a:srgbClr val="FF0000"/>
              </a:solidFill>
              <a:latin typeface="Arial" panose="020B0604020202020204" pitchFamily="34" charset="0"/>
              <a:cs typeface="Arial" panose="020B0604020202020204" pitchFamily="34" charset="0"/>
            </a:endParaRPr>
          </a:p>
        </p:txBody>
      </p:sp>
      <p:sp>
        <p:nvSpPr>
          <p:cNvPr id="40" name="Rectangle 116"/>
          <p:cNvSpPr>
            <a:spLocks noChangeArrowheads="1"/>
          </p:cNvSpPr>
          <p:nvPr/>
        </p:nvSpPr>
        <p:spPr bwMode="auto">
          <a:xfrm>
            <a:off x="7582224" y="3927021"/>
            <a:ext cx="248466" cy="215444"/>
          </a:xfrm>
          <a:prstGeom prst="rect">
            <a:avLst/>
          </a:prstGeom>
          <a:noFill/>
          <a:ln w="9525">
            <a:noFill/>
            <a:miter lim="800000"/>
            <a:headEnd/>
            <a:tailEnd/>
          </a:ln>
        </p:spPr>
        <p:txBody>
          <a:bodyPr wrap="none" lIns="0" tIns="0" rIns="0" bIns="0">
            <a:spAutoFit/>
          </a:bodyPr>
          <a:lstStyle/>
          <a:p>
            <a:pPr algn="r" eaLnBrk="1" hangingPunct="1"/>
            <a:r>
              <a:rPr lang="en-US" sz="1400" dirty="0" smtClean="0">
                <a:solidFill>
                  <a:srgbClr val="FF0000"/>
                </a:solidFill>
                <a:latin typeface="Arial" panose="020B0604020202020204" pitchFamily="34" charset="0"/>
                <a:cs typeface="Arial" panose="020B0604020202020204" pitchFamily="34" charset="0"/>
              </a:rPr>
              <a:t>0.3</a:t>
            </a:r>
            <a:endParaRPr lang="en-US" sz="1400" dirty="0">
              <a:solidFill>
                <a:srgbClr val="FF0000"/>
              </a:solidFill>
              <a:latin typeface="Arial" panose="020B0604020202020204" pitchFamily="34" charset="0"/>
              <a:cs typeface="Arial" panose="020B0604020202020204" pitchFamily="34" charset="0"/>
            </a:endParaRPr>
          </a:p>
        </p:txBody>
      </p:sp>
      <p:sp>
        <p:nvSpPr>
          <p:cNvPr id="41" name="Rectangle 117"/>
          <p:cNvSpPr>
            <a:spLocks noChangeArrowheads="1"/>
          </p:cNvSpPr>
          <p:nvPr/>
        </p:nvSpPr>
        <p:spPr bwMode="auto">
          <a:xfrm>
            <a:off x="7582224" y="3656575"/>
            <a:ext cx="248466" cy="215444"/>
          </a:xfrm>
          <a:prstGeom prst="rect">
            <a:avLst/>
          </a:prstGeom>
          <a:noFill/>
          <a:ln w="9525">
            <a:noFill/>
            <a:miter lim="800000"/>
            <a:headEnd/>
            <a:tailEnd/>
          </a:ln>
        </p:spPr>
        <p:txBody>
          <a:bodyPr wrap="none" lIns="0" tIns="0" rIns="0" bIns="0">
            <a:spAutoFit/>
          </a:bodyPr>
          <a:lstStyle/>
          <a:p>
            <a:pPr algn="r" eaLnBrk="1" hangingPunct="1"/>
            <a:r>
              <a:rPr lang="en-US" sz="1400" dirty="0" smtClean="0">
                <a:solidFill>
                  <a:srgbClr val="FF0000"/>
                </a:solidFill>
                <a:latin typeface="Arial" panose="020B0604020202020204" pitchFamily="34" charset="0"/>
                <a:cs typeface="Arial" panose="020B0604020202020204" pitchFamily="34" charset="0"/>
              </a:rPr>
              <a:t>0.4</a:t>
            </a:r>
            <a:endParaRPr lang="en-US" sz="1400" dirty="0">
              <a:solidFill>
                <a:srgbClr val="FF0000"/>
              </a:solidFill>
              <a:latin typeface="Arial" panose="020B0604020202020204" pitchFamily="34" charset="0"/>
              <a:cs typeface="Arial" panose="020B0604020202020204" pitchFamily="34" charset="0"/>
            </a:endParaRPr>
          </a:p>
        </p:txBody>
      </p:sp>
      <p:sp>
        <p:nvSpPr>
          <p:cNvPr id="43" name="Rectangle 118"/>
          <p:cNvSpPr>
            <a:spLocks noChangeArrowheads="1"/>
          </p:cNvSpPr>
          <p:nvPr/>
        </p:nvSpPr>
        <p:spPr bwMode="auto">
          <a:xfrm>
            <a:off x="7582224" y="3382675"/>
            <a:ext cx="248466" cy="215444"/>
          </a:xfrm>
          <a:prstGeom prst="rect">
            <a:avLst/>
          </a:prstGeom>
          <a:noFill/>
          <a:ln w="9525">
            <a:noFill/>
            <a:miter lim="800000"/>
            <a:headEnd/>
            <a:tailEnd/>
          </a:ln>
        </p:spPr>
        <p:txBody>
          <a:bodyPr wrap="none" lIns="0" tIns="0" rIns="0" bIns="0">
            <a:spAutoFit/>
          </a:bodyPr>
          <a:lstStyle/>
          <a:p>
            <a:pPr algn="r" eaLnBrk="1" hangingPunct="1"/>
            <a:r>
              <a:rPr lang="en-US" sz="1400" dirty="0" smtClean="0">
                <a:solidFill>
                  <a:srgbClr val="FF0000"/>
                </a:solidFill>
                <a:latin typeface="Arial" panose="020B0604020202020204" pitchFamily="34" charset="0"/>
                <a:cs typeface="Arial" panose="020B0604020202020204" pitchFamily="34" charset="0"/>
              </a:rPr>
              <a:t>0.5</a:t>
            </a:r>
            <a:endParaRPr lang="en-US" sz="1400" dirty="0">
              <a:solidFill>
                <a:srgbClr val="FF0000"/>
              </a:solidFill>
              <a:latin typeface="Arial" panose="020B0604020202020204" pitchFamily="34" charset="0"/>
              <a:cs typeface="Arial" panose="020B0604020202020204" pitchFamily="34" charset="0"/>
            </a:endParaRPr>
          </a:p>
        </p:txBody>
      </p:sp>
      <p:sp>
        <p:nvSpPr>
          <p:cNvPr id="46" name="Rectangle 119"/>
          <p:cNvSpPr>
            <a:spLocks noChangeArrowheads="1"/>
          </p:cNvSpPr>
          <p:nvPr/>
        </p:nvSpPr>
        <p:spPr bwMode="auto">
          <a:xfrm>
            <a:off x="7582224" y="3113923"/>
            <a:ext cx="248466" cy="215444"/>
          </a:xfrm>
          <a:prstGeom prst="rect">
            <a:avLst/>
          </a:prstGeom>
          <a:noFill/>
          <a:ln w="9525">
            <a:noFill/>
            <a:miter lim="800000"/>
            <a:headEnd/>
            <a:tailEnd/>
          </a:ln>
        </p:spPr>
        <p:txBody>
          <a:bodyPr wrap="none" lIns="0" tIns="0" rIns="0" bIns="0">
            <a:spAutoFit/>
          </a:bodyPr>
          <a:lstStyle/>
          <a:p>
            <a:pPr algn="r" eaLnBrk="1" hangingPunct="1"/>
            <a:r>
              <a:rPr lang="en-US" sz="1400" dirty="0" smtClean="0">
                <a:solidFill>
                  <a:srgbClr val="FF0000"/>
                </a:solidFill>
                <a:latin typeface="Arial" panose="020B0604020202020204" pitchFamily="34" charset="0"/>
                <a:cs typeface="Arial" panose="020B0604020202020204" pitchFamily="34" charset="0"/>
              </a:rPr>
              <a:t>0.6</a:t>
            </a:r>
            <a:endParaRPr lang="en-US" sz="1400" dirty="0">
              <a:solidFill>
                <a:srgbClr val="FF0000"/>
              </a:solidFill>
              <a:latin typeface="Arial" panose="020B0604020202020204" pitchFamily="34" charset="0"/>
              <a:cs typeface="Arial" panose="020B0604020202020204" pitchFamily="34" charset="0"/>
            </a:endParaRPr>
          </a:p>
        </p:txBody>
      </p:sp>
      <p:sp>
        <p:nvSpPr>
          <p:cNvPr id="47" name="Rectangle 120"/>
          <p:cNvSpPr>
            <a:spLocks noChangeArrowheads="1"/>
          </p:cNvSpPr>
          <p:nvPr/>
        </p:nvSpPr>
        <p:spPr bwMode="auto">
          <a:xfrm>
            <a:off x="7582224" y="2844249"/>
            <a:ext cx="248466" cy="215444"/>
          </a:xfrm>
          <a:prstGeom prst="rect">
            <a:avLst/>
          </a:prstGeom>
          <a:noFill/>
          <a:ln w="9525">
            <a:noFill/>
            <a:miter lim="800000"/>
            <a:headEnd/>
            <a:tailEnd/>
          </a:ln>
        </p:spPr>
        <p:txBody>
          <a:bodyPr wrap="none" lIns="0" tIns="0" rIns="0" bIns="0">
            <a:spAutoFit/>
          </a:bodyPr>
          <a:lstStyle/>
          <a:p>
            <a:pPr algn="r" eaLnBrk="1" hangingPunct="1"/>
            <a:r>
              <a:rPr lang="en-US" sz="1400" dirty="0" smtClean="0">
                <a:solidFill>
                  <a:srgbClr val="FF0000"/>
                </a:solidFill>
                <a:latin typeface="Arial" panose="020B0604020202020204" pitchFamily="34" charset="0"/>
                <a:cs typeface="Arial" panose="020B0604020202020204" pitchFamily="34" charset="0"/>
              </a:rPr>
              <a:t>0.7</a:t>
            </a:r>
            <a:endParaRPr lang="en-US" sz="1400" dirty="0">
              <a:solidFill>
                <a:srgbClr val="FF0000"/>
              </a:solidFill>
              <a:latin typeface="Arial" panose="020B0604020202020204" pitchFamily="34" charset="0"/>
              <a:cs typeface="Arial" panose="020B0604020202020204" pitchFamily="34" charset="0"/>
            </a:endParaRPr>
          </a:p>
        </p:txBody>
      </p:sp>
      <p:sp>
        <p:nvSpPr>
          <p:cNvPr id="53" name="Rectangle 121"/>
          <p:cNvSpPr>
            <a:spLocks noChangeArrowheads="1"/>
          </p:cNvSpPr>
          <p:nvPr/>
        </p:nvSpPr>
        <p:spPr bwMode="auto">
          <a:xfrm>
            <a:off x="7582224" y="2570264"/>
            <a:ext cx="248466" cy="215444"/>
          </a:xfrm>
          <a:prstGeom prst="rect">
            <a:avLst/>
          </a:prstGeom>
          <a:noFill/>
          <a:ln w="9525">
            <a:noFill/>
            <a:miter lim="800000"/>
            <a:headEnd/>
            <a:tailEnd/>
          </a:ln>
        </p:spPr>
        <p:txBody>
          <a:bodyPr wrap="none" lIns="0" tIns="0" rIns="0" bIns="0">
            <a:spAutoFit/>
          </a:bodyPr>
          <a:lstStyle/>
          <a:p>
            <a:pPr algn="r" eaLnBrk="1" hangingPunct="1"/>
            <a:r>
              <a:rPr lang="en-US" sz="1400" dirty="0" smtClean="0">
                <a:solidFill>
                  <a:srgbClr val="FF0000"/>
                </a:solidFill>
                <a:latin typeface="Arial" panose="020B0604020202020204" pitchFamily="34" charset="0"/>
                <a:cs typeface="Arial" panose="020B0604020202020204" pitchFamily="34" charset="0"/>
              </a:rPr>
              <a:t>0.8</a:t>
            </a:r>
            <a:endParaRPr lang="en-US" sz="1400" dirty="0">
              <a:solidFill>
                <a:srgbClr val="FF0000"/>
              </a:solidFill>
              <a:latin typeface="Arial" panose="020B0604020202020204" pitchFamily="34" charset="0"/>
              <a:cs typeface="Arial" panose="020B0604020202020204" pitchFamily="34" charset="0"/>
            </a:endParaRPr>
          </a:p>
        </p:txBody>
      </p:sp>
      <p:sp>
        <p:nvSpPr>
          <p:cNvPr id="55" name="Rectangle 123"/>
          <p:cNvSpPr>
            <a:spLocks noChangeArrowheads="1"/>
          </p:cNvSpPr>
          <p:nvPr/>
        </p:nvSpPr>
        <p:spPr bwMode="auto">
          <a:xfrm rot="16200000">
            <a:off x="6124241" y="3667565"/>
            <a:ext cx="2556790" cy="246221"/>
          </a:xfrm>
          <a:prstGeom prst="rect">
            <a:avLst/>
          </a:prstGeom>
          <a:noFill/>
          <a:ln w="9525">
            <a:noFill/>
            <a:miter lim="800000"/>
            <a:headEnd/>
            <a:tailEnd/>
          </a:ln>
        </p:spPr>
        <p:txBody>
          <a:bodyPr wrap="none" lIns="0" tIns="0" rIns="0" bIns="0">
            <a:spAutoFit/>
          </a:bodyPr>
          <a:lstStyle/>
          <a:p>
            <a:pPr algn="ctr" eaLnBrk="1" hangingPunct="1"/>
            <a:r>
              <a:rPr lang="en-US" sz="1600" b="1" dirty="0" smtClean="0">
                <a:solidFill>
                  <a:srgbClr val="FF0000"/>
                </a:solidFill>
                <a:latin typeface="Arial" panose="020B0604020202020204" pitchFamily="34" charset="0"/>
                <a:cs typeface="Arial" panose="020B0604020202020204" pitchFamily="34" charset="0"/>
              </a:rPr>
              <a:t>Plasma creatinine (mg/</a:t>
            </a:r>
            <a:r>
              <a:rPr lang="en-US" sz="1600" b="1" dirty="0" err="1" smtClean="0">
                <a:solidFill>
                  <a:srgbClr val="FF0000"/>
                </a:solidFill>
                <a:latin typeface="Arial" panose="020B0604020202020204" pitchFamily="34" charset="0"/>
                <a:cs typeface="Arial" panose="020B0604020202020204" pitchFamily="34" charset="0"/>
              </a:rPr>
              <a:t>dL</a:t>
            </a:r>
            <a:r>
              <a:rPr lang="en-US" sz="1600" b="1" dirty="0" smtClean="0">
                <a:solidFill>
                  <a:srgbClr val="FF0000"/>
                </a:solidFill>
                <a:latin typeface="Arial" panose="020B0604020202020204" pitchFamily="34" charset="0"/>
                <a:cs typeface="Arial" panose="020B0604020202020204" pitchFamily="34" charset="0"/>
              </a:rPr>
              <a:t>)</a:t>
            </a:r>
            <a:endParaRPr lang="en-US" sz="1600" b="1" dirty="0">
              <a:solidFill>
                <a:srgbClr val="FF0000"/>
              </a:solidFill>
              <a:latin typeface="Arial" panose="020B0604020202020204" pitchFamily="34" charset="0"/>
              <a:cs typeface="Arial" panose="020B0604020202020204" pitchFamily="34" charset="0"/>
            </a:endParaRPr>
          </a:p>
        </p:txBody>
      </p:sp>
      <p:sp>
        <p:nvSpPr>
          <p:cNvPr id="57" name="Line 12"/>
          <p:cNvSpPr>
            <a:spLocks noChangeShapeType="1"/>
          </p:cNvSpPr>
          <p:nvPr/>
        </p:nvSpPr>
        <p:spPr bwMode="auto">
          <a:xfrm>
            <a:off x="7898764" y="2659351"/>
            <a:ext cx="964" cy="2169038"/>
          </a:xfrm>
          <a:prstGeom prst="line">
            <a:avLst/>
          </a:prstGeom>
          <a:noFill/>
          <a:ln w="19050">
            <a:solidFill>
              <a:srgbClr val="FF0000"/>
            </a:solidFill>
            <a:round/>
            <a:headEnd/>
            <a:tailEnd/>
          </a:ln>
        </p:spPr>
        <p:txBody>
          <a:bodyPr/>
          <a:lstStyle/>
          <a:p>
            <a:pPr eaLnBrk="1" hangingPunct="1"/>
            <a:endParaRPr lang="en-US" sz="1800">
              <a:solidFill>
                <a:srgbClr val="FF0000"/>
              </a:solidFill>
              <a:latin typeface="Arial" panose="020B0604020202020204" pitchFamily="34" charset="0"/>
              <a:cs typeface="Arial" panose="020B0604020202020204" pitchFamily="34" charset="0"/>
            </a:endParaRPr>
          </a:p>
        </p:txBody>
      </p:sp>
      <p:sp>
        <p:nvSpPr>
          <p:cNvPr id="58" name="Line 13"/>
          <p:cNvSpPr>
            <a:spLocks noChangeShapeType="1"/>
          </p:cNvSpPr>
          <p:nvPr/>
        </p:nvSpPr>
        <p:spPr bwMode="auto">
          <a:xfrm>
            <a:off x="7853044" y="4828389"/>
            <a:ext cx="45720" cy="0"/>
          </a:xfrm>
          <a:prstGeom prst="line">
            <a:avLst/>
          </a:prstGeom>
          <a:noFill/>
          <a:ln w="19050">
            <a:solidFill>
              <a:srgbClr val="FF0000"/>
            </a:solidFill>
            <a:round/>
            <a:headEnd/>
            <a:tailEnd/>
          </a:ln>
        </p:spPr>
        <p:txBody>
          <a:bodyPr/>
          <a:lstStyle/>
          <a:p>
            <a:pPr eaLnBrk="1" hangingPunct="1"/>
            <a:endParaRPr lang="en-US" sz="1800">
              <a:solidFill>
                <a:srgbClr val="FF0000"/>
              </a:solidFill>
              <a:latin typeface="Arial" panose="020B0604020202020204" pitchFamily="34" charset="0"/>
              <a:cs typeface="Arial" panose="020B0604020202020204" pitchFamily="34" charset="0"/>
            </a:endParaRPr>
          </a:p>
        </p:txBody>
      </p:sp>
      <p:sp>
        <p:nvSpPr>
          <p:cNvPr id="59" name="Line 14"/>
          <p:cNvSpPr>
            <a:spLocks noChangeShapeType="1"/>
          </p:cNvSpPr>
          <p:nvPr/>
        </p:nvSpPr>
        <p:spPr bwMode="auto">
          <a:xfrm>
            <a:off x="7853044" y="4559165"/>
            <a:ext cx="45720" cy="0"/>
          </a:xfrm>
          <a:prstGeom prst="line">
            <a:avLst/>
          </a:prstGeom>
          <a:noFill/>
          <a:ln w="19050">
            <a:solidFill>
              <a:srgbClr val="FF0000"/>
            </a:solidFill>
            <a:round/>
            <a:headEnd/>
            <a:tailEnd/>
          </a:ln>
        </p:spPr>
        <p:txBody>
          <a:bodyPr/>
          <a:lstStyle/>
          <a:p>
            <a:pPr eaLnBrk="1" hangingPunct="1"/>
            <a:endParaRPr lang="en-US" sz="1800">
              <a:solidFill>
                <a:srgbClr val="FF0000"/>
              </a:solidFill>
              <a:latin typeface="Arial" panose="020B0604020202020204" pitchFamily="34" charset="0"/>
              <a:cs typeface="Arial" panose="020B0604020202020204" pitchFamily="34" charset="0"/>
            </a:endParaRPr>
          </a:p>
        </p:txBody>
      </p:sp>
      <p:sp>
        <p:nvSpPr>
          <p:cNvPr id="60" name="Line 15"/>
          <p:cNvSpPr>
            <a:spLocks noChangeShapeType="1"/>
          </p:cNvSpPr>
          <p:nvPr/>
        </p:nvSpPr>
        <p:spPr bwMode="auto">
          <a:xfrm>
            <a:off x="7853044" y="4284446"/>
            <a:ext cx="45720" cy="0"/>
          </a:xfrm>
          <a:prstGeom prst="line">
            <a:avLst/>
          </a:prstGeom>
          <a:noFill/>
          <a:ln w="19050">
            <a:solidFill>
              <a:srgbClr val="FF0000"/>
            </a:solidFill>
            <a:round/>
            <a:headEnd/>
            <a:tailEnd/>
          </a:ln>
        </p:spPr>
        <p:txBody>
          <a:bodyPr/>
          <a:lstStyle/>
          <a:p>
            <a:pPr eaLnBrk="1" hangingPunct="1"/>
            <a:endParaRPr lang="en-US" sz="1800">
              <a:solidFill>
                <a:srgbClr val="FF0000"/>
              </a:solidFill>
              <a:latin typeface="Arial" panose="020B0604020202020204" pitchFamily="34" charset="0"/>
              <a:cs typeface="Arial" panose="020B0604020202020204" pitchFamily="34" charset="0"/>
            </a:endParaRPr>
          </a:p>
        </p:txBody>
      </p:sp>
      <p:sp>
        <p:nvSpPr>
          <p:cNvPr id="61" name="Line 16"/>
          <p:cNvSpPr>
            <a:spLocks noChangeShapeType="1"/>
          </p:cNvSpPr>
          <p:nvPr/>
        </p:nvSpPr>
        <p:spPr bwMode="auto">
          <a:xfrm>
            <a:off x="7853044" y="4015222"/>
            <a:ext cx="45720" cy="0"/>
          </a:xfrm>
          <a:prstGeom prst="line">
            <a:avLst/>
          </a:prstGeom>
          <a:noFill/>
          <a:ln w="19050">
            <a:solidFill>
              <a:srgbClr val="FF0000"/>
            </a:solidFill>
            <a:round/>
            <a:headEnd/>
            <a:tailEnd/>
          </a:ln>
        </p:spPr>
        <p:txBody>
          <a:bodyPr/>
          <a:lstStyle/>
          <a:p>
            <a:pPr eaLnBrk="1" hangingPunct="1"/>
            <a:endParaRPr lang="en-US" sz="1800">
              <a:solidFill>
                <a:srgbClr val="FF0000"/>
              </a:solidFill>
              <a:latin typeface="Arial" panose="020B0604020202020204" pitchFamily="34" charset="0"/>
              <a:cs typeface="Arial" panose="020B0604020202020204" pitchFamily="34" charset="0"/>
            </a:endParaRPr>
          </a:p>
        </p:txBody>
      </p:sp>
      <p:sp>
        <p:nvSpPr>
          <p:cNvPr id="62" name="Line 17"/>
          <p:cNvSpPr>
            <a:spLocks noChangeShapeType="1"/>
          </p:cNvSpPr>
          <p:nvPr/>
        </p:nvSpPr>
        <p:spPr bwMode="auto">
          <a:xfrm>
            <a:off x="7853044" y="3745998"/>
            <a:ext cx="45720" cy="0"/>
          </a:xfrm>
          <a:prstGeom prst="line">
            <a:avLst/>
          </a:prstGeom>
          <a:noFill/>
          <a:ln w="19050">
            <a:solidFill>
              <a:srgbClr val="FF0000"/>
            </a:solidFill>
            <a:round/>
            <a:headEnd/>
            <a:tailEnd/>
          </a:ln>
        </p:spPr>
        <p:txBody>
          <a:bodyPr/>
          <a:lstStyle/>
          <a:p>
            <a:pPr eaLnBrk="1" hangingPunct="1"/>
            <a:endParaRPr lang="en-US" sz="1800">
              <a:solidFill>
                <a:srgbClr val="FF0000"/>
              </a:solidFill>
              <a:latin typeface="Arial" panose="020B0604020202020204" pitchFamily="34" charset="0"/>
              <a:cs typeface="Arial" panose="020B0604020202020204" pitchFamily="34" charset="0"/>
            </a:endParaRPr>
          </a:p>
        </p:txBody>
      </p:sp>
      <p:sp>
        <p:nvSpPr>
          <p:cNvPr id="63" name="Line 18"/>
          <p:cNvSpPr>
            <a:spLocks noChangeShapeType="1"/>
          </p:cNvSpPr>
          <p:nvPr/>
        </p:nvSpPr>
        <p:spPr bwMode="auto">
          <a:xfrm>
            <a:off x="7853044" y="3471280"/>
            <a:ext cx="45720" cy="0"/>
          </a:xfrm>
          <a:prstGeom prst="line">
            <a:avLst/>
          </a:prstGeom>
          <a:noFill/>
          <a:ln w="19050">
            <a:solidFill>
              <a:srgbClr val="FF0000"/>
            </a:solidFill>
            <a:round/>
            <a:headEnd/>
            <a:tailEnd/>
          </a:ln>
        </p:spPr>
        <p:txBody>
          <a:bodyPr/>
          <a:lstStyle/>
          <a:p>
            <a:pPr eaLnBrk="1" hangingPunct="1"/>
            <a:endParaRPr lang="en-US" sz="1800">
              <a:solidFill>
                <a:srgbClr val="FF0000"/>
              </a:solidFill>
              <a:latin typeface="Arial" panose="020B0604020202020204" pitchFamily="34" charset="0"/>
              <a:cs typeface="Arial" panose="020B0604020202020204" pitchFamily="34" charset="0"/>
            </a:endParaRPr>
          </a:p>
        </p:txBody>
      </p:sp>
      <p:sp>
        <p:nvSpPr>
          <p:cNvPr id="64" name="Line 19"/>
          <p:cNvSpPr>
            <a:spLocks noChangeShapeType="1"/>
          </p:cNvSpPr>
          <p:nvPr/>
        </p:nvSpPr>
        <p:spPr bwMode="auto">
          <a:xfrm>
            <a:off x="7853044" y="3202057"/>
            <a:ext cx="45720" cy="0"/>
          </a:xfrm>
          <a:prstGeom prst="line">
            <a:avLst/>
          </a:prstGeom>
          <a:noFill/>
          <a:ln w="19050">
            <a:solidFill>
              <a:srgbClr val="FF0000"/>
            </a:solidFill>
            <a:round/>
            <a:headEnd/>
            <a:tailEnd/>
          </a:ln>
        </p:spPr>
        <p:txBody>
          <a:bodyPr/>
          <a:lstStyle/>
          <a:p>
            <a:pPr eaLnBrk="1" hangingPunct="1"/>
            <a:endParaRPr lang="en-US" sz="1800">
              <a:solidFill>
                <a:srgbClr val="FF0000"/>
              </a:solidFill>
              <a:latin typeface="Arial" panose="020B0604020202020204" pitchFamily="34" charset="0"/>
              <a:cs typeface="Arial" panose="020B0604020202020204" pitchFamily="34" charset="0"/>
            </a:endParaRPr>
          </a:p>
        </p:txBody>
      </p:sp>
      <p:sp>
        <p:nvSpPr>
          <p:cNvPr id="65" name="Line 20"/>
          <p:cNvSpPr>
            <a:spLocks noChangeShapeType="1"/>
          </p:cNvSpPr>
          <p:nvPr/>
        </p:nvSpPr>
        <p:spPr bwMode="auto">
          <a:xfrm>
            <a:off x="7853044" y="2932832"/>
            <a:ext cx="45720" cy="0"/>
          </a:xfrm>
          <a:prstGeom prst="line">
            <a:avLst/>
          </a:prstGeom>
          <a:noFill/>
          <a:ln w="19050">
            <a:solidFill>
              <a:srgbClr val="FF0000"/>
            </a:solidFill>
            <a:round/>
            <a:headEnd/>
            <a:tailEnd/>
          </a:ln>
        </p:spPr>
        <p:txBody>
          <a:bodyPr/>
          <a:lstStyle/>
          <a:p>
            <a:pPr eaLnBrk="1" hangingPunct="1"/>
            <a:endParaRPr lang="en-US" sz="1800">
              <a:solidFill>
                <a:srgbClr val="FF0000"/>
              </a:solidFill>
              <a:latin typeface="Arial" panose="020B0604020202020204" pitchFamily="34" charset="0"/>
              <a:cs typeface="Arial" panose="020B0604020202020204" pitchFamily="34" charset="0"/>
            </a:endParaRPr>
          </a:p>
        </p:txBody>
      </p:sp>
      <p:sp>
        <p:nvSpPr>
          <p:cNvPr id="66" name="Line 21"/>
          <p:cNvSpPr>
            <a:spLocks noChangeShapeType="1"/>
          </p:cNvSpPr>
          <p:nvPr/>
        </p:nvSpPr>
        <p:spPr bwMode="auto">
          <a:xfrm>
            <a:off x="7853044" y="2658113"/>
            <a:ext cx="45720" cy="0"/>
          </a:xfrm>
          <a:prstGeom prst="line">
            <a:avLst/>
          </a:prstGeom>
          <a:noFill/>
          <a:ln w="19050">
            <a:solidFill>
              <a:srgbClr val="FF0000"/>
            </a:solidFill>
            <a:round/>
            <a:headEnd/>
            <a:tailEnd/>
          </a:ln>
        </p:spPr>
        <p:txBody>
          <a:bodyPr/>
          <a:lstStyle/>
          <a:p>
            <a:pPr eaLnBrk="1" hangingPunct="1"/>
            <a:endParaRPr lang="en-US" sz="1800">
              <a:solidFill>
                <a:srgbClr val="FF0000"/>
              </a:solidFill>
              <a:latin typeface="Arial" panose="020B0604020202020204" pitchFamily="34" charset="0"/>
              <a:cs typeface="Arial" panose="020B0604020202020204" pitchFamily="34" charset="0"/>
            </a:endParaRPr>
          </a:p>
        </p:txBody>
      </p:sp>
      <p:sp>
        <p:nvSpPr>
          <p:cNvPr id="67" name="Line 23"/>
          <p:cNvSpPr>
            <a:spLocks noChangeShapeType="1"/>
          </p:cNvSpPr>
          <p:nvPr/>
        </p:nvSpPr>
        <p:spPr bwMode="auto">
          <a:xfrm flipV="1">
            <a:off x="8083069" y="4338768"/>
            <a:ext cx="0" cy="91440"/>
          </a:xfrm>
          <a:prstGeom prst="line">
            <a:avLst/>
          </a:prstGeom>
          <a:noFill/>
          <a:ln w="19050">
            <a:solidFill>
              <a:srgbClr val="FF0000"/>
            </a:solidFill>
            <a:round/>
            <a:headEnd/>
            <a:tailEnd/>
          </a:ln>
        </p:spPr>
        <p:txBody>
          <a:bodyPr/>
          <a:lstStyle/>
          <a:p>
            <a:pPr eaLnBrk="1" hangingPunct="1"/>
            <a:endParaRPr lang="en-US" sz="1800">
              <a:solidFill>
                <a:srgbClr val="FF0000"/>
              </a:solidFill>
              <a:latin typeface="Arial" panose="020B0604020202020204" pitchFamily="34" charset="0"/>
              <a:cs typeface="Arial" panose="020B0604020202020204" pitchFamily="34" charset="0"/>
            </a:endParaRPr>
          </a:p>
        </p:txBody>
      </p:sp>
      <p:sp>
        <p:nvSpPr>
          <p:cNvPr id="68" name="Line 24"/>
          <p:cNvSpPr>
            <a:spLocks noChangeShapeType="1"/>
          </p:cNvSpPr>
          <p:nvPr/>
        </p:nvSpPr>
        <p:spPr bwMode="auto">
          <a:xfrm>
            <a:off x="8063548" y="4338768"/>
            <a:ext cx="45720" cy="0"/>
          </a:xfrm>
          <a:prstGeom prst="line">
            <a:avLst/>
          </a:prstGeom>
          <a:noFill/>
          <a:ln w="19050">
            <a:solidFill>
              <a:srgbClr val="FF0000"/>
            </a:solidFill>
            <a:round/>
            <a:headEnd/>
            <a:tailEnd/>
          </a:ln>
        </p:spPr>
        <p:txBody>
          <a:bodyPr/>
          <a:lstStyle/>
          <a:p>
            <a:pPr eaLnBrk="1" hangingPunct="1"/>
            <a:endParaRPr lang="en-US" sz="1800">
              <a:solidFill>
                <a:srgbClr val="FF0000"/>
              </a:solidFill>
              <a:latin typeface="Arial" panose="020B0604020202020204" pitchFamily="34" charset="0"/>
              <a:cs typeface="Arial" panose="020B0604020202020204" pitchFamily="34" charset="0"/>
            </a:endParaRPr>
          </a:p>
        </p:txBody>
      </p:sp>
      <p:sp>
        <p:nvSpPr>
          <p:cNvPr id="69" name="Line 27"/>
          <p:cNvSpPr>
            <a:spLocks noChangeShapeType="1"/>
          </p:cNvSpPr>
          <p:nvPr/>
        </p:nvSpPr>
        <p:spPr bwMode="auto">
          <a:xfrm flipV="1">
            <a:off x="8331440" y="2967763"/>
            <a:ext cx="0" cy="722376"/>
          </a:xfrm>
          <a:prstGeom prst="line">
            <a:avLst/>
          </a:prstGeom>
          <a:noFill/>
          <a:ln w="19050">
            <a:solidFill>
              <a:srgbClr val="FF0000"/>
            </a:solidFill>
            <a:round/>
            <a:headEnd/>
            <a:tailEnd/>
          </a:ln>
        </p:spPr>
        <p:txBody>
          <a:bodyPr/>
          <a:lstStyle/>
          <a:p>
            <a:pPr eaLnBrk="1" hangingPunct="1"/>
            <a:endParaRPr lang="en-US" sz="1800">
              <a:solidFill>
                <a:srgbClr val="FF0000"/>
              </a:solidFill>
              <a:latin typeface="Arial" panose="020B0604020202020204" pitchFamily="34" charset="0"/>
              <a:cs typeface="Arial" panose="020B0604020202020204" pitchFamily="34" charset="0"/>
            </a:endParaRPr>
          </a:p>
        </p:txBody>
      </p:sp>
      <p:sp>
        <p:nvSpPr>
          <p:cNvPr id="70" name="Line 28"/>
          <p:cNvSpPr>
            <a:spLocks noChangeShapeType="1"/>
          </p:cNvSpPr>
          <p:nvPr/>
        </p:nvSpPr>
        <p:spPr bwMode="auto">
          <a:xfrm>
            <a:off x="8309427" y="2967764"/>
            <a:ext cx="45720" cy="0"/>
          </a:xfrm>
          <a:prstGeom prst="line">
            <a:avLst/>
          </a:prstGeom>
          <a:noFill/>
          <a:ln w="19050">
            <a:solidFill>
              <a:srgbClr val="FF0000"/>
            </a:solidFill>
            <a:round/>
            <a:headEnd/>
            <a:tailEnd/>
          </a:ln>
        </p:spPr>
        <p:txBody>
          <a:bodyPr/>
          <a:lstStyle/>
          <a:p>
            <a:pPr eaLnBrk="1" hangingPunct="1"/>
            <a:endParaRPr lang="en-US" sz="1800">
              <a:solidFill>
                <a:srgbClr val="FF0000"/>
              </a:solidFill>
              <a:latin typeface="Arial" panose="020B0604020202020204" pitchFamily="34" charset="0"/>
              <a:cs typeface="Arial" panose="020B0604020202020204" pitchFamily="34" charset="0"/>
            </a:endParaRPr>
          </a:p>
        </p:txBody>
      </p:sp>
      <p:sp>
        <p:nvSpPr>
          <p:cNvPr id="71" name="Rectangle 96"/>
          <p:cNvSpPr>
            <a:spLocks noChangeArrowheads="1"/>
          </p:cNvSpPr>
          <p:nvPr/>
        </p:nvSpPr>
        <p:spPr bwMode="auto">
          <a:xfrm>
            <a:off x="7955439" y="4431349"/>
            <a:ext cx="246062" cy="395412"/>
          </a:xfrm>
          <a:prstGeom prst="rect">
            <a:avLst/>
          </a:prstGeom>
          <a:solidFill>
            <a:schemeClr val="bg1"/>
          </a:solidFill>
          <a:ln w="19050">
            <a:solidFill>
              <a:srgbClr val="FF0000"/>
            </a:solidFill>
            <a:miter lim="800000"/>
            <a:headEnd/>
            <a:tailEnd/>
          </a:ln>
        </p:spPr>
        <p:txBody>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0000"/>
              </a:solidFill>
              <a:effectLst/>
              <a:uLnTx/>
              <a:uFillTx/>
              <a:latin typeface="Arial" panose="020B0604020202020204" pitchFamily="34" charset="0"/>
              <a:cs typeface="Arial" pitchFamily="34" charset="0"/>
            </a:endParaRPr>
          </a:p>
        </p:txBody>
      </p:sp>
      <p:sp>
        <p:nvSpPr>
          <p:cNvPr id="72" name="Rectangle 96"/>
          <p:cNvSpPr>
            <a:spLocks noChangeArrowheads="1"/>
          </p:cNvSpPr>
          <p:nvPr/>
        </p:nvSpPr>
        <p:spPr bwMode="auto">
          <a:xfrm>
            <a:off x="8210921" y="3683636"/>
            <a:ext cx="246062" cy="1143123"/>
          </a:xfrm>
          <a:prstGeom prst="rect">
            <a:avLst/>
          </a:prstGeom>
          <a:solidFill>
            <a:schemeClr val="tx1"/>
          </a:solidFill>
          <a:ln w="19050">
            <a:solidFill>
              <a:srgbClr val="FF0000"/>
            </a:solidFill>
            <a:miter lim="800000"/>
            <a:headEnd/>
            <a:tailEnd/>
          </a:ln>
        </p:spPr>
        <p:txBody>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0000"/>
              </a:solidFill>
              <a:effectLst/>
              <a:uLnTx/>
              <a:uFillTx/>
              <a:latin typeface="Arial" panose="020B0604020202020204" pitchFamily="34" charset="0"/>
              <a:cs typeface="Arial" pitchFamily="34" charset="0"/>
            </a:endParaRPr>
          </a:p>
        </p:txBody>
      </p:sp>
      <p:sp>
        <p:nvSpPr>
          <p:cNvPr id="73" name="Rectangle 134"/>
          <p:cNvSpPr>
            <a:spLocks noChangeAspect="1" noChangeArrowheads="1"/>
          </p:cNvSpPr>
          <p:nvPr/>
        </p:nvSpPr>
        <p:spPr bwMode="auto">
          <a:xfrm>
            <a:off x="7340603" y="2271886"/>
            <a:ext cx="185172" cy="182880"/>
          </a:xfrm>
          <a:prstGeom prst="rect">
            <a:avLst/>
          </a:prstGeom>
          <a:solidFill>
            <a:schemeClr val="tx1"/>
          </a:solidFill>
          <a:ln w="12700">
            <a:solidFill>
              <a:srgbClr val="FF0000"/>
            </a:solidFill>
            <a:miter lim="800000"/>
            <a:headEnd/>
            <a:tailEnd/>
          </a:ln>
        </p:spPr>
        <p:txBody>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0000"/>
              </a:solidFill>
              <a:effectLst/>
              <a:uLnTx/>
              <a:uFillTx/>
              <a:latin typeface="Arial" panose="020B0604020202020204" pitchFamily="34" charset="0"/>
              <a:ea typeface="MS PGothic" pitchFamily="34" charset="-128"/>
              <a:cs typeface="Arial" pitchFamily="34" charset="0"/>
            </a:endParaRPr>
          </a:p>
        </p:txBody>
      </p:sp>
      <p:sp>
        <p:nvSpPr>
          <p:cNvPr id="74" name="Rectangle 134"/>
          <p:cNvSpPr>
            <a:spLocks noChangeAspect="1" noChangeArrowheads="1"/>
          </p:cNvSpPr>
          <p:nvPr/>
        </p:nvSpPr>
        <p:spPr bwMode="auto">
          <a:xfrm>
            <a:off x="7340603" y="2037277"/>
            <a:ext cx="185172" cy="182880"/>
          </a:xfrm>
          <a:prstGeom prst="rect">
            <a:avLst/>
          </a:prstGeom>
          <a:solidFill>
            <a:schemeClr val="bg1"/>
          </a:solidFill>
          <a:ln w="12700">
            <a:solidFill>
              <a:srgbClr val="FF0000"/>
            </a:solidFill>
            <a:miter lim="800000"/>
            <a:headEnd/>
            <a:tailEnd/>
          </a:ln>
        </p:spPr>
        <p:txBody>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0000"/>
              </a:solidFill>
              <a:effectLst/>
              <a:uLnTx/>
              <a:uFillTx/>
              <a:latin typeface="Arial" panose="020B0604020202020204" pitchFamily="34" charset="0"/>
              <a:ea typeface="MS PGothic" pitchFamily="34" charset="-128"/>
              <a:cs typeface="Arial" pitchFamily="34" charset="0"/>
            </a:endParaRPr>
          </a:p>
        </p:txBody>
      </p:sp>
      <p:sp>
        <p:nvSpPr>
          <p:cNvPr id="75" name="Rectangle 357"/>
          <p:cNvSpPr>
            <a:spLocks noChangeAspect="1" noChangeArrowheads="1"/>
          </p:cNvSpPr>
          <p:nvPr/>
        </p:nvSpPr>
        <p:spPr bwMode="auto">
          <a:xfrm>
            <a:off x="7572085" y="1980553"/>
            <a:ext cx="126477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smtClean="0">
                <a:ln>
                  <a:noFill/>
                </a:ln>
                <a:solidFill>
                  <a:srgbClr val="FF0000"/>
                </a:solidFill>
                <a:effectLst/>
                <a:uLnTx/>
                <a:uFillTx/>
                <a:latin typeface="Arial" panose="020B0604020202020204" pitchFamily="34" charset="0"/>
                <a:cs typeface="Arial" pitchFamily="34" charset="0"/>
              </a:rPr>
              <a:t>SHAM control</a:t>
            </a:r>
            <a:endParaRPr kumimoji="0" lang="en-US" sz="1600" b="0" i="1" u="none" strike="noStrike" kern="0" cap="none" spc="0" normalizeH="0" baseline="0" noProof="0" dirty="0" smtClean="0">
              <a:ln>
                <a:noFill/>
              </a:ln>
              <a:solidFill>
                <a:srgbClr val="FF0000"/>
              </a:solidFill>
              <a:effectLst/>
              <a:uLnTx/>
              <a:uFillTx/>
              <a:latin typeface="Arial" pitchFamily="34" charset="0"/>
              <a:cs typeface="Arial" pitchFamily="34" charset="0"/>
            </a:endParaRPr>
          </a:p>
        </p:txBody>
      </p:sp>
      <p:sp>
        <p:nvSpPr>
          <p:cNvPr id="76" name="Rectangle 357"/>
          <p:cNvSpPr>
            <a:spLocks noChangeAspect="1" noChangeArrowheads="1"/>
          </p:cNvSpPr>
          <p:nvPr/>
        </p:nvSpPr>
        <p:spPr bwMode="auto">
          <a:xfrm>
            <a:off x="7572085" y="2214440"/>
            <a:ext cx="120065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lang="en-US" sz="1600" kern="0" dirty="0" smtClean="0">
                <a:solidFill>
                  <a:srgbClr val="FF0000"/>
                </a:solidFill>
                <a:latin typeface="Arial" panose="020B0604020202020204" pitchFamily="34" charset="0"/>
                <a:cs typeface="Arial" pitchFamily="34" charset="0"/>
              </a:rPr>
              <a:t>IR (0.5/6 </a:t>
            </a:r>
            <a:r>
              <a:rPr lang="en-US" sz="1600" kern="0" dirty="0" err="1" smtClean="0">
                <a:solidFill>
                  <a:srgbClr val="FF0000"/>
                </a:solidFill>
                <a:latin typeface="Arial" pitchFamily="34" charset="0"/>
                <a:cs typeface="Arial" pitchFamily="34" charset="0"/>
              </a:rPr>
              <a:t>hrs</a:t>
            </a:r>
            <a:r>
              <a:rPr lang="en-US" sz="1600" kern="0" dirty="0" smtClean="0">
                <a:solidFill>
                  <a:srgbClr val="FF0000"/>
                </a:solidFill>
                <a:latin typeface="Arial" pitchFamily="34" charset="0"/>
                <a:cs typeface="Arial" pitchFamily="34" charset="0"/>
              </a:rPr>
              <a:t>)</a:t>
            </a:r>
            <a:endParaRPr kumimoji="0" lang="en-US" sz="1600" b="0" i="1" u="none" strike="noStrike" kern="0" cap="none" spc="0" normalizeH="0" baseline="0" noProof="0" dirty="0" smtClean="0">
              <a:ln>
                <a:noFill/>
              </a:ln>
              <a:solidFill>
                <a:srgbClr val="FF0000"/>
              </a:solidFill>
              <a:effectLst/>
              <a:uLnTx/>
              <a:uFillTx/>
              <a:latin typeface="Arial" pitchFamily="34" charset="0"/>
              <a:cs typeface="Arial" pitchFamily="34" charset="0"/>
            </a:endParaRPr>
          </a:p>
        </p:txBody>
      </p:sp>
    </p:spTree>
    <p:extLst>
      <p:ext uri="{BB962C8B-B14F-4D97-AF65-F5344CB8AC3E}">
        <p14:creationId xmlns:p14="http://schemas.microsoft.com/office/powerpoint/2010/main" val="3954860769"/>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01" name="Straight Arrow Connector 700"/>
          <p:cNvCxnSpPr/>
          <p:nvPr/>
        </p:nvCxnSpPr>
        <p:spPr>
          <a:xfrm>
            <a:off x="3481388" y="2333625"/>
            <a:ext cx="1162052" cy="934508"/>
          </a:xfrm>
          <a:prstGeom prst="straightConnector1">
            <a:avLst/>
          </a:prstGeom>
          <a:ln w="1270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685" name="Line 551"/>
          <p:cNvSpPr>
            <a:spLocks noChangeShapeType="1"/>
          </p:cNvSpPr>
          <p:nvPr/>
        </p:nvSpPr>
        <p:spPr bwMode="auto">
          <a:xfrm>
            <a:off x="376238" y="3795268"/>
            <a:ext cx="8402261" cy="14732"/>
          </a:xfrm>
          <a:prstGeom prst="line">
            <a:avLst/>
          </a:prstGeom>
          <a:noFill/>
          <a:ln w="19050">
            <a:solidFill>
              <a:srgbClr val="00800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fontAlgn="auto" hangingPunct="1">
              <a:spcBef>
                <a:spcPts val="0"/>
              </a:spcBef>
              <a:spcAft>
                <a:spcPts val="0"/>
              </a:spcAft>
            </a:pPr>
            <a:endParaRPr lang="en-US" sz="1600" kern="0" smtClean="0">
              <a:solidFill>
                <a:srgbClr val="008000"/>
              </a:solidFill>
              <a:ea typeface="ＭＳ Ｐゴシック" pitchFamily="34" charset="-128"/>
            </a:endParaRPr>
          </a:p>
        </p:txBody>
      </p:sp>
      <p:cxnSp>
        <p:nvCxnSpPr>
          <p:cNvPr id="686" name="Straight Arrow Connector 685"/>
          <p:cNvCxnSpPr/>
          <p:nvPr/>
        </p:nvCxnSpPr>
        <p:spPr bwMode="auto">
          <a:xfrm flipV="1">
            <a:off x="385613" y="3492500"/>
            <a:ext cx="0" cy="302419"/>
          </a:xfrm>
          <a:prstGeom prst="straightConnector1">
            <a:avLst/>
          </a:prstGeom>
          <a:solidFill>
            <a:srgbClr val="618FFD"/>
          </a:solidFill>
          <a:ln w="19050" cap="flat" cmpd="sng" algn="ctr">
            <a:solidFill>
              <a:srgbClr val="008000"/>
            </a:solidFill>
            <a:prstDash val="solid"/>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87" name="Rectangle 532"/>
          <p:cNvSpPr>
            <a:spLocks noChangeArrowheads="1"/>
          </p:cNvSpPr>
          <p:nvPr/>
        </p:nvSpPr>
        <p:spPr bwMode="auto">
          <a:xfrm>
            <a:off x="460007" y="3496731"/>
            <a:ext cx="1376980" cy="569387"/>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lIns="0" tIns="0" rIns="0" bIns="0">
            <a:spAutoFit/>
          </a:bodyPr>
          <a:lstStyle/>
          <a:p>
            <a:pPr>
              <a:spcBef>
                <a:spcPts val="600"/>
              </a:spcBef>
            </a:pPr>
            <a:r>
              <a:rPr lang="en-US" altLang="en-US" sz="1600" b="1" dirty="0" smtClean="0">
                <a:solidFill>
                  <a:srgbClr val="008000"/>
                </a:solidFill>
                <a:latin typeface="Arial" charset="0"/>
                <a:ea typeface="ＭＳ Ｐゴシック" pitchFamily="34" charset="-128"/>
              </a:rPr>
              <a:t>p˂0.05</a:t>
            </a:r>
          </a:p>
          <a:p>
            <a:pPr>
              <a:spcBef>
                <a:spcPts val="600"/>
              </a:spcBef>
            </a:pPr>
            <a:r>
              <a:rPr lang="en-US" altLang="en-US" sz="1600" dirty="0" smtClean="0">
                <a:solidFill>
                  <a:srgbClr val="008000"/>
                </a:solidFill>
                <a:latin typeface="Arial" charset="0"/>
                <a:ea typeface="ＭＳ Ｐゴシック" pitchFamily="34" charset="-128"/>
              </a:rPr>
              <a:t>(-log</a:t>
            </a:r>
            <a:r>
              <a:rPr lang="en-US" altLang="en-US" sz="1600" baseline="-25000" dirty="0" smtClean="0">
                <a:solidFill>
                  <a:srgbClr val="008000"/>
                </a:solidFill>
                <a:latin typeface="Arial" charset="0"/>
                <a:ea typeface="ＭＳ Ｐゴシック" pitchFamily="34" charset="-128"/>
              </a:rPr>
              <a:t>10</a:t>
            </a:r>
            <a:r>
              <a:rPr lang="en-US" altLang="en-US" sz="1600" dirty="0" smtClean="0">
                <a:solidFill>
                  <a:srgbClr val="008000"/>
                </a:solidFill>
                <a:latin typeface="Arial" charset="0"/>
                <a:ea typeface="ＭＳ Ｐゴシック" pitchFamily="34" charset="-128"/>
              </a:rPr>
              <a:t>p&gt;1.301)</a:t>
            </a:r>
          </a:p>
        </p:txBody>
      </p:sp>
      <p:sp>
        <p:nvSpPr>
          <p:cNvPr id="2079" name="Freeform 31"/>
          <p:cNvSpPr>
            <a:spLocks/>
          </p:cNvSpPr>
          <p:nvPr/>
        </p:nvSpPr>
        <p:spPr bwMode="auto">
          <a:xfrm>
            <a:off x="4872038" y="42481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080" name="Freeform 32"/>
          <p:cNvSpPr>
            <a:spLocks/>
          </p:cNvSpPr>
          <p:nvPr/>
        </p:nvSpPr>
        <p:spPr bwMode="auto">
          <a:xfrm>
            <a:off x="4776788" y="37623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081" name="Freeform 33"/>
          <p:cNvSpPr>
            <a:spLocks/>
          </p:cNvSpPr>
          <p:nvPr/>
        </p:nvSpPr>
        <p:spPr bwMode="auto">
          <a:xfrm>
            <a:off x="4786313" y="36957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082" name="Freeform 34"/>
          <p:cNvSpPr>
            <a:spLocks/>
          </p:cNvSpPr>
          <p:nvPr/>
        </p:nvSpPr>
        <p:spPr bwMode="auto">
          <a:xfrm>
            <a:off x="4567238" y="58864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083" name="Freeform 35"/>
          <p:cNvSpPr>
            <a:spLocks/>
          </p:cNvSpPr>
          <p:nvPr/>
        </p:nvSpPr>
        <p:spPr bwMode="auto">
          <a:xfrm>
            <a:off x="4491038" y="57245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084" name="Freeform 36"/>
          <p:cNvSpPr>
            <a:spLocks/>
          </p:cNvSpPr>
          <p:nvPr/>
        </p:nvSpPr>
        <p:spPr bwMode="auto">
          <a:xfrm>
            <a:off x="4510088" y="60007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085" name="Freeform 37"/>
          <p:cNvSpPr>
            <a:spLocks/>
          </p:cNvSpPr>
          <p:nvPr/>
        </p:nvSpPr>
        <p:spPr bwMode="auto">
          <a:xfrm>
            <a:off x="4367213" y="57912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086" name="Freeform 38"/>
          <p:cNvSpPr>
            <a:spLocks/>
          </p:cNvSpPr>
          <p:nvPr/>
        </p:nvSpPr>
        <p:spPr bwMode="auto">
          <a:xfrm>
            <a:off x="4576763" y="56769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087" name="Freeform 39"/>
          <p:cNvSpPr>
            <a:spLocks/>
          </p:cNvSpPr>
          <p:nvPr/>
        </p:nvSpPr>
        <p:spPr bwMode="auto">
          <a:xfrm>
            <a:off x="4614863" y="60960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088" name="Freeform 40"/>
          <p:cNvSpPr>
            <a:spLocks/>
          </p:cNvSpPr>
          <p:nvPr/>
        </p:nvSpPr>
        <p:spPr bwMode="auto">
          <a:xfrm>
            <a:off x="4481513" y="56483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089" name="Freeform 41"/>
          <p:cNvSpPr>
            <a:spLocks/>
          </p:cNvSpPr>
          <p:nvPr/>
        </p:nvSpPr>
        <p:spPr bwMode="auto">
          <a:xfrm>
            <a:off x="4710113" y="54864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090" name="Freeform 42"/>
          <p:cNvSpPr>
            <a:spLocks/>
          </p:cNvSpPr>
          <p:nvPr/>
        </p:nvSpPr>
        <p:spPr bwMode="auto">
          <a:xfrm>
            <a:off x="5014913" y="47434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091" name="Freeform 43"/>
          <p:cNvSpPr>
            <a:spLocks/>
          </p:cNvSpPr>
          <p:nvPr/>
        </p:nvSpPr>
        <p:spPr bwMode="auto">
          <a:xfrm>
            <a:off x="4491038" y="56673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092" name="Freeform 44"/>
          <p:cNvSpPr>
            <a:spLocks/>
          </p:cNvSpPr>
          <p:nvPr/>
        </p:nvSpPr>
        <p:spPr bwMode="auto">
          <a:xfrm>
            <a:off x="4500563" y="59436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093" name="Freeform 45"/>
          <p:cNvSpPr>
            <a:spLocks/>
          </p:cNvSpPr>
          <p:nvPr/>
        </p:nvSpPr>
        <p:spPr bwMode="auto">
          <a:xfrm>
            <a:off x="4519613" y="6134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094" name="Freeform 46"/>
          <p:cNvSpPr>
            <a:spLocks/>
          </p:cNvSpPr>
          <p:nvPr/>
        </p:nvSpPr>
        <p:spPr bwMode="auto">
          <a:xfrm>
            <a:off x="4510088" y="61436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095" name="Freeform 47"/>
          <p:cNvSpPr>
            <a:spLocks/>
          </p:cNvSpPr>
          <p:nvPr/>
        </p:nvSpPr>
        <p:spPr bwMode="auto">
          <a:xfrm>
            <a:off x="4205288" y="53816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096" name="Freeform 48"/>
          <p:cNvSpPr>
            <a:spLocks/>
          </p:cNvSpPr>
          <p:nvPr/>
        </p:nvSpPr>
        <p:spPr bwMode="auto">
          <a:xfrm>
            <a:off x="4529138" y="62865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097" name="Freeform 49"/>
          <p:cNvSpPr>
            <a:spLocks/>
          </p:cNvSpPr>
          <p:nvPr/>
        </p:nvSpPr>
        <p:spPr bwMode="auto">
          <a:xfrm>
            <a:off x="4538663" y="61722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098" name="Freeform 50"/>
          <p:cNvSpPr>
            <a:spLocks/>
          </p:cNvSpPr>
          <p:nvPr/>
        </p:nvSpPr>
        <p:spPr bwMode="auto">
          <a:xfrm>
            <a:off x="4310063" y="57912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099" name="Freeform 51"/>
          <p:cNvSpPr>
            <a:spLocks/>
          </p:cNvSpPr>
          <p:nvPr/>
        </p:nvSpPr>
        <p:spPr bwMode="auto">
          <a:xfrm>
            <a:off x="6910388" y="46482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00" name="Freeform 52"/>
          <p:cNvSpPr>
            <a:spLocks/>
          </p:cNvSpPr>
          <p:nvPr/>
        </p:nvSpPr>
        <p:spPr bwMode="auto">
          <a:xfrm>
            <a:off x="16335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01" name="Freeform 53"/>
          <p:cNvSpPr>
            <a:spLocks/>
          </p:cNvSpPr>
          <p:nvPr/>
        </p:nvSpPr>
        <p:spPr bwMode="auto">
          <a:xfrm>
            <a:off x="4757738" y="56959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02" name="Freeform 54"/>
          <p:cNvSpPr>
            <a:spLocks/>
          </p:cNvSpPr>
          <p:nvPr/>
        </p:nvSpPr>
        <p:spPr bwMode="auto">
          <a:xfrm>
            <a:off x="3433763" y="54483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03" name="Freeform 55"/>
          <p:cNvSpPr>
            <a:spLocks/>
          </p:cNvSpPr>
          <p:nvPr/>
        </p:nvSpPr>
        <p:spPr bwMode="auto">
          <a:xfrm>
            <a:off x="4662488" y="58293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04" name="Freeform 56"/>
          <p:cNvSpPr>
            <a:spLocks/>
          </p:cNvSpPr>
          <p:nvPr/>
        </p:nvSpPr>
        <p:spPr bwMode="auto">
          <a:xfrm>
            <a:off x="4414838" y="50482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05" name="Freeform 57"/>
          <p:cNvSpPr>
            <a:spLocks/>
          </p:cNvSpPr>
          <p:nvPr/>
        </p:nvSpPr>
        <p:spPr bwMode="auto">
          <a:xfrm>
            <a:off x="4548188" y="62674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06" name="Freeform 58"/>
          <p:cNvSpPr>
            <a:spLocks/>
          </p:cNvSpPr>
          <p:nvPr/>
        </p:nvSpPr>
        <p:spPr bwMode="auto">
          <a:xfrm>
            <a:off x="2909888" y="49434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07" name="Freeform 59"/>
          <p:cNvSpPr>
            <a:spLocks/>
          </p:cNvSpPr>
          <p:nvPr/>
        </p:nvSpPr>
        <p:spPr bwMode="auto">
          <a:xfrm>
            <a:off x="4567238" y="62103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08" name="Freeform 60"/>
          <p:cNvSpPr>
            <a:spLocks/>
          </p:cNvSpPr>
          <p:nvPr/>
        </p:nvSpPr>
        <p:spPr bwMode="auto">
          <a:xfrm>
            <a:off x="4557713" y="60007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09" name="Freeform 61"/>
          <p:cNvSpPr>
            <a:spLocks/>
          </p:cNvSpPr>
          <p:nvPr/>
        </p:nvSpPr>
        <p:spPr bwMode="auto">
          <a:xfrm>
            <a:off x="4529138" y="62579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10" name="Freeform 62"/>
          <p:cNvSpPr>
            <a:spLocks/>
          </p:cNvSpPr>
          <p:nvPr/>
        </p:nvSpPr>
        <p:spPr bwMode="auto">
          <a:xfrm>
            <a:off x="3500438" y="54673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11" name="Freeform 63"/>
          <p:cNvSpPr>
            <a:spLocks/>
          </p:cNvSpPr>
          <p:nvPr/>
        </p:nvSpPr>
        <p:spPr bwMode="auto">
          <a:xfrm>
            <a:off x="4538663" y="61531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12" name="Freeform 64"/>
          <p:cNvSpPr>
            <a:spLocks/>
          </p:cNvSpPr>
          <p:nvPr/>
        </p:nvSpPr>
        <p:spPr bwMode="auto">
          <a:xfrm>
            <a:off x="4576763" y="59721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13" name="Freeform 65"/>
          <p:cNvSpPr>
            <a:spLocks/>
          </p:cNvSpPr>
          <p:nvPr/>
        </p:nvSpPr>
        <p:spPr bwMode="auto">
          <a:xfrm>
            <a:off x="4567238" y="55721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14" name="Freeform 66"/>
          <p:cNvSpPr>
            <a:spLocks/>
          </p:cNvSpPr>
          <p:nvPr/>
        </p:nvSpPr>
        <p:spPr bwMode="auto">
          <a:xfrm>
            <a:off x="4548188" y="61055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15" name="Freeform 67"/>
          <p:cNvSpPr>
            <a:spLocks/>
          </p:cNvSpPr>
          <p:nvPr/>
        </p:nvSpPr>
        <p:spPr bwMode="auto">
          <a:xfrm>
            <a:off x="4529138" y="62865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16" name="Freeform 68"/>
          <p:cNvSpPr>
            <a:spLocks/>
          </p:cNvSpPr>
          <p:nvPr/>
        </p:nvSpPr>
        <p:spPr bwMode="auto">
          <a:xfrm>
            <a:off x="4433888" y="6134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17" name="Freeform 69"/>
          <p:cNvSpPr>
            <a:spLocks/>
          </p:cNvSpPr>
          <p:nvPr/>
        </p:nvSpPr>
        <p:spPr bwMode="auto">
          <a:xfrm>
            <a:off x="4357688" y="59626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18" name="Freeform 70"/>
          <p:cNvSpPr>
            <a:spLocks/>
          </p:cNvSpPr>
          <p:nvPr/>
        </p:nvSpPr>
        <p:spPr bwMode="auto">
          <a:xfrm>
            <a:off x="4491038" y="62388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19" name="Freeform 71"/>
          <p:cNvSpPr>
            <a:spLocks/>
          </p:cNvSpPr>
          <p:nvPr/>
        </p:nvSpPr>
        <p:spPr bwMode="auto">
          <a:xfrm>
            <a:off x="6015038" y="54006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20" name="Freeform 72"/>
          <p:cNvSpPr>
            <a:spLocks/>
          </p:cNvSpPr>
          <p:nvPr/>
        </p:nvSpPr>
        <p:spPr bwMode="auto">
          <a:xfrm>
            <a:off x="4510088" y="59340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21" name="Freeform 73"/>
          <p:cNvSpPr>
            <a:spLocks/>
          </p:cNvSpPr>
          <p:nvPr/>
        </p:nvSpPr>
        <p:spPr bwMode="auto">
          <a:xfrm>
            <a:off x="4672013" y="54578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22" name="Freeform 74"/>
          <p:cNvSpPr>
            <a:spLocks/>
          </p:cNvSpPr>
          <p:nvPr/>
        </p:nvSpPr>
        <p:spPr bwMode="auto">
          <a:xfrm>
            <a:off x="4491038" y="57340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23" name="Freeform 75"/>
          <p:cNvSpPr>
            <a:spLocks/>
          </p:cNvSpPr>
          <p:nvPr/>
        </p:nvSpPr>
        <p:spPr bwMode="auto">
          <a:xfrm>
            <a:off x="4519613" y="61531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24" name="Freeform 76"/>
          <p:cNvSpPr>
            <a:spLocks/>
          </p:cNvSpPr>
          <p:nvPr/>
        </p:nvSpPr>
        <p:spPr bwMode="auto">
          <a:xfrm>
            <a:off x="4691063" y="55911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25" name="Freeform 77"/>
          <p:cNvSpPr>
            <a:spLocks/>
          </p:cNvSpPr>
          <p:nvPr/>
        </p:nvSpPr>
        <p:spPr bwMode="auto">
          <a:xfrm>
            <a:off x="4529138" y="62865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26" name="Freeform 78"/>
          <p:cNvSpPr>
            <a:spLocks/>
          </p:cNvSpPr>
          <p:nvPr/>
        </p:nvSpPr>
        <p:spPr bwMode="auto">
          <a:xfrm>
            <a:off x="4538663" y="61531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27" name="Freeform 79"/>
          <p:cNvSpPr>
            <a:spLocks/>
          </p:cNvSpPr>
          <p:nvPr/>
        </p:nvSpPr>
        <p:spPr bwMode="auto">
          <a:xfrm>
            <a:off x="4529138" y="62674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28" name="Freeform 80"/>
          <p:cNvSpPr>
            <a:spLocks/>
          </p:cNvSpPr>
          <p:nvPr/>
        </p:nvSpPr>
        <p:spPr bwMode="auto">
          <a:xfrm>
            <a:off x="5967413" y="54102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29" name="Freeform 81"/>
          <p:cNvSpPr>
            <a:spLocks/>
          </p:cNvSpPr>
          <p:nvPr/>
        </p:nvSpPr>
        <p:spPr bwMode="auto">
          <a:xfrm>
            <a:off x="4538663" y="61055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30" name="Freeform 82"/>
          <p:cNvSpPr>
            <a:spLocks/>
          </p:cNvSpPr>
          <p:nvPr/>
        </p:nvSpPr>
        <p:spPr bwMode="auto">
          <a:xfrm>
            <a:off x="4700588" y="60769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31" name="Freeform 83"/>
          <p:cNvSpPr>
            <a:spLocks/>
          </p:cNvSpPr>
          <p:nvPr/>
        </p:nvSpPr>
        <p:spPr bwMode="auto">
          <a:xfrm>
            <a:off x="4529138" y="62865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32" name="Freeform 84"/>
          <p:cNvSpPr>
            <a:spLocks/>
          </p:cNvSpPr>
          <p:nvPr/>
        </p:nvSpPr>
        <p:spPr bwMode="auto">
          <a:xfrm>
            <a:off x="3090863" y="54102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33" name="Freeform 85"/>
          <p:cNvSpPr>
            <a:spLocks/>
          </p:cNvSpPr>
          <p:nvPr/>
        </p:nvSpPr>
        <p:spPr bwMode="auto">
          <a:xfrm>
            <a:off x="4586288" y="57626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34" name="Freeform 86"/>
          <p:cNvSpPr>
            <a:spLocks/>
          </p:cNvSpPr>
          <p:nvPr/>
        </p:nvSpPr>
        <p:spPr bwMode="auto">
          <a:xfrm>
            <a:off x="3433763" y="54483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35" name="Freeform 87"/>
          <p:cNvSpPr>
            <a:spLocks/>
          </p:cNvSpPr>
          <p:nvPr/>
        </p:nvSpPr>
        <p:spPr bwMode="auto">
          <a:xfrm>
            <a:off x="5967413" y="54102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36" name="Freeform 88"/>
          <p:cNvSpPr>
            <a:spLocks/>
          </p:cNvSpPr>
          <p:nvPr/>
        </p:nvSpPr>
        <p:spPr bwMode="auto">
          <a:xfrm>
            <a:off x="4624388" y="55149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37" name="Freeform 89"/>
          <p:cNvSpPr>
            <a:spLocks/>
          </p:cNvSpPr>
          <p:nvPr/>
        </p:nvSpPr>
        <p:spPr bwMode="auto">
          <a:xfrm>
            <a:off x="4519613" y="61055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38" name="Freeform 90"/>
          <p:cNvSpPr>
            <a:spLocks/>
          </p:cNvSpPr>
          <p:nvPr/>
        </p:nvSpPr>
        <p:spPr bwMode="auto">
          <a:xfrm>
            <a:off x="4557713" y="59626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39" name="Freeform 91"/>
          <p:cNvSpPr>
            <a:spLocks/>
          </p:cNvSpPr>
          <p:nvPr/>
        </p:nvSpPr>
        <p:spPr bwMode="auto">
          <a:xfrm>
            <a:off x="4862513" y="56673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40" name="Freeform 92"/>
          <p:cNvSpPr>
            <a:spLocks/>
          </p:cNvSpPr>
          <p:nvPr/>
        </p:nvSpPr>
        <p:spPr bwMode="auto">
          <a:xfrm>
            <a:off x="4691063" y="60864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41" name="Freeform 93"/>
          <p:cNvSpPr>
            <a:spLocks/>
          </p:cNvSpPr>
          <p:nvPr/>
        </p:nvSpPr>
        <p:spPr bwMode="auto">
          <a:xfrm>
            <a:off x="4557713" y="57340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42" name="Freeform 94"/>
          <p:cNvSpPr>
            <a:spLocks/>
          </p:cNvSpPr>
          <p:nvPr/>
        </p:nvSpPr>
        <p:spPr bwMode="auto">
          <a:xfrm>
            <a:off x="4576763" y="56769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43" name="Freeform 95"/>
          <p:cNvSpPr>
            <a:spLocks/>
          </p:cNvSpPr>
          <p:nvPr/>
        </p:nvSpPr>
        <p:spPr bwMode="auto">
          <a:xfrm>
            <a:off x="4443413" y="57340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44" name="Freeform 96"/>
          <p:cNvSpPr>
            <a:spLocks/>
          </p:cNvSpPr>
          <p:nvPr/>
        </p:nvSpPr>
        <p:spPr bwMode="auto">
          <a:xfrm>
            <a:off x="4481513" y="55721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45" name="Freeform 97"/>
          <p:cNvSpPr>
            <a:spLocks/>
          </p:cNvSpPr>
          <p:nvPr/>
        </p:nvSpPr>
        <p:spPr bwMode="auto">
          <a:xfrm>
            <a:off x="4538663" y="61531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46" name="Freeform 98"/>
          <p:cNvSpPr>
            <a:spLocks/>
          </p:cNvSpPr>
          <p:nvPr/>
        </p:nvSpPr>
        <p:spPr bwMode="auto">
          <a:xfrm>
            <a:off x="5100638" y="49053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47" name="Freeform 99"/>
          <p:cNvSpPr>
            <a:spLocks/>
          </p:cNvSpPr>
          <p:nvPr/>
        </p:nvSpPr>
        <p:spPr bwMode="auto">
          <a:xfrm>
            <a:off x="4510088" y="58102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48" name="Freeform 100"/>
          <p:cNvSpPr>
            <a:spLocks/>
          </p:cNvSpPr>
          <p:nvPr/>
        </p:nvSpPr>
        <p:spPr bwMode="auto">
          <a:xfrm>
            <a:off x="4595813" y="58769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49" name="Freeform 101"/>
          <p:cNvSpPr>
            <a:spLocks/>
          </p:cNvSpPr>
          <p:nvPr/>
        </p:nvSpPr>
        <p:spPr bwMode="auto">
          <a:xfrm>
            <a:off x="3043238" y="54006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50" name="Freeform 102"/>
          <p:cNvSpPr>
            <a:spLocks/>
          </p:cNvSpPr>
          <p:nvPr/>
        </p:nvSpPr>
        <p:spPr bwMode="auto">
          <a:xfrm>
            <a:off x="5119688" y="56483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51" name="Freeform 103"/>
          <p:cNvSpPr>
            <a:spLocks/>
          </p:cNvSpPr>
          <p:nvPr/>
        </p:nvSpPr>
        <p:spPr bwMode="auto">
          <a:xfrm>
            <a:off x="4462463" y="62007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52" name="Freeform 104"/>
          <p:cNvSpPr>
            <a:spLocks/>
          </p:cNvSpPr>
          <p:nvPr/>
        </p:nvSpPr>
        <p:spPr bwMode="auto">
          <a:xfrm>
            <a:off x="4452938" y="62007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53" name="Freeform 105"/>
          <p:cNvSpPr>
            <a:spLocks/>
          </p:cNvSpPr>
          <p:nvPr/>
        </p:nvSpPr>
        <p:spPr bwMode="auto">
          <a:xfrm>
            <a:off x="4738688" y="60293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54" name="Freeform 106"/>
          <p:cNvSpPr>
            <a:spLocks/>
          </p:cNvSpPr>
          <p:nvPr/>
        </p:nvSpPr>
        <p:spPr bwMode="auto">
          <a:xfrm>
            <a:off x="4548188" y="62674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55" name="Freeform 107"/>
          <p:cNvSpPr>
            <a:spLocks/>
          </p:cNvSpPr>
          <p:nvPr/>
        </p:nvSpPr>
        <p:spPr bwMode="auto">
          <a:xfrm>
            <a:off x="4519613" y="62198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56" name="Freeform 108"/>
          <p:cNvSpPr>
            <a:spLocks/>
          </p:cNvSpPr>
          <p:nvPr/>
        </p:nvSpPr>
        <p:spPr bwMode="auto">
          <a:xfrm>
            <a:off x="4433888" y="60102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57" name="Freeform 109"/>
          <p:cNvSpPr>
            <a:spLocks/>
          </p:cNvSpPr>
          <p:nvPr/>
        </p:nvSpPr>
        <p:spPr bwMode="auto">
          <a:xfrm>
            <a:off x="4443413" y="54197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58" name="Freeform 110"/>
          <p:cNvSpPr>
            <a:spLocks/>
          </p:cNvSpPr>
          <p:nvPr/>
        </p:nvSpPr>
        <p:spPr bwMode="auto">
          <a:xfrm>
            <a:off x="4500563" y="59626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59" name="Freeform 111"/>
          <p:cNvSpPr>
            <a:spLocks/>
          </p:cNvSpPr>
          <p:nvPr/>
        </p:nvSpPr>
        <p:spPr bwMode="auto">
          <a:xfrm>
            <a:off x="4510088" y="59817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60" name="Freeform 112"/>
          <p:cNvSpPr>
            <a:spLocks/>
          </p:cNvSpPr>
          <p:nvPr/>
        </p:nvSpPr>
        <p:spPr bwMode="auto">
          <a:xfrm>
            <a:off x="6243638" y="46767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61" name="Freeform 113"/>
          <p:cNvSpPr>
            <a:spLocks/>
          </p:cNvSpPr>
          <p:nvPr/>
        </p:nvSpPr>
        <p:spPr bwMode="auto">
          <a:xfrm>
            <a:off x="4424363" y="59055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62" name="Freeform 114"/>
          <p:cNvSpPr>
            <a:spLocks/>
          </p:cNvSpPr>
          <p:nvPr/>
        </p:nvSpPr>
        <p:spPr bwMode="auto">
          <a:xfrm>
            <a:off x="4910138" y="53625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63" name="Freeform 115"/>
          <p:cNvSpPr>
            <a:spLocks/>
          </p:cNvSpPr>
          <p:nvPr/>
        </p:nvSpPr>
        <p:spPr bwMode="auto">
          <a:xfrm>
            <a:off x="4538663" y="60483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64" name="Freeform 116"/>
          <p:cNvSpPr>
            <a:spLocks/>
          </p:cNvSpPr>
          <p:nvPr/>
        </p:nvSpPr>
        <p:spPr bwMode="auto">
          <a:xfrm>
            <a:off x="4529138" y="62579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65" name="Freeform 117"/>
          <p:cNvSpPr>
            <a:spLocks/>
          </p:cNvSpPr>
          <p:nvPr/>
        </p:nvSpPr>
        <p:spPr bwMode="auto">
          <a:xfrm>
            <a:off x="4548188" y="59055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66" name="Freeform 118"/>
          <p:cNvSpPr>
            <a:spLocks/>
          </p:cNvSpPr>
          <p:nvPr/>
        </p:nvSpPr>
        <p:spPr bwMode="auto">
          <a:xfrm>
            <a:off x="3157538" y="54102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67" name="Freeform 119"/>
          <p:cNvSpPr>
            <a:spLocks/>
          </p:cNvSpPr>
          <p:nvPr/>
        </p:nvSpPr>
        <p:spPr bwMode="auto">
          <a:xfrm>
            <a:off x="4548188" y="58864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68" name="Freeform 120"/>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69" name="Freeform 121"/>
          <p:cNvSpPr>
            <a:spLocks/>
          </p:cNvSpPr>
          <p:nvPr/>
        </p:nvSpPr>
        <p:spPr bwMode="auto">
          <a:xfrm>
            <a:off x="5014913" y="45910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70" name="Freeform 122"/>
          <p:cNvSpPr>
            <a:spLocks/>
          </p:cNvSpPr>
          <p:nvPr/>
        </p:nvSpPr>
        <p:spPr bwMode="auto">
          <a:xfrm>
            <a:off x="4538663" y="62103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71" name="Freeform 123"/>
          <p:cNvSpPr>
            <a:spLocks/>
          </p:cNvSpPr>
          <p:nvPr/>
        </p:nvSpPr>
        <p:spPr bwMode="auto">
          <a:xfrm>
            <a:off x="5138738" y="47910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72" name="Freeform 124"/>
          <p:cNvSpPr>
            <a:spLocks/>
          </p:cNvSpPr>
          <p:nvPr/>
        </p:nvSpPr>
        <p:spPr bwMode="auto">
          <a:xfrm>
            <a:off x="4548188" y="58674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73" name="Freeform 125"/>
          <p:cNvSpPr>
            <a:spLocks/>
          </p:cNvSpPr>
          <p:nvPr/>
        </p:nvSpPr>
        <p:spPr bwMode="auto">
          <a:xfrm>
            <a:off x="4529138" y="62674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74" name="Freeform 126"/>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75" name="Freeform 127"/>
          <p:cNvSpPr>
            <a:spLocks/>
          </p:cNvSpPr>
          <p:nvPr/>
        </p:nvSpPr>
        <p:spPr bwMode="auto">
          <a:xfrm>
            <a:off x="4548188" y="57626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76" name="Freeform 128"/>
          <p:cNvSpPr>
            <a:spLocks/>
          </p:cNvSpPr>
          <p:nvPr/>
        </p:nvSpPr>
        <p:spPr bwMode="auto">
          <a:xfrm>
            <a:off x="4519613" y="62293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77" name="Freeform 129"/>
          <p:cNvSpPr>
            <a:spLocks/>
          </p:cNvSpPr>
          <p:nvPr/>
        </p:nvSpPr>
        <p:spPr bwMode="auto">
          <a:xfrm>
            <a:off x="4462463" y="57721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78" name="Freeform 130"/>
          <p:cNvSpPr>
            <a:spLocks/>
          </p:cNvSpPr>
          <p:nvPr/>
        </p:nvSpPr>
        <p:spPr bwMode="auto">
          <a:xfrm>
            <a:off x="4624388" y="51054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79" name="Freeform 131"/>
          <p:cNvSpPr>
            <a:spLocks/>
          </p:cNvSpPr>
          <p:nvPr/>
        </p:nvSpPr>
        <p:spPr bwMode="auto">
          <a:xfrm>
            <a:off x="4557713" y="59436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80" name="Freeform 132"/>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81" name="Freeform 133"/>
          <p:cNvSpPr>
            <a:spLocks/>
          </p:cNvSpPr>
          <p:nvPr/>
        </p:nvSpPr>
        <p:spPr bwMode="auto">
          <a:xfrm>
            <a:off x="4529138" y="48006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82" name="Freeform 134"/>
          <p:cNvSpPr>
            <a:spLocks/>
          </p:cNvSpPr>
          <p:nvPr/>
        </p:nvSpPr>
        <p:spPr bwMode="auto">
          <a:xfrm>
            <a:off x="5624513" y="54483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83" name="Freeform 135"/>
          <p:cNvSpPr>
            <a:spLocks/>
          </p:cNvSpPr>
          <p:nvPr/>
        </p:nvSpPr>
        <p:spPr bwMode="auto">
          <a:xfrm>
            <a:off x="4557713" y="59055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84" name="Freeform 136"/>
          <p:cNvSpPr>
            <a:spLocks/>
          </p:cNvSpPr>
          <p:nvPr/>
        </p:nvSpPr>
        <p:spPr bwMode="auto">
          <a:xfrm>
            <a:off x="4433888" y="5753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85" name="Freeform 137"/>
          <p:cNvSpPr>
            <a:spLocks/>
          </p:cNvSpPr>
          <p:nvPr/>
        </p:nvSpPr>
        <p:spPr bwMode="auto">
          <a:xfrm>
            <a:off x="4510088" y="60864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86" name="Freeform 138"/>
          <p:cNvSpPr>
            <a:spLocks/>
          </p:cNvSpPr>
          <p:nvPr/>
        </p:nvSpPr>
        <p:spPr bwMode="auto">
          <a:xfrm>
            <a:off x="4633913" y="61626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87" name="Freeform 139"/>
          <p:cNvSpPr>
            <a:spLocks/>
          </p:cNvSpPr>
          <p:nvPr/>
        </p:nvSpPr>
        <p:spPr bwMode="auto">
          <a:xfrm>
            <a:off x="4519613" y="61817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88" name="Freeform 140"/>
          <p:cNvSpPr>
            <a:spLocks/>
          </p:cNvSpPr>
          <p:nvPr/>
        </p:nvSpPr>
        <p:spPr bwMode="auto">
          <a:xfrm>
            <a:off x="4510088" y="60960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89" name="Freeform 141"/>
          <p:cNvSpPr>
            <a:spLocks/>
          </p:cNvSpPr>
          <p:nvPr/>
        </p:nvSpPr>
        <p:spPr bwMode="auto">
          <a:xfrm>
            <a:off x="4529138" y="62865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90" name="Freeform 142"/>
          <p:cNvSpPr>
            <a:spLocks/>
          </p:cNvSpPr>
          <p:nvPr/>
        </p:nvSpPr>
        <p:spPr bwMode="auto">
          <a:xfrm>
            <a:off x="4633913" y="59245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91" name="Freeform 143"/>
          <p:cNvSpPr>
            <a:spLocks/>
          </p:cNvSpPr>
          <p:nvPr/>
        </p:nvSpPr>
        <p:spPr bwMode="auto">
          <a:xfrm>
            <a:off x="4595813" y="51435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92" name="Freeform 144"/>
          <p:cNvSpPr>
            <a:spLocks/>
          </p:cNvSpPr>
          <p:nvPr/>
        </p:nvSpPr>
        <p:spPr bwMode="auto">
          <a:xfrm>
            <a:off x="4357688" y="57626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93" name="Freeform 145"/>
          <p:cNvSpPr>
            <a:spLocks/>
          </p:cNvSpPr>
          <p:nvPr/>
        </p:nvSpPr>
        <p:spPr bwMode="auto">
          <a:xfrm>
            <a:off x="4633913" y="50006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94" name="Freeform 146"/>
          <p:cNvSpPr>
            <a:spLocks/>
          </p:cNvSpPr>
          <p:nvPr/>
        </p:nvSpPr>
        <p:spPr bwMode="auto">
          <a:xfrm>
            <a:off x="4614863" y="48387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95" name="Freeform 147"/>
          <p:cNvSpPr>
            <a:spLocks/>
          </p:cNvSpPr>
          <p:nvPr/>
        </p:nvSpPr>
        <p:spPr bwMode="auto">
          <a:xfrm>
            <a:off x="4491038" y="59817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96" name="Freeform 148"/>
          <p:cNvSpPr>
            <a:spLocks/>
          </p:cNvSpPr>
          <p:nvPr/>
        </p:nvSpPr>
        <p:spPr bwMode="auto">
          <a:xfrm>
            <a:off x="4557713" y="57721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97" name="Freeform 149"/>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98" name="Freeform 150"/>
          <p:cNvSpPr>
            <a:spLocks/>
          </p:cNvSpPr>
          <p:nvPr/>
        </p:nvSpPr>
        <p:spPr bwMode="auto">
          <a:xfrm>
            <a:off x="4319588" y="44481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99" name="Freeform 151"/>
          <p:cNvSpPr>
            <a:spLocks/>
          </p:cNvSpPr>
          <p:nvPr/>
        </p:nvSpPr>
        <p:spPr bwMode="auto">
          <a:xfrm>
            <a:off x="4729163" y="34099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00" name="Freeform 152"/>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01" name="Freeform 153"/>
          <p:cNvSpPr>
            <a:spLocks/>
          </p:cNvSpPr>
          <p:nvPr/>
        </p:nvSpPr>
        <p:spPr bwMode="auto">
          <a:xfrm>
            <a:off x="4986338" y="5753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02" name="Freeform 154"/>
          <p:cNvSpPr>
            <a:spLocks/>
          </p:cNvSpPr>
          <p:nvPr/>
        </p:nvSpPr>
        <p:spPr bwMode="auto">
          <a:xfrm>
            <a:off x="4776788" y="59721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03" name="Freeform 155"/>
          <p:cNvSpPr>
            <a:spLocks/>
          </p:cNvSpPr>
          <p:nvPr/>
        </p:nvSpPr>
        <p:spPr bwMode="auto">
          <a:xfrm>
            <a:off x="4776788" y="59721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04" name="Freeform 156"/>
          <p:cNvSpPr>
            <a:spLocks/>
          </p:cNvSpPr>
          <p:nvPr/>
        </p:nvSpPr>
        <p:spPr bwMode="auto">
          <a:xfrm>
            <a:off x="4529138" y="46482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05" name="Freeform 157"/>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06" name="Freeform 158"/>
          <p:cNvSpPr>
            <a:spLocks/>
          </p:cNvSpPr>
          <p:nvPr/>
        </p:nvSpPr>
        <p:spPr bwMode="auto">
          <a:xfrm>
            <a:off x="4748213" y="59340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07" name="Freeform 159"/>
          <p:cNvSpPr>
            <a:spLocks/>
          </p:cNvSpPr>
          <p:nvPr/>
        </p:nvSpPr>
        <p:spPr bwMode="auto">
          <a:xfrm>
            <a:off x="4710113" y="59817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08" name="Freeform 160"/>
          <p:cNvSpPr>
            <a:spLocks/>
          </p:cNvSpPr>
          <p:nvPr/>
        </p:nvSpPr>
        <p:spPr bwMode="auto">
          <a:xfrm>
            <a:off x="4748213" y="54483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09" name="Freeform 161"/>
          <p:cNvSpPr>
            <a:spLocks/>
          </p:cNvSpPr>
          <p:nvPr/>
        </p:nvSpPr>
        <p:spPr bwMode="auto">
          <a:xfrm>
            <a:off x="4748213" y="53435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10" name="Freeform 162"/>
          <p:cNvSpPr>
            <a:spLocks/>
          </p:cNvSpPr>
          <p:nvPr/>
        </p:nvSpPr>
        <p:spPr bwMode="auto">
          <a:xfrm>
            <a:off x="4614863" y="60007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11" name="Freeform 163"/>
          <p:cNvSpPr>
            <a:spLocks/>
          </p:cNvSpPr>
          <p:nvPr/>
        </p:nvSpPr>
        <p:spPr bwMode="auto">
          <a:xfrm>
            <a:off x="4900613" y="54483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12" name="Freeform 164"/>
          <p:cNvSpPr>
            <a:spLocks/>
          </p:cNvSpPr>
          <p:nvPr/>
        </p:nvSpPr>
        <p:spPr bwMode="auto">
          <a:xfrm>
            <a:off x="4929188" y="48006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13" name="Freeform 165"/>
          <p:cNvSpPr>
            <a:spLocks/>
          </p:cNvSpPr>
          <p:nvPr/>
        </p:nvSpPr>
        <p:spPr bwMode="auto">
          <a:xfrm>
            <a:off x="4424363" y="59912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14" name="Freeform 166"/>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15" name="Freeform 167"/>
          <p:cNvSpPr>
            <a:spLocks/>
          </p:cNvSpPr>
          <p:nvPr/>
        </p:nvSpPr>
        <p:spPr bwMode="auto">
          <a:xfrm>
            <a:off x="4567238" y="62388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16" name="Freeform 168"/>
          <p:cNvSpPr>
            <a:spLocks/>
          </p:cNvSpPr>
          <p:nvPr/>
        </p:nvSpPr>
        <p:spPr bwMode="auto">
          <a:xfrm>
            <a:off x="4510088" y="62579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17" name="Freeform 169"/>
          <p:cNvSpPr>
            <a:spLocks/>
          </p:cNvSpPr>
          <p:nvPr/>
        </p:nvSpPr>
        <p:spPr bwMode="auto">
          <a:xfrm>
            <a:off x="4786313" y="59721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18" name="Freeform 170"/>
          <p:cNvSpPr>
            <a:spLocks/>
          </p:cNvSpPr>
          <p:nvPr/>
        </p:nvSpPr>
        <p:spPr bwMode="auto">
          <a:xfrm>
            <a:off x="4595813" y="62103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19" name="Freeform 171"/>
          <p:cNvSpPr>
            <a:spLocks/>
          </p:cNvSpPr>
          <p:nvPr/>
        </p:nvSpPr>
        <p:spPr bwMode="auto">
          <a:xfrm>
            <a:off x="4662488" y="61245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20" name="Freeform 172"/>
          <p:cNvSpPr>
            <a:spLocks/>
          </p:cNvSpPr>
          <p:nvPr/>
        </p:nvSpPr>
        <p:spPr bwMode="auto">
          <a:xfrm>
            <a:off x="4538663" y="62579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21" name="Freeform 173"/>
          <p:cNvSpPr>
            <a:spLocks/>
          </p:cNvSpPr>
          <p:nvPr/>
        </p:nvSpPr>
        <p:spPr bwMode="auto">
          <a:xfrm>
            <a:off x="4691063" y="52482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22" name="Freeform 174"/>
          <p:cNvSpPr>
            <a:spLocks/>
          </p:cNvSpPr>
          <p:nvPr/>
        </p:nvSpPr>
        <p:spPr bwMode="auto">
          <a:xfrm>
            <a:off x="4586288" y="55149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23" name="Freeform 175"/>
          <p:cNvSpPr>
            <a:spLocks/>
          </p:cNvSpPr>
          <p:nvPr/>
        </p:nvSpPr>
        <p:spPr bwMode="auto">
          <a:xfrm>
            <a:off x="4548188" y="60198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24" name="Freeform 176"/>
          <p:cNvSpPr>
            <a:spLocks/>
          </p:cNvSpPr>
          <p:nvPr/>
        </p:nvSpPr>
        <p:spPr bwMode="auto">
          <a:xfrm>
            <a:off x="4348163" y="51244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25" name="Freeform 177"/>
          <p:cNvSpPr>
            <a:spLocks/>
          </p:cNvSpPr>
          <p:nvPr/>
        </p:nvSpPr>
        <p:spPr bwMode="auto">
          <a:xfrm>
            <a:off x="2528888" y="53816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26" name="Freeform 178"/>
          <p:cNvSpPr>
            <a:spLocks/>
          </p:cNvSpPr>
          <p:nvPr/>
        </p:nvSpPr>
        <p:spPr bwMode="auto">
          <a:xfrm>
            <a:off x="4252913" y="59436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27" name="Freeform 179"/>
          <p:cNvSpPr>
            <a:spLocks/>
          </p:cNvSpPr>
          <p:nvPr/>
        </p:nvSpPr>
        <p:spPr bwMode="auto">
          <a:xfrm>
            <a:off x="5767388" y="54292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28" name="Freeform 180"/>
          <p:cNvSpPr>
            <a:spLocks/>
          </p:cNvSpPr>
          <p:nvPr/>
        </p:nvSpPr>
        <p:spPr bwMode="auto">
          <a:xfrm>
            <a:off x="4310063" y="58197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29" name="Freeform 181"/>
          <p:cNvSpPr>
            <a:spLocks/>
          </p:cNvSpPr>
          <p:nvPr/>
        </p:nvSpPr>
        <p:spPr bwMode="auto">
          <a:xfrm>
            <a:off x="4329113" y="58864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30" name="Freeform 182"/>
          <p:cNvSpPr>
            <a:spLocks/>
          </p:cNvSpPr>
          <p:nvPr/>
        </p:nvSpPr>
        <p:spPr bwMode="auto">
          <a:xfrm>
            <a:off x="2995613" y="54006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31" name="Freeform 183"/>
          <p:cNvSpPr>
            <a:spLocks/>
          </p:cNvSpPr>
          <p:nvPr/>
        </p:nvSpPr>
        <p:spPr bwMode="auto">
          <a:xfrm>
            <a:off x="5535613" y="1308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32" name="Freeform 184"/>
          <p:cNvSpPr>
            <a:spLocks/>
          </p:cNvSpPr>
          <p:nvPr/>
        </p:nvSpPr>
        <p:spPr bwMode="auto">
          <a:xfrm>
            <a:off x="4624388" y="55721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33" name="Freeform 185"/>
          <p:cNvSpPr>
            <a:spLocks/>
          </p:cNvSpPr>
          <p:nvPr/>
        </p:nvSpPr>
        <p:spPr bwMode="auto">
          <a:xfrm>
            <a:off x="4595813" y="45910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34" name="Freeform 186"/>
          <p:cNvSpPr>
            <a:spLocks/>
          </p:cNvSpPr>
          <p:nvPr/>
        </p:nvSpPr>
        <p:spPr bwMode="auto">
          <a:xfrm>
            <a:off x="4586288" y="45815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35" name="Freeform 187"/>
          <p:cNvSpPr>
            <a:spLocks/>
          </p:cNvSpPr>
          <p:nvPr/>
        </p:nvSpPr>
        <p:spPr bwMode="auto">
          <a:xfrm>
            <a:off x="4443413" y="52482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36" name="Freeform 188"/>
          <p:cNvSpPr>
            <a:spLocks/>
          </p:cNvSpPr>
          <p:nvPr/>
        </p:nvSpPr>
        <p:spPr bwMode="auto">
          <a:xfrm>
            <a:off x="4329113" y="55816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37" name="Freeform 189"/>
          <p:cNvSpPr>
            <a:spLocks/>
          </p:cNvSpPr>
          <p:nvPr/>
        </p:nvSpPr>
        <p:spPr bwMode="auto">
          <a:xfrm>
            <a:off x="4567238" y="55054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38" name="Freeform 190"/>
          <p:cNvSpPr>
            <a:spLocks/>
          </p:cNvSpPr>
          <p:nvPr/>
        </p:nvSpPr>
        <p:spPr bwMode="auto">
          <a:xfrm>
            <a:off x="4624388" y="60483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39" name="Freeform 191"/>
          <p:cNvSpPr>
            <a:spLocks/>
          </p:cNvSpPr>
          <p:nvPr/>
        </p:nvSpPr>
        <p:spPr bwMode="auto">
          <a:xfrm>
            <a:off x="4195763" y="48101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40" name="Freeform 192"/>
          <p:cNvSpPr>
            <a:spLocks/>
          </p:cNvSpPr>
          <p:nvPr/>
        </p:nvSpPr>
        <p:spPr bwMode="auto">
          <a:xfrm>
            <a:off x="3262313" y="48006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41" name="Freeform 193"/>
          <p:cNvSpPr>
            <a:spLocks/>
          </p:cNvSpPr>
          <p:nvPr/>
        </p:nvSpPr>
        <p:spPr bwMode="auto">
          <a:xfrm>
            <a:off x="4595813" y="36290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42" name="Freeform 194"/>
          <p:cNvSpPr>
            <a:spLocks/>
          </p:cNvSpPr>
          <p:nvPr/>
        </p:nvSpPr>
        <p:spPr bwMode="auto">
          <a:xfrm>
            <a:off x="4576763" y="53911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43" name="Freeform 195"/>
          <p:cNvSpPr>
            <a:spLocks/>
          </p:cNvSpPr>
          <p:nvPr/>
        </p:nvSpPr>
        <p:spPr bwMode="auto">
          <a:xfrm>
            <a:off x="6577013" y="39624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44" name="Freeform 196"/>
          <p:cNvSpPr>
            <a:spLocks/>
          </p:cNvSpPr>
          <p:nvPr/>
        </p:nvSpPr>
        <p:spPr bwMode="auto">
          <a:xfrm>
            <a:off x="4567238" y="56292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45" name="Freeform 197"/>
          <p:cNvSpPr>
            <a:spLocks/>
          </p:cNvSpPr>
          <p:nvPr/>
        </p:nvSpPr>
        <p:spPr bwMode="auto">
          <a:xfrm>
            <a:off x="5176838" y="45053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46" name="Freeform 198"/>
          <p:cNvSpPr>
            <a:spLocks/>
          </p:cNvSpPr>
          <p:nvPr/>
        </p:nvSpPr>
        <p:spPr bwMode="auto">
          <a:xfrm>
            <a:off x="4510088" y="62579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47" name="Freeform 199"/>
          <p:cNvSpPr>
            <a:spLocks/>
          </p:cNvSpPr>
          <p:nvPr/>
        </p:nvSpPr>
        <p:spPr bwMode="auto">
          <a:xfrm>
            <a:off x="5186363" y="25527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48" name="Freeform 200"/>
          <p:cNvSpPr>
            <a:spLocks/>
          </p:cNvSpPr>
          <p:nvPr/>
        </p:nvSpPr>
        <p:spPr bwMode="auto">
          <a:xfrm>
            <a:off x="3814763" y="55721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49" name="Freeform 201"/>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50" name="Freeform 202"/>
          <p:cNvSpPr>
            <a:spLocks/>
          </p:cNvSpPr>
          <p:nvPr/>
        </p:nvSpPr>
        <p:spPr bwMode="auto">
          <a:xfrm>
            <a:off x="4576763" y="51530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51" name="Freeform 203"/>
          <p:cNvSpPr>
            <a:spLocks/>
          </p:cNvSpPr>
          <p:nvPr/>
        </p:nvSpPr>
        <p:spPr bwMode="auto">
          <a:xfrm>
            <a:off x="4643438" y="44672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52" name="Freeform 204"/>
          <p:cNvSpPr>
            <a:spLocks/>
          </p:cNvSpPr>
          <p:nvPr/>
        </p:nvSpPr>
        <p:spPr bwMode="auto">
          <a:xfrm>
            <a:off x="4643438" y="43815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53" name="Freeform 205"/>
          <p:cNvSpPr>
            <a:spLocks/>
          </p:cNvSpPr>
          <p:nvPr/>
        </p:nvSpPr>
        <p:spPr bwMode="auto">
          <a:xfrm>
            <a:off x="4576763" y="53340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54" name="Freeform 206"/>
          <p:cNvSpPr>
            <a:spLocks/>
          </p:cNvSpPr>
          <p:nvPr/>
        </p:nvSpPr>
        <p:spPr bwMode="auto">
          <a:xfrm>
            <a:off x="4567238" y="55911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56" name="Freeform 208"/>
          <p:cNvSpPr>
            <a:spLocks/>
          </p:cNvSpPr>
          <p:nvPr/>
        </p:nvSpPr>
        <p:spPr bwMode="auto">
          <a:xfrm>
            <a:off x="4586288" y="55245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57" name="Freeform 209"/>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58" name="Freeform 210"/>
          <p:cNvSpPr>
            <a:spLocks/>
          </p:cNvSpPr>
          <p:nvPr/>
        </p:nvSpPr>
        <p:spPr bwMode="auto">
          <a:xfrm>
            <a:off x="2967038" y="47815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59" name="Freeform 211"/>
          <p:cNvSpPr>
            <a:spLocks/>
          </p:cNvSpPr>
          <p:nvPr/>
        </p:nvSpPr>
        <p:spPr bwMode="auto">
          <a:xfrm>
            <a:off x="4576763" y="53244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60" name="Freeform 212"/>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61" name="Freeform 213"/>
          <p:cNvSpPr>
            <a:spLocks/>
          </p:cNvSpPr>
          <p:nvPr/>
        </p:nvSpPr>
        <p:spPr bwMode="auto">
          <a:xfrm>
            <a:off x="4748213" y="52197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62" name="Freeform 214"/>
          <p:cNvSpPr>
            <a:spLocks/>
          </p:cNvSpPr>
          <p:nvPr/>
        </p:nvSpPr>
        <p:spPr bwMode="auto">
          <a:xfrm>
            <a:off x="4548188" y="57816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63" name="Freeform 215"/>
          <p:cNvSpPr>
            <a:spLocks/>
          </p:cNvSpPr>
          <p:nvPr/>
        </p:nvSpPr>
        <p:spPr bwMode="auto">
          <a:xfrm>
            <a:off x="4567238" y="54864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64" name="Freeform 216"/>
          <p:cNvSpPr>
            <a:spLocks/>
          </p:cNvSpPr>
          <p:nvPr/>
        </p:nvSpPr>
        <p:spPr bwMode="auto">
          <a:xfrm>
            <a:off x="4567238" y="54578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65" name="Freeform 217"/>
          <p:cNvSpPr>
            <a:spLocks/>
          </p:cNvSpPr>
          <p:nvPr/>
        </p:nvSpPr>
        <p:spPr bwMode="auto">
          <a:xfrm>
            <a:off x="4614863" y="57626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66" name="Freeform 218"/>
          <p:cNvSpPr>
            <a:spLocks/>
          </p:cNvSpPr>
          <p:nvPr/>
        </p:nvSpPr>
        <p:spPr bwMode="auto">
          <a:xfrm>
            <a:off x="4043363"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67" name="Freeform 219"/>
          <p:cNvSpPr>
            <a:spLocks/>
          </p:cNvSpPr>
          <p:nvPr/>
        </p:nvSpPr>
        <p:spPr bwMode="auto">
          <a:xfrm>
            <a:off x="4557713" y="59436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68" name="Freeform 220"/>
          <p:cNvSpPr>
            <a:spLocks/>
          </p:cNvSpPr>
          <p:nvPr/>
        </p:nvSpPr>
        <p:spPr bwMode="auto">
          <a:xfrm>
            <a:off x="4500563" y="61436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69" name="Freeform 221"/>
          <p:cNvSpPr>
            <a:spLocks/>
          </p:cNvSpPr>
          <p:nvPr/>
        </p:nvSpPr>
        <p:spPr bwMode="auto">
          <a:xfrm>
            <a:off x="4624388" y="55530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70" name="Freeform 222"/>
          <p:cNvSpPr>
            <a:spLocks/>
          </p:cNvSpPr>
          <p:nvPr/>
        </p:nvSpPr>
        <p:spPr bwMode="auto">
          <a:xfrm>
            <a:off x="4576763" y="54197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71" name="Freeform 223"/>
          <p:cNvSpPr>
            <a:spLocks/>
          </p:cNvSpPr>
          <p:nvPr/>
        </p:nvSpPr>
        <p:spPr bwMode="auto">
          <a:xfrm>
            <a:off x="4548188" y="59436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72" name="Freeform 224"/>
          <p:cNvSpPr>
            <a:spLocks/>
          </p:cNvSpPr>
          <p:nvPr/>
        </p:nvSpPr>
        <p:spPr bwMode="auto">
          <a:xfrm>
            <a:off x="4281488" y="58293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73" name="Freeform 225"/>
          <p:cNvSpPr>
            <a:spLocks/>
          </p:cNvSpPr>
          <p:nvPr/>
        </p:nvSpPr>
        <p:spPr bwMode="auto">
          <a:xfrm>
            <a:off x="4586288" y="57340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74" name="Freeform 226"/>
          <p:cNvSpPr>
            <a:spLocks/>
          </p:cNvSpPr>
          <p:nvPr/>
        </p:nvSpPr>
        <p:spPr bwMode="auto">
          <a:xfrm>
            <a:off x="4672013" y="47720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75" name="Freeform 227"/>
          <p:cNvSpPr>
            <a:spLocks/>
          </p:cNvSpPr>
          <p:nvPr/>
        </p:nvSpPr>
        <p:spPr bwMode="auto">
          <a:xfrm>
            <a:off x="4548188" y="61150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76" name="Freeform 228"/>
          <p:cNvSpPr>
            <a:spLocks/>
          </p:cNvSpPr>
          <p:nvPr/>
        </p:nvSpPr>
        <p:spPr bwMode="auto">
          <a:xfrm>
            <a:off x="4586288" y="53054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77" name="Freeform 229"/>
          <p:cNvSpPr>
            <a:spLocks/>
          </p:cNvSpPr>
          <p:nvPr/>
        </p:nvSpPr>
        <p:spPr bwMode="auto">
          <a:xfrm>
            <a:off x="4252913" y="57816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78" name="Freeform 230"/>
          <p:cNvSpPr>
            <a:spLocks/>
          </p:cNvSpPr>
          <p:nvPr/>
        </p:nvSpPr>
        <p:spPr bwMode="auto">
          <a:xfrm>
            <a:off x="4725988" y="34798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79" name="Freeform 231"/>
          <p:cNvSpPr>
            <a:spLocks/>
          </p:cNvSpPr>
          <p:nvPr/>
        </p:nvSpPr>
        <p:spPr bwMode="auto">
          <a:xfrm>
            <a:off x="4557713" y="62484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80" name="Freeform 232"/>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81" name="Freeform 233"/>
          <p:cNvSpPr>
            <a:spLocks/>
          </p:cNvSpPr>
          <p:nvPr/>
        </p:nvSpPr>
        <p:spPr bwMode="auto">
          <a:xfrm>
            <a:off x="4691063" y="59721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82" name="Freeform 234"/>
          <p:cNvSpPr>
            <a:spLocks/>
          </p:cNvSpPr>
          <p:nvPr/>
        </p:nvSpPr>
        <p:spPr bwMode="auto">
          <a:xfrm>
            <a:off x="4586288" y="53530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83" name="Freeform 235"/>
          <p:cNvSpPr>
            <a:spLocks/>
          </p:cNvSpPr>
          <p:nvPr/>
        </p:nvSpPr>
        <p:spPr bwMode="auto">
          <a:xfrm>
            <a:off x="4557713" y="58007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84" name="Freeform 236"/>
          <p:cNvSpPr>
            <a:spLocks/>
          </p:cNvSpPr>
          <p:nvPr/>
        </p:nvSpPr>
        <p:spPr bwMode="auto">
          <a:xfrm>
            <a:off x="4443413" y="60864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85" name="Freeform 237"/>
          <p:cNvSpPr>
            <a:spLocks/>
          </p:cNvSpPr>
          <p:nvPr/>
        </p:nvSpPr>
        <p:spPr bwMode="auto">
          <a:xfrm>
            <a:off x="4557713" y="56864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86" name="Freeform 238"/>
          <p:cNvSpPr>
            <a:spLocks/>
          </p:cNvSpPr>
          <p:nvPr/>
        </p:nvSpPr>
        <p:spPr bwMode="auto">
          <a:xfrm>
            <a:off x="4586288" y="62198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87" name="Freeform 239"/>
          <p:cNvSpPr>
            <a:spLocks/>
          </p:cNvSpPr>
          <p:nvPr/>
        </p:nvSpPr>
        <p:spPr bwMode="auto">
          <a:xfrm>
            <a:off x="5357813" y="49815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88" name="Freeform 240"/>
          <p:cNvSpPr>
            <a:spLocks/>
          </p:cNvSpPr>
          <p:nvPr/>
        </p:nvSpPr>
        <p:spPr bwMode="auto">
          <a:xfrm>
            <a:off x="4567238" y="60674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89" name="Freeform 241"/>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90" name="Freeform 242"/>
          <p:cNvSpPr>
            <a:spLocks/>
          </p:cNvSpPr>
          <p:nvPr/>
        </p:nvSpPr>
        <p:spPr bwMode="auto">
          <a:xfrm>
            <a:off x="4357688" y="59340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91" name="Freeform 243"/>
          <p:cNvSpPr>
            <a:spLocks/>
          </p:cNvSpPr>
          <p:nvPr/>
        </p:nvSpPr>
        <p:spPr bwMode="auto">
          <a:xfrm>
            <a:off x="4433888" y="60198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92" name="Freeform 244"/>
          <p:cNvSpPr>
            <a:spLocks/>
          </p:cNvSpPr>
          <p:nvPr/>
        </p:nvSpPr>
        <p:spPr bwMode="auto">
          <a:xfrm>
            <a:off x="4500563" y="62103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93" name="Freeform 245"/>
          <p:cNvSpPr>
            <a:spLocks/>
          </p:cNvSpPr>
          <p:nvPr/>
        </p:nvSpPr>
        <p:spPr bwMode="auto">
          <a:xfrm>
            <a:off x="4500563" y="61912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94" name="Freeform 246"/>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95" name="Freeform 247"/>
          <p:cNvSpPr>
            <a:spLocks/>
          </p:cNvSpPr>
          <p:nvPr/>
        </p:nvSpPr>
        <p:spPr bwMode="auto">
          <a:xfrm>
            <a:off x="4367213" y="60293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96" name="Freeform 248"/>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97" name="Freeform 249"/>
          <p:cNvSpPr>
            <a:spLocks/>
          </p:cNvSpPr>
          <p:nvPr/>
        </p:nvSpPr>
        <p:spPr bwMode="auto">
          <a:xfrm>
            <a:off x="4652963" y="42672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98" name="Freeform 250"/>
          <p:cNvSpPr>
            <a:spLocks/>
          </p:cNvSpPr>
          <p:nvPr/>
        </p:nvSpPr>
        <p:spPr bwMode="auto">
          <a:xfrm>
            <a:off x="4938713" y="55530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00" name="Freeform 252"/>
          <p:cNvSpPr>
            <a:spLocks/>
          </p:cNvSpPr>
          <p:nvPr/>
        </p:nvSpPr>
        <p:spPr bwMode="auto">
          <a:xfrm>
            <a:off x="4862513" y="50101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01" name="Freeform 253"/>
          <p:cNvSpPr>
            <a:spLocks/>
          </p:cNvSpPr>
          <p:nvPr/>
        </p:nvSpPr>
        <p:spPr bwMode="auto">
          <a:xfrm>
            <a:off x="4462463" y="57054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02" name="Freeform 254"/>
          <p:cNvSpPr>
            <a:spLocks/>
          </p:cNvSpPr>
          <p:nvPr/>
        </p:nvSpPr>
        <p:spPr bwMode="auto">
          <a:xfrm>
            <a:off x="4529138" y="62484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03" name="Freeform 255"/>
          <p:cNvSpPr>
            <a:spLocks/>
          </p:cNvSpPr>
          <p:nvPr/>
        </p:nvSpPr>
        <p:spPr bwMode="auto">
          <a:xfrm>
            <a:off x="4529138" y="62865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04" name="Freeform 256"/>
          <p:cNvSpPr>
            <a:spLocks/>
          </p:cNvSpPr>
          <p:nvPr/>
        </p:nvSpPr>
        <p:spPr bwMode="auto">
          <a:xfrm>
            <a:off x="4748213" y="56769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05" name="Freeform 257"/>
          <p:cNvSpPr>
            <a:spLocks/>
          </p:cNvSpPr>
          <p:nvPr/>
        </p:nvSpPr>
        <p:spPr bwMode="auto">
          <a:xfrm>
            <a:off x="4605338" y="60483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06" name="Freeform 258"/>
          <p:cNvSpPr>
            <a:spLocks/>
          </p:cNvSpPr>
          <p:nvPr/>
        </p:nvSpPr>
        <p:spPr bwMode="auto">
          <a:xfrm>
            <a:off x="4643438" y="56673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07" name="Freeform 259"/>
          <p:cNvSpPr>
            <a:spLocks/>
          </p:cNvSpPr>
          <p:nvPr/>
        </p:nvSpPr>
        <p:spPr bwMode="auto">
          <a:xfrm>
            <a:off x="4643438" y="60769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08" name="Freeform 260"/>
          <p:cNvSpPr>
            <a:spLocks/>
          </p:cNvSpPr>
          <p:nvPr/>
        </p:nvSpPr>
        <p:spPr bwMode="auto">
          <a:xfrm>
            <a:off x="4529138" y="62865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09" name="Freeform 261"/>
          <p:cNvSpPr>
            <a:spLocks/>
          </p:cNvSpPr>
          <p:nvPr/>
        </p:nvSpPr>
        <p:spPr bwMode="auto">
          <a:xfrm>
            <a:off x="4405313" y="58102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10" name="Freeform 262"/>
          <p:cNvSpPr>
            <a:spLocks/>
          </p:cNvSpPr>
          <p:nvPr/>
        </p:nvSpPr>
        <p:spPr bwMode="auto">
          <a:xfrm>
            <a:off x="4481513" y="59340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11" name="Freeform 263"/>
          <p:cNvSpPr>
            <a:spLocks/>
          </p:cNvSpPr>
          <p:nvPr/>
        </p:nvSpPr>
        <p:spPr bwMode="auto">
          <a:xfrm>
            <a:off x="4452938" y="57626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12" name="Freeform 264"/>
          <p:cNvSpPr>
            <a:spLocks/>
          </p:cNvSpPr>
          <p:nvPr/>
        </p:nvSpPr>
        <p:spPr bwMode="auto">
          <a:xfrm>
            <a:off x="4519613" y="62388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13" name="Freeform 265"/>
          <p:cNvSpPr>
            <a:spLocks/>
          </p:cNvSpPr>
          <p:nvPr/>
        </p:nvSpPr>
        <p:spPr bwMode="auto">
          <a:xfrm>
            <a:off x="4433888" y="58483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14" name="Freeform 266"/>
          <p:cNvSpPr>
            <a:spLocks/>
          </p:cNvSpPr>
          <p:nvPr/>
        </p:nvSpPr>
        <p:spPr bwMode="auto">
          <a:xfrm>
            <a:off x="4500563" y="62388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15" name="Freeform 267"/>
          <p:cNvSpPr>
            <a:spLocks/>
          </p:cNvSpPr>
          <p:nvPr/>
        </p:nvSpPr>
        <p:spPr bwMode="auto">
          <a:xfrm>
            <a:off x="4538663" y="62293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16" name="Freeform 268"/>
          <p:cNvSpPr>
            <a:spLocks/>
          </p:cNvSpPr>
          <p:nvPr/>
        </p:nvSpPr>
        <p:spPr bwMode="auto">
          <a:xfrm>
            <a:off x="4567238" y="60769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17" name="Freeform 269"/>
          <p:cNvSpPr>
            <a:spLocks/>
          </p:cNvSpPr>
          <p:nvPr/>
        </p:nvSpPr>
        <p:spPr bwMode="auto">
          <a:xfrm>
            <a:off x="4719638" y="52101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18" name="Freeform 270"/>
          <p:cNvSpPr>
            <a:spLocks/>
          </p:cNvSpPr>
          <p:nvPr/>
        </p:nvSpPr>
        <p:spPr bwMode="auto">
          <a:xfrm>
            <a:off x="4567238" y="58293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19" name="Freeform 271"/>
          <p:cNvSpPr>
            <a:spLocks/>
          </p:cNvSpPr>
          <p:nvPr/>
        </p:nvSpPr>
        <p:spPr bwMode="auto">
          <a:xfrm>
            <a:off x="4567238" y="54578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20" name="Freeform 272"/>
          <p:cNvSpPr>
            <a:spLocks/>
          </p:cNvSpPr>
          <p:nvPr/>
        </p:nvSpPr>
        <p:spPr bwMode="auto">
          <a:xfrm>
            <a:off x="4433888" y="57054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21" name="Freeform 273"/>
          <p:cNvSpPr>
            <a:spLocks/>
          </p:cNvSpPr>
          <p:nvPr/>
        </p:nvSpPr>
        <p:spPr bwMode="auto">
          <a:xfrm>
            <a:off x="4405313" y="39338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22" name="Freeform 274"/>
          <p:cNvSpPr>
            <a:spLocks/>
          </p:cNvSpPr>
          <p:nvPr/>
        </p:nvSpPr>
        <p:spPr bwMode="auto">
          <a:xfrm>
            <a:off x="4519613" y="61817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23" name="Freeform 275"/>
          <p:cNvSpPr>
            <a:spLocks/>
          </p:cNvSpPr>
          <p:nvPr/>
        </p:nvSpPr>
        <p:spPr bwMode="auto">
          <a:xfrm>
            <a:off x="4652963" y="54102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24" name="Freeform 276"/>
          <p:cNvSpPr>
            <a:spLocks/>
          </p:cNvSpPr>
          <p:nvPr/>
        </p:nvSpPr>
        <p:spPr bwMode="auto">
          <a:xfrm>
            <a:off x="5053013" y="53625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25" name="Freeform 277"/>
          <p:cNvSpPr>
            <a:spLocks/>
          </p:cNvSpPr>
          <p:nvPr/>
        </p:nvSpPr>
        <p:spPr bwMode="auto">
          <a:xfrm>
            <a:off x="4719638" y="47244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26" name="Freeform 278"/>
          <p:cNvSpPr>
            <a:spLocks/>
          </p:cNvSpPr>
          <p:nvPr/>
        </p:nvSpPr>
        <p:spPr bwMode="auto">
          <a:xfrm>
            <a:off x="4776788" y="23050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27" name="Freeform 279"/>
          <p:cNvSpPr>
            <a:spLocks/>
          </p:cNvSpPr>
          <p:nvPr/>
        </p:nvSpPr>
        <p:spPr bwMode="auto">
          <a:xfrm>
            <a:off x="4414838" y="59340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28" name="Freeform 280"/>
          <p:cNvSpPr>
            <a:spLocks/>
          </p:cNvSpPr>
          <p:nvPr/>
        </p:nvSpPr>
        <p:spPr bwMode="auto">
          <a:xfrm>
            <a:off x="4538663" y="61722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29" name="Freeform 281"/>
          <p:cNvSpPr>
            <a:spLocks/>
          </p:cNvSpPr>
          <p:nvPr/>
        </p:nvSpPr>
        <p:spPr bwMode="auto">
          <a:xfrm>
            <a:off x="4738688" y="60293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30" name="Freeform 282"/>
          <p:cNvSpPr>
            <a:spLocks/>
          </p:cNvSpPr>
          <p:nvPr/>
        </p:nvSpPr>
        <p:spPr bwMode="auto">
          <a:xfrm>
            <a:off x="4567238" y="61817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31" name="Freeform 283"/>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32" name="Freeform 284"/>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33" name="Freeform 285"/>
          <p:cNvSpPr>
            <a:spLocks/>
          </p:cNvSpPr>
          <p:nvPr/>
        </p:nvSpPr>
        <p:spPr bwMode="auto">
          <a:xfrm>
            <a:off x="4633913"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34" name="Freeform 286"/>
          <p:cNvSpPr>
            <a:spLocks/>
          </p:cNvSpPr>
          <p:nvPr/>
        </p:nvSpPr>
        <p:spPr bwMode="auto">
          <a:xfrm>
            <a:off x="4586288" y="56673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35" name="Freeform 287"/>
          <p:cNvSpPr>
            <a:spLocks/>
          </p:cNvSpPr>
          <p:nvPr/>
        </p:nvSpPr>
        <p:spPr bwMode="auto">
          <a:xfrm>
            <a:off x="4576763" y="49053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36" name="Freeform 288"/>
          <p:cNvSpPr>
            <a:spLocks/>
          </p:cNvSpPr>
          <p:nvPr/>
        </p:nvSpPr>
        <p:spPr bwMode="auto">
          <a:xfrm>
            <a:off x="4576763" y="51244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37" name="Freeform 289"/>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38" name="Freeform 290"/>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39" name="Freeform 291"/>
          <p:cNvSpPr>
            <a:spLocks/>
          </p:cNvSpPr>
          <p:nvPr/>
        </p:nvSpPr>
        <p:spPr bwMode="auto">
          <a:xfrm>
            <a:off x="6605588" y="39909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40" name="Freeform 292"/>
          <p:cNvSpPr>
            <a:spLocks/>
          </p:cNvSpPr>
          <p:nvPr/>
        </p:nvSpPr>
        <p:spPr bwMode="auto">
          <a:xfrm>
            <a:off x="6015038" y="54006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41" name="Freeform 293"/>
          <p:cNvSpPr>
            <a:spLocks/>
          </p:cNvSpPr>
          <p:nvPr/>
        </p:nvSpPr>
        <p:spPr bwMode="auto">
          <a:xfrm>
            <a:off x="4595813" y="52482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42" name="Freeform 294"/>
          <p:cNvSpPr>
            <a:spLocks/>
          </p:cNvSpPr>
          <p:nvPr/>
        </p:nvSpPr>
        <p:spPr bwMode="auto">
          <a:xfrm>
            <a:off x="4557713" y="57912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43" name="Freeform 295"/>
          <p:cNvSpPr>
            <a:spLocks/>
          </p:cNvSpPr>
          <p:nvPr/>
        </p:nvSpPr>
        <p:spPr bwMode="auto">
          <a:xfrm>
            <a:off x="4281488" y="54864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44" name="Freeform 296"/>
          <p:cNvSpPr>
            <a:spLocks/>
          </p:cNvSpPr>
          <p:nvPr/>
        </p:nvSpPr>
        <p:spPr bwMode="auto">
          <a:xfrm>
            <a:off x="4557713" y="56769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45" name="Freeform 297"/>
          <p:cNvSpPr>
            <a:spLocks/>
          </p:cNvSpPr>
          <p:nvPr/>
        </p:nvSpPr>
        <p:spPr bwMode="auto">
          <a:xfrm>
            <a:off x="4538663" y="62103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46" name="Freeform 298"/>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47" name="Freeform 299"/>
          <p:cNvSpPr>
            <a:spLocks/>
          </p:cNvSpPr>
          <p:nvPr/>
        </p:nvSpPr>
        <p:spPr bwMode="auto">
          <a:xfrm>
            <a:off x="4529138" y="46863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48" name="Freeform 300"/>
          <p:cNvSpPr>
            <a:spLocks/>
          </p:cNvSpPr>
          <p:nvPr/>
        </p:nvSpPr>
        <p:spPr bwMode="auto">
          <a:xfrm>
            <a:off x="4633913" y="60007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49" name="Freeform 301"/>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50" name="Freeform 302"/>
          <p:cNvSpPr>
            <a:spLocks/>
          </p:cNvSpPr>
          <p:nvPr/>
        </p:nvSpPr>
        <p:spPr bwMode="auto">
          <a:xfrm>
            <a:off x="4729163" y="49053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51" name="Freeform 303"/>
          <p:cNvSpPr>
            <a:spLocks/>
          </p:cNvSpPr>
          <p:nvPr/>
        </p:nvSpPr>
        <p:spPr bwMode="auto">
          <a:xfrm>
            <a:off x="4586288" y="55245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52" name="Freeform 304"/>
          <p:cNvSpPr>
            <a:spLocks/>
          </p:cNvSpPr>
          <p:nvPr/>
        </p:nvSpPr>
        <p:spPr bwMode="auto">
          <a:xfrm>
            <a:off x="4595813" y="49053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53" name="Freeform 305"/>
          <p:cNvSpPr>
            <a:spLocks/>
          </p:cNvSpPr>
          <p:nvPr/>
        </p:nvSpPr>
        <p:spPr bwMode="auto">
          <a:xfrm>
            <a:off x="4557713" y="62388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54" name="Freeform 306"/>
          <p:cNvSpPr>
            <a:spLocks/>
          </p:cNvSpPr>
          <p:nvPr/>
        </p:nvSpPr>
        <p:spPr bwMode="auto">
          <a:xfrm>
            <a:off x="4529138" y="49053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55" name="Freeform 307"/>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56" name="Freeform 308"/>
          <p:cNvSpPr>
            <a:spLocks/>
          </p:cNvSpPr>
          <p:nvPr/>
        </p:nvSpPr>
        <p:spPr bwMode="auto">
          <a:xfrm>
            <a:off x="4557713" y="58864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57" name="Freeform 309"/>
          <p:cNvSpPr>
            <a:spLocks/>
          </p:cNvSpPr>
          <p:nvPr/>
        </p:nvSpPr>
        <p:spPr bwMode="auto">
          <a:xfrm>
            <a:off x="4652963" y="32766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58" name="Freeform 310"/>
          <p:cNvSpPr>
            <a:spLocks/>
          </p:cNvSpPr>
          <p:nvPr/>
        </p:nvSpPr>
        <p:spPr bwMode="auto">
          <a:xfrm>
            <a:off x="4624388" y="45339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59" name="Freeform 311"/>
          <p:cNvSpPr>
            <a:spLocks/>
          </p:cNvSpPr>
          <p:nvPr/>
        </p:nvSpPr>
        <p:spPr bwMode="auto">
          <a:xfrm>
            <a:off x="4595813" y="53244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60" name="Freeform 312"/>
          <p:cNvSpPr>
            <a:spLocks/>
          </p:cNvSpPr>
          <p:nvPr/>
        </p:nvSpPr>
        <p:spPr bwMode="auto">
          <a:xfrm>
            <a:off x="4567238" y="56388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61" name="Freeform 313"/>
          <p:cNvSpPr>
            <a:spLocks/>
          </p:cNvSpPr>
          <p:nvPr/>
        </p:nvSpPr>
        <p:spPr bwMode="auto">
          <a:xfrm>
            <a:off x="4529138" y="47148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62" name="Freeform 314"/>
          <p:cNvSpPr>
            <a:spLocks/>
          </p:cNvSpPr>
          <p:nvPr/>
        </p:nvSpPr>
        <p:spPr bwMode="auto">
          <a:xfrm>
            <a:off x="4586288" y="51816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63" name="Freeform 315"/>
          <p:cNvSpPr>
            <a:spLocks/>
          </p:cNvSpPr>
          <p:nvPr/>
        </p:nvSpPr>
        <p:spPr bwMode="auto">
          <a:xfrm>
            <a:off x="4557713" y="60198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64" name="Freeform 316"/>
          <p:cNvSpPr>
            <a:spLocks/>
          </p:cNvSpPr>
          <p:nvPr/>
        </p:nvSpPr>
        <p:spPr bwMode="auto">
          <a:xfrm>
            <a:off x="4567238" y="56864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65" name="Freeform 317"/>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66" name="Freeform 318"/>
          <p:cNvSpPr>
            <a:spLocks/>
          </p:cNvSpPr>
          <p:nvPr/>
        </p:nvSpPr>
        <p:spPr bwMode="auto">
          <a:xfrm>
            <a:off x="4586288" y="58197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67" name="Freeform 319"/>
          <p:cNvSpPr>
            <a:spLocks/>
          </p:cNvSpPr>
          <p:nvPr/>
        </p:nvSpPr>
        <p:spPr bwMode="auto">
          <a:xfrm>
            <a:off x="4471988" y="60293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68" name="Freeform 320"/>
          <p:cNvSpPr>
            <a:spLocks/>
          </p:cNvSpPr>
          <p:nvPr/>
        </p:nvSpPr>
        <p:spPr bwMode="auto">
          <a:xfrm>
            <a:off x="4567238" y="55054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69" name="Freeform 321"/>
          <p:cNvSpPr>
            <a:spLocks/>
          </p:cNvSpPr>
          <p:nvPr/>
        </p:nvSpPr>
        <p:spPr bwMode="auto">
          <a:xfrm>
            <a:off x="4738688" y="59340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70" name="Freeform 322"/>
          <p:cNvSpPr>
            <a:spLocks/>
          </p:cNvSpPr>
          <p:nvPr/>
        </p:nvSpPr>
        <p:spPr bwMode="auto">
          <a:xfrm>
            <a:off x="4595813" y="56864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71" name="Freeform 323"/>
          <p:cNvSpPr>
            <a:spLocks/>
          </p:cNvSpPr>
          <p:nvPr/>
        </p:nvSpPr>
        <p:spPr bwMode="auto">
          <a:xfrm>
            <a:off x="4538663" y="61817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72" name="Freeform 324"/>
          <p:cNvSpPr>
            <a:spLocks/>
          </p:cNvSpPr>
          <p:nvPr/>
        </p:nvSpPr>
        <p:spPr bwMode="auto">
          <a:xfrm>
            <a:off x="4538663" y="61055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73" name="Freeform 325"/>
          <p:cNvSpPr>
            <a:spLocks/>
          </p:cNvSpPr>
          <p:nvPr/>
        </p:nvSpPr>
        <p:spPr bwMode="auto">
          <a:xfrm>
            <a:off x="4633913" y="33242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74" name="Freeform 326"/>
          <p:cNvSpPr>
            <a:spLocks/>
          </p:cNvSpPr>
          <p:nvPr/>
        </p:nvSpPr>
        <p:spPr bwMode="auto">
          <a:xfrm>
            <a:off x="4662488" y="47529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75" name="Freeform 327"/>
          <p:cNvSpPr>
            <a:spLocks/>
          </p:cNvSpPr>
          <p:nvPr/>
        </p:nvSpPr>
        <p:spPr bwMode="auto">
          <a:xfrm>
            <a:off x="4567238" y="57245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76" name="Freeform 328"/>
          <p:cNvSpPr>
            <a:spLocks/>
          </p:cNvSpPr>
          <p:nvPr/>
        </p:nvSpPr>
        <p:spPr bwMode="auto">
          <a:xfrm>
            <a:off x="4424363" y="61626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77" name="Freeform 329"/>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78" name="Freeform 330"/>
          <p:cNvSpPr>
            <a:spLocks/>
          </p:cNvSpPr>
          <p:nvPr/>
        </p:nvSpPr>
        <p:spPr bwMode="auto">
          <a:xfrm>
            <a:off x="4529138" y="62484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79" name="Freeform 331"/>
          <p:cNvSpPr>
            <a:spLocks/>
          </p:cNvSpPr>
          <p:nvPr/>
        </p:nvSpPr>
        <p:spPr bwMode="auto">
          <a:xfrm>
            <a:off x="4291013" y="44386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80" name="Freeform 332"/>
          <p:cNvSpPr>
            <a:spLocks/>
          </p:cNvSpPr>
          <p:nvPr/>
        </p:nvSpPr>
        <p:spPr bwMode="auto">
          <a:xfrm>
            <a:off x="4500563" y="60007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81" name="Freeform 333"/>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82" name="Freeform 334"/>
          <p:cNvSpPr>
            <a:spLocks/>
          </p:cNvSpPr>
          <p:nvPr/>
        </p:nvSpPr>
        <p:spPr bwMode="auto">
          <a:xfrm>
            <a:off x="4367213" y="48387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83" name="Freeform 335"/>
          <p:cNvSpPr>
            <a:spLocks/>
          </p:cNvSpPr>
          <p:nvPr/>
        </p:nvSpPr>
        <p:spPr bwMode="auto">
          <a:xfrm>
            <a:off x="4500563" y="58197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84" name="Freeform 336"/>
          <p:cNvSpPr>
            <a:spLocks/>
          </p:cNvSpPr>
          <p:nvPr/>
        </p:nvSpPr>
        <p:spPr bwMode="auto">
          <a:xfrm>
            <a:off x="4519613" y="61531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85" name="Freeform 337"/>
          <p:cNvSpPr>
            <a:spLocks/>
          </p:cNvSpPr>
          <p:nvPr/>
        </p:nvSpPr>
        <p:spPr bwMode="auto">
          <a:xfrm>
            <a:off x="4729163" y="54102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86" name="Freeform 338"/>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87" name="Freeform 339"/>
          <p:cNvSpPr>
            <a:spLocks/>
          </p:cNvSpPr>
          <p:nvPr/>
        </p:nvSpPr>
        <p:spPr bwMode="auto">
          <a:xfrm>
            <a:off x="4662488" y="4991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88" name="Freeform 340"/>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89" name="Freeform 341"/>
          <p:cNvSpPr>
            <a:spLocks/>
          </p:cNvSpPr>
          <p:nvPr/>
        </p:nvSpPr>
        <p:spPr bwMode="auto">
          <a:xfrm>
            <a:off x="4548188" y="59055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90" name="Freeform 342"/>
          <p:cNvSpPr>
            <a:spLocks/>
          </p:cNvSpPr>
          <p:nvPr/>
        </p:nvSpPr>
        <p:spPr bwMode="auto">
          <a:xfrm>
            <a:off x="4529138" y="62769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91" name="Freeform 343"/>
          <p:cNvSpPr>
            <a:spLocks/>
          </p:cNvSpPr>
          <p:nvPr/>
        </p:nvSpPr>
        <p:spPr bwMode="auto">
          <a:xfrm>
            <a:off x="4291013" y="52197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92" name="Freeform 344"/>
          <p:cNvSpPr>
            <a:spLocks/>
          </p:cNvSpPr>
          <p:nvPr/>
        </p:nvSpPr>
        <p:spPr bwMode="auto">
          <a:xfrm>
            <a:off x="4557713" y="60960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93" name="Freeform 345"/>
          <p:cNvSpPr>
            <a:spLocks/>
          </p:cNvSpPr>
          <p:nvPr/>
        </p:nvSpPr>
        <p:spPr bwMode="auto">
          <a:xfrm>
            <a:off x="4576763" y="59245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94" name="Freeform 346"/>
          <p:cNvSpPr>
            <a:spLocks/>
          </p:cNvSpPr>
          <p:nvPr/>
        </p:nvSpPr>
        <p:spPr bwMode="auto">
          <a:xfrm>
            <a:off x="4529138" y="48958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95" name="Freeform 347"/>
          <p:cNvSpPr>
            <a:spLocks/>
          </p:cNvSpPr>
          <p:nvPr/>
        </p:nvSpPr>
        <p:spPr bwMode="auto">
          <a:xfrm>
            <a:off x="4576763" y="61912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96" name="Freeform 348"/>
          <p:cNvSpPr>
            <a:spLocks/>
          </p:cNvSpPr>
          <p:nvPr/>
        </p:nvSpPr>
        <p:spPr bwMode="auto">
          <a:xfrm>
            <a:off x="4567238" y="58483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97" name="Freeform 349"/>
          <p:cNvSpPr>
            <a:spLocks/>
          </p:cNvSpPr>
          <p:nvPr/>
        </p:nvSpPr>
        <p:spPr bwMode="auto">
          <a:xfrm>
            <a:off x="4662488" y="59340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98" name="Freeform 350"/>
          <p:cNvSpPr>
            <a:spLocks/>
          </p:cNvSpPr>
          <p:nvPr/>
        </p:nvSpPr>
        <p:spPr bwMode="auto">
          <a:xfrm>
            <a:off x="4510088" y="62198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99" name="Freeform 351"/>
          <p:cNvSpPr>
            <a:spLocks/>
          </p:cNvSpPr>
          <p:nvPr/>
        </p:nvSpPr>
        <p:spPr bwMode="auto">
          <a:xfrm>
            <a:off x="4605338" y="48958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00" name="Freeform 352"/>
          <p:cNvSpPr>
            <a:spLocks/>
          </p:cNvSpPr>
          <p:nvPr/>
        </p:nvSpPr>
        <p:spPr bwMode="auto">
          <a:xfrm>
            <a:off x="4576763" y="57340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01" name="Freeform 353"/>
          <p:cNvSpPr>
            <a:spLocks/>
          </p:cNvSpPr>
          <p:nvPr/>
        </p:nvSpPr>
        <p:spPr bwMode="auto">
          <a:xfrm>
            <a:off x="4557713" y="60198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02" name="Freeform 354"/>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03" name="Freeform 355"/>
          <p:cNvSpPr>
            <a:spLocks/>
          </p:cNvSpPr>
          <p:nvPr/>
        </p:nvSpPr>
        <p:spPr bwMode="auto">
          <a:xfrm>
            <a:off x="4605338" y="59817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04" name="Freeform 356"/>
          <p:cNvSpPr>
            <a:spLocks/>
          </p:cNvSpPr>
          <p:nvPr/>
        </p:nvSpPr>
        <p:spPr bwMode="auto">
          <a:xfrm>
            <a:off x="4538663" y="62484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05" name="Freeform 357"/>
          <p:cNvSpPr>
            <a:spLocks/>
          </p:cNvSpPr>
          <p:nvPr/>
        </p:nvSpPr>
        <p:spPr bwMode="auto">
          <a:xfrm>
            <a:off x="4805363" y="48291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06" name="Freeform 358"/>
          <p:cNvSpPr>
            <a:spLocks/>
          </p:cNvSpPr>
          <p:nvPr/>
        </p:nvSpPr>
        <p:spPr bwMode="auto">
          <a:xfrm>
            <a:off x="4586288" y="56292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07" name="Freeform 359"/>
          <p:cNvSpPr>
            <a:spLocks/>
          </p:cNvSpPr>
          <p:nvPr/>
        </p:nvSpPr>
        <p:spPr bwMode="auto">
          <a:xfrm>
            <a:off x="4614863" y="47053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08" name="Freeform 360"/>
          <p:cNvSpPr>
            <a:spLocks/>
          </p:cNvSpPr>
          <p:nvPr/>
        </p:nvSpPr>
        <p:spPr bwMode="auto">
          <a:xfrm>
            <a:off x="4557713" y="59626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09" name="Freeform 361"/>
          <p:cNvSpPr>
            <a:spLocks/>
          </p:cNvSpPr>
          <p:nvPr/>
        </p:nvSpPr>
        <p:spPr bwMode="auto">
          <a:xfrm>
            <a:off x="4433888" y="48387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10" name="Freeform 362"/>
          <p:cNvSpPr>
            <a:spLocks/>
          </p:cNvSpPr>
          <p:nvPr/>
        </p:nvSpPr>
        <p:spPr bwMode="auto">
          <a:xfrm>
            <a:off x="4291013" y="51816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11" name="Freeform 363"/>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12" name="Freeform 364"/>
          <p:cNvSpPr>
            <a:spLocks/>
          </p:cNvSpPr>
          <p:nvPr/>
        </p:nvSpPr>
        <p:spPr bwMode="auto">
          <a:xfrm>
            <a:off x="3509963" y="49530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13" name="Freeform 365"/>
          <p:cNvSpPr>
            <a:spLocks/>
          </p:cNvSpPr>
          <p:nvPr/>
        </p:nvSpPr>
        <p:spPr bwMode="auto">
          <a:xfrm>
            <a:off x="4129088" y="56007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14" name="Freeform 366"/>
          <p:cNvSpPr>
            <a:spLocks/>
          </p:cNvSpPr>
          <p:nvPr/>
        </p:nvSpPr>
        <p:spPr bwMode="auto">
          <a:xfrm>
            <a:off x="4348163" y="59817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15" name="Freeform 367"/>
          <p:cNvSpPr>
            <a:spLocks/>
          </p:cNvSpPr>
          <p:nvPr/>
        </p:nvSpPr>
        <p:spPr bwMode="auto">
          <a:xfrm>
            <a:off x="4833938" y="42862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16" name="Freeform 368"/>
          <p:cNvSpPr>
            <a:spLocks/>
          </p:cNvSpPr>
          <p:nvPr/>
        </p:nvSpPr>
        <p:spPr bwMode="auto">
          <a:xfrm>
            <a:off x="4595813" y="53149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17" name="Freeform 369"/>
          <p:cNvSpPr>
            <a:spLocks/>
          </p:cNvSpPr>
          <p:nvPr/>
        </p:nvSpPr>
        <p:spPr bwMode="auto">
          <a:xfrm>
            <a:off x="4510088" y="60483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18" name="Freeform 370"/>
          <p:cNvSpPr>
            <a:spLocks/>
          </p:cNvSpPr>
          <p:nvPr/>
        </p:nvSpPr>
        <p:spPr bwMode="auto">
          <a:xfrm>
            <a:off x="4624388" y="58769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19" name="Freeform 371"/>
          <p:cNvSpPr>
            <a:spLocks/>
          </p:cNvSpPr>
          <p:nvPr/>
        </p:nvSpPr>
        <p:spPr bwMode="auto">
          <a:xfrm>
            <a:off x="4557713" y="62293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20" name="Freeform 372"/>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21" name="Freeform 373"/>
          <p:cNvSpPr>
            <a:spLocks/>
          </p:cNvSpPr>
          <p:nvPr/>
        </p:nvSpPr>
        <p:spPr bwMode="auto">
          <a:xfrm>
            <a:off x="4938713" y="54387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22" name="Freeform 374"/>
          <p:cNvSpPr>
            <a:spLocks/>
          </p:cNvSpPr>
          <p:nvPr/>
        </p:nvSpPr>
        <p:spPr bwMode="auto">
          <a:xfrm>
            <a:off x="4319588" y="58578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23" name="Freeform 375"/>
          <p:cNvSpPr>
            <a:spLocks/>
          </p:cNvSpPr>
          <p:nvPr/>
        </p:nvSpPr>
        <p:spPr bwMode="auto">
          <a:xfrm>
            <a:off x="5005388" y="57340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24" name="Freeform 376"/>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25" name="Freeform 377"/>
          <p:cNvSpPr>
            <a:spLocks/>
          </p:cNvSpPr>
          <p:nvPr/>
        </p:nvSpPr>
        <p:spPr bwMode="auto">
          <a:xfrm>
            <a:off x="4652963" y="61055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26" name="Freeform 378"/>
          <p:cNvSpPr>
            <a:spLocks/>
          </p:cNvSpPr>
          <p:nvPr/>
        </p:nvSpPr>
        <p:spPr bwMode="auto">
          <a:xfrm>
            <a:off x="4910138" y="56578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27" name="Freeform 379"/>
          <p:cNvSpPr>
            <a:spLocks/>
          </p:cNvSpPr>
          <p:nvPr/>
        </p:nvSpPr>
        <p:spPr bwMode="auto">
          <a:xfrm>
            <a:off x="5195888" y="56007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28" name="Freeform 380"/>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29" name="Freeform 381"/>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30" name="Freeform 382"/>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31" name="Freeform 383"/>
          <p:cNvSpPr>
            <a:spLocks/>
          </p:cNvSpPr>
          <p:nvPr/>
        </p:nvSpPr>
        <p:spPr bwMode="auto">
          <a:xfrm>
            <a:off x="4719638" y="58864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32" name="Freeform 384"/>
          <p:cNvSpPr>
            <a:spLocks/>
          </p:cNvSpPr>
          <p:nvPr/>
        </p:nvSpPr>
        <p:spPr bwMode="auto">
          <a:xfrm>
            <a:off x="4643438" y="60483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33" name="Freeform 385"/>
          <p:cNvSpPr>
            <a:spLocks/>
          </p:cNvSpPr>
          <p:nvPr/>
        </p:nvSpPr>
        <p:spPr bwMode="auto">
          <a:xfrm>
            <a:off x="4529138" y="46482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34" name="Freeform 386"/>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35" name="Freeform 387"/>
          <p:cNvSpPr>
            <a:spLocks/>
          </p:cNvSpPr>
          <p:nvPr/>
        </p:nvSpPr>
        <p:spPr bwMode="auto">
          <a:xfrm>
            <a:off x="4443413" y="61245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36" name="Freeform 388"/>
          <p:cNvSpPr>
            <a:spLocks/>
          </p:cNvSpPr>
          <p:nvPr/>
        </p:nvSpPr>
        <p:spPr bwMode="auto">
          <a:xfrm>
            <a:off x="4005263" y="54768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37" name="Freeform 389"/>
          <p:cNvSpPr>
            <a:spLocks/>
          </p:cNvSpPr>
          <p:nvPr/>
        </p:nvSpPr>
        <p:spPr bwMode="auto">
          <a:xfrm>
            <a:off x="4395788" y="60579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38" name="Freeform 390"/>
          <p:cNvSpPr>
            <a:spLocks/>
          </p:cNvSpPr>
          <p:nvPr/>
        </p:nvSpPr>
        <p:spPr bwMode="auto">
          <a:xfrm>
            <a:off x="4538663" y="62579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39" name="Freeform 391"/>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40" name="Freeform 392"/>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41" name="Freeform 393"/>
          <p:cNvSpPr>
            <a:spLocks/>
          </p:cNvSpPr>
          <p:nvPr/>
        </p:nvSpPr>
        <p:spPr bwMode="auto">
          <a:xfrm>
            <a:off x="4510088" y="62007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42" name="Freeform 394"/>
          <p:cNvSpPr>
            <a:spLocks/>
          </p:cNvSpPr>
          <p:nvPr/>
        </p:nvSpPr>
        <p:spPr bwMode="auto">
          <a:xfrm>
            <a:off x="4557713" y="61436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43" name="Freeform 395"/>
          <p:cNvSpPr>
            <a:spLocks/>
          </p:cNvSpPr>
          <p:nvPr/>
        </p:nvSpPr>
        <p:spPr bwMode="auto">
          <a:xfrm>
            <a:off x="4519613" y="62579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44" name="Freeform 396"/>
          <p:cNvSpPr>
            <a:spLocks/>
          </p:cNvSpPr>
          <p:nvPr/>
        </p:nvSpPr>
        <p:spPr bwMode="auto">
          <a:xfrm>
            <a:off x="4567238" y="55911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45" name="Freeform 397"/>
          <p:cNvSpPr>
            <a:spLocks/>
          </p:cNvSpPr>
          <p:nvPr/>
        </p:nvSpPr>
        <p:spPr bwMode="auto">
          <a:xfrm>
            <a:off x="4557713" y="61817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46" name="Freeform 398"/>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47" name="Freeform 399"/>
          <p:cNvSpPr>
            <a:spLocks/>
          </p:cNvSpPr>
          <p:nvPr/>
        </p:nvSpPr>
        <p:spPr bwMode="auto">
          <a:xfrm>
            <a:off x="4443413" y="60579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48" name="Freeform 400"/>
          <p:cNvSpPr>
            <a:spLocks/>
          </p:cNvSpPr>
          <p:nvPr/>
        </p:nvSpPr>
        <p:spPr bwMode="auto">
          <a:xfrm>
            <a:off x="4538663" y="62484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49" name="Freeform 401"/>
          <p:cNvSpPr>
            <a:spLocks/>
          </p:cNvSpPr>
          <p:nvPr/>
        </p:nvSpPr>
        <p:spPr bwMode="auto">
          <a:xfrm>
            <a:off x="4557713" y="59340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50" name="Freeform 402"/>
          <p:cNvSpPr>
            <a:spLocks/>
          </p:cNvSpPr>
          <p:nvPr/>
        </p:nvSpPr>
        <p:spPr bwMode="auto">
          <a:xfrm>
            <a:off x="4576763" y="55245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51" name="Freeform 403"/>
          <p:cNvSpPr>
            <a:spLocks/>
          </p:cNvSpPr>
          <p:nvPr/>
        </p:nvSpPr>
        <p:spPr bwMode="auto">
          <a:xfrm>
            <a:off x="4338638" y="58388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52" name="Freeform 404"/>
          <p:cNvSpPr>
            <a:spLocks/>
          </p:cNvSpPr>
          <p:nvPr/>
        </p:nvSpPr>
        <p:spPr bwMode="auto">
          <a:xfrm>
            <a:off x="4595813" y="45624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53" name="Freeform 405"/>
          <p:cNvSpPr>
            <a:spLocks/>
          </p:cNvSpPr>
          <p:nvPr/>
        </p:nvSpPr>
        <p:spPr bwMode="auto">
          <a:xfrm>
            <a:off x="4529138" y="46672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54" name="Freeform 406"/>
          <p:cNvSpPr>
            <a:spLocks/>
          </p:cNvSpPr>
          <p:nvPr/>
        </p:nvSpPr>
        <p:spPr bwMode="auto">
          <a:xfrm>
            <a:off x="4843463" y="53816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55" name="Freeform 407"/>
          <p:cNvSpPr>
            <a:spLocks/>
          </p:cNvSpPr>
          <p:nvPr/>
        </p:nvSpPr>
        <p:spPr bwMode="auto">
          <a:xfrm>
            <a:off x="4386263" y="60864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57" name="Freeform 409"/>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58" name="Freeform 410"/>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59" name="Freeform 411"/>
          <p:cNvSpPr>
            <a:spLocks/>
          </p:cNvSpPr>
          <p:nvPr/>
        </p:nvSpPr>
        <p:spPr bwMode="auto">
          <a:xfrm>
            <a:off x="4452938" y="61150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60" name="Freeform 412"/>
          <p:cNvSpPr>
            <a:spLocks/>
          </p:cNvSpPr>
          <p:nvPr/>
        </p:nvSpPr>
        <p:spPr bwMode="auto">
          <a:xfrm>
            <a:off x="4452938" y="62007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61" name="Freeform 413"/>
          <p:cNvSpPr>
            <a:spLocks/>
          </p:cNvSpPr>
          <p:nvPr/>
        </p:nvSpPr>
        <p:spPr bwMode="auto">
          <a:xfrm>
            <a:off x="4567238" y="60198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62" name="Freeform 414"/>
          <p:cNvSpPr>
            <a:spLocks/>
          </p:cNvSpPr>
          <p:nvPr/>
        </p:nvSpPr>
        <p:spPr bwMode="auto">
          <a:xfrm>
            <a:off x="4624388" y="47815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63" name="Freeform 415"/>
          <p:cNvSpPr>
            <a:spLocks/>
          </p:cNvSpPr>
          <p:nvPr/>
        </p:nvSpPr>
        <p:spPr bwMode="auto">
          <a:xfrm>
            <a:off x="4567238" y="56292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64" name="Freeform 416"/>
          <p:cNvSpPr>
            <a:spLocks/>
          </p:cNvSpPr>
          <p:nvPr/>
        </p:nvSpPr>
        <p:spPr bwMode="auto">
          <a:xfrm>
            <a:off x="4110038" y="57816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65" name="Freeform 417"/>
          <p:cNvSpPr>
            <a:spLocks/>
          </p:cNvSpPr>
          <p:nvPr/>
        </p:nvSpPr>
        <p:spPr bwMode="auto">
          <a:xfrm>
            <a:off x="5005388" y="50292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66" name="Freeform 418"/>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67" name="Freeform 419"/>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68" name="Freeform 420"/>
          <p:cNvSpPr>
            <a:spLocks/>
          </p:cNvSpPr>
          <p:nvPr/>
        </p:nvSpPr>
        <p:spPr bwMode="auto">
          <a:xfrm>
            <a:off x="4529138" y="62674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69" name="Freeform 421"/>
          <p:cNvSpPr>
            <a:spLocks/>
          </p:cNvSpPr>
          <p:nvPr/>
        </p:nvSpPr>
        <p:spPr bwMode="auto">
          <a:xfrm>
            <a:off x="3700463" y="44196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70" name="Freeform 422"/>
          <p:cNvSpPr>
            <a:spLocks/>
          </p:cNvSpPr>
          <p:nvPr/>
        </p:nvSpPr>
        <p:spPr bwMode="auto">
          <a:xfrm>
            <a:off x="4491038" y="62103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71" name="Freeform 423"/>
          <p:cNvSpPr>
            <a:spLocks/>
          </p:cNvSpPr>
          <p:nvPr/>
        </p:nvSpPr>
        <p:spPr bwMode="auto">
          <a:xfrm>
            <a:off x="4386263" y="59340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72" name="Freeform 424"/>
          <p:cNvSpPr>
            <a:spLocks/>
          </p:cNvSpPr>
          <p:nvPr/>
        </p:nvSpPr>
        <p:spPr bwMode="auto">
          <a:xfrm>
            <a:off x="4338638" y="58102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73" name="Freeform 425"/>
          <p:cNvSpPr>
            <a:spLocks/>
          </p:cNvSpPr>
          <p:nvPr/>
        </p:nvSpPr>
        <p:spPr bwMode="auto">
          <a:xfrm>
            <a:off x="4386263" y="56769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74" name="Freeform 426"/>
          <p:cNvSpPr>
            <a:spLocks/>
          </p:cNvSpPr>
          <p:nvPr/>
        </p:nvSpPr>
        <p:spPr bwMode="auto">
          <a:xfrm>
            <a:off x="4214813" y="52673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75" name="Freeform 427"/>
          <p:cNvSpPr>
            <a:spLocks/>
          </p:cNvSpPr>
          <p:nvPr/>
        </p:nvSpPr>
        <p:spPr bwMode="auto">
          <a:xfrm>
            <a:off x="4529138" y="46482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76" name="Freeform 428"/>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77" name="Freeform 429"/>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78" name="Freeform 430"/>
          <p:cNvSpPr>
            <a:spLocks/>
          </p:cNvSpPr>
          <p:nvPr/>
        </p:nvSpPr>
        <p:spPr bwMode="auto">
          <a:xfrm>
            <a:off x="4538663" y="61436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79" name="Freeform 431"/>
          <p:cNvSpPr>
            <a:spLocks/>
          </p:cNvSpPr>
          <p:nvPr/>
        </p:nvSpPr>
        <p:spPr bwMode="auto">
          <a:xfrm>
            <a:off x="4567238" y="56959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80" name="Freeform 432"/>
          <p:cNvSpPr>
            <a:spLocks/>
          </p:cNvSpPr>
          <p:nvPr/>
        </p:nvSpPr>
        <p:spPr bwMode="auto">
          <a:xfrm>
            <a:off x="4576763" y="52768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81" name="Freeform 433"/>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82" name="Freeform 434"/>
          <p:cNvSpPr>
            <a:spLocks/>
          </p:cNvSpPr>
          <p:nvPr/>
        </p:nvSpPr>
        <p:spPr bwMode="auto">
          <a:xfrm>
            <a:off x="5272088" y="44005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83" name="Freeform 435"/>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84" name="Freeform 436"/>
          <p:cNvSpPr>
            <a:spLocks/>
          </p:cNvSpPr>
          <p:nvPr/>
        </p:nvSpPr>
        <p:spPr bwMode="auto">
          <a:xfrm>
            <a:off x="4252913" y="57816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85" name="Freeform 437"/>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86" name="Freeform 438"/>
          <p:cNvSpPr>
            <a:spLocks/>
          </p:cNvSpPr>
          <p:nvPr/>
        </p:nvSpPr>
        <p:spPr bwMode="auto">
          <a:xfrm>
            <a:off x="5300663" y="47815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87" name="Freeform 439"/>
          <p:cNvSpPr>
            <a:spLocks/>
          </p:cNvSpPr>
          <p:nvPr/>
        </p:nvSpPr>
        <p:spPr bwMode="auto">
          <a:xfrm>
            <a:off x="5033963" y="53816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88" name="Freeform 440"/>
          <p:cNvSpPr>
            <a:spLocks/>
          </p:cNvSpPr>
          <p:nvPr/>
        </p:nvSpPr>
        <p:spPr bwMode="auto">
          <a:xfrm>
            <a:off x="4605338" y="58769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89" name="Freeform 441"/>
          <p:cNvSpPr>
            <a:spLocks/>
          </p:cNvSpPr>
          <p:nvPr/>
        </p:nvSpPr>
        <p:spPr bwMode="auto">
          <a:xfrm>
            <a:off x="4500563" y="60293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90" name="Freeform 442"/>
          <p:cNvSpPr>
            <a:spLocks/>
          </p:cNvSpPr>
          <p:nvPr/>
        </p:nvSpPr>
        <p:spPr bwMode="auto">
          <a:xfrm>
            <a:off x="4538663" y="61531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91" name="Freeform 443"/>
          <p:cNvSpPr>
            <a:spLocks/>
          </p:cNvSpPr>
          <p:nvPr/>
        </p:nvSpPr>
        <p:spPr bwMode="auto">
          <a:xfrm>
            <a:off x="4614863" y="58769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92" name="Freeform 444"/>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93" name="Freeform 445"/>
          <p:cNvSpPr>
            <a:spLocks/>
          </p:cNvSpPr>
          <p:nvPr/>
        </p:nvSpPr>
        <p:spPr bwMode="auto">
          <a:xfrm>
            <a:off x="5081588" y="53244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94" name="Freeform 446"/>
          <p:cNvSpPr>
            <a:spLocks/>
          </p:cNvSpPr>
          <p:nvPr/>
        </p:nvSpPr>
        <p:spPr bwMode="auto">
          <a:xfrm>
            <a:off x="4938713" y="56388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95" name="Freeform 447"/>
          <p:cNvSpPr>
            <a:spLocks/>
          </p:cNvSpPr>
          <p:nvPr/>
        </p:nvSpPr>
        <p:spPr bwMode="auto">
          <a:xfrm>
            <a:off x="5548313" y="54673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96" name="Freeform 448"/>
          <p:cNvSpPr>
            <a:spLocks/>
          </p:cNvSpPr>
          <p:nvPr/>
        </p:nvSpPr>
        <p:spPr bwMode="auto">
          <a:xfrm>
            <a:off x="4586288" y="59436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97" name="Freeform 449"/>
          <p:cNvSpPr>
            <a:spLocks/>
          </p:cNvSpPr>
          <p:nvPr/>
        </p:nvSpPr>
        <p:spPr bwMode="auto">
          <a:xfrm>
            <a:off x="4633913" y="53435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98" name="Freeform 450"/>
          <p:cNvSpPr>
            <a:spLocks/>
          </p:cNvSpPr>
          <p:nvPr/>
        </p:nvSpPr>
        <p:spPr bwMode="auto">
          <a:xfrm>
            <a:off x="4529138" y="47148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99" name="Freeform 451"/>
          <p:cNvSpPr>
            <a:spLocks/>
          </p:cNvSpPr>
          <p:nvPr/>
        </p:nvSpPr>
        <p:spPr bwMode="auto">
          <a:xfrm>
            <a:off x="4357688" y="58197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00" name="Freeform 452"/>
          <p:cNvSpPr>
            <a:spLocks/>
          </p:cNvSpPr>
          <p:nvPr/>
        </p:nvSpPr>
        <p:spPr bwMode="auto">
          <a:xfrm>
            <a:off x="4357688" y="57721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01" name="Freeform 453"/>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02" name="Freeform 454"/>
          <p:cNvSpPr>
            <a:spLocks/>
          </p:cNvSpPr>
          <p:nvPr/>
        </p:nvSpPr>
        <p:spPr bwMode="auto">
          <a:xfrm>
            <a:off x="4205288" y="52197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03" name="Freeform 455"/>
          <p:cNvSpPr>
            <a:spLocks/>
          </p:cNvSpPr>
          <p:nvPr/>
        </p:nvSpPr>
        <p:spPr bwMode="auto">
          <a:xfrm>
            <a:off x="4338638" y="58293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04" name="Freeform 456"/>
          <p:cNvSpPr>
            <a:spLocks/>
          </p:cNvSpPr>
          <p:nvPr/>
        </p:nvSpPr>
        <p:spPr bwMode="auto">
          <a:xfrm>
            <a:off x="4281488" y="54578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05" name="Freeform 457"/>
          <p:cNvSpPr>
            <a:spLocks/>
          </p:cNvSpPr>
          <p:nvPr/>
        </p:nvSpPr>
        <p:spPr bwMode="auto">
          <a:xfrm>
            <a:off x="4500563" y="62579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06" name="Freeform 458"/>
          <p:cNvSpPr>
            <a:spLocks/>
          </p:cNvSpPr>
          <p:nvPr/>
        </p:nvSpPr>
        <p:spPr bwMode="auto">
          <a:xfrm>
            <a:off x="4529138" y="42386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07" name="Freeform 459"/>
          <p:cNvSpPr>
            <a:spLocks/>
          </p:cNvSpPr>
          <p:nvPr/>
        </p:nvSpPr>
        <p:spPr bwMode="auto">
          <a:xfrm>
            <a:off x="4576763" y="61245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08" name="Freeform 460"/>
          <p:cNvSpPr>
            <a:spLocks/>
          </p:cNvSpPr>
          <p:nvPr/>
        </p:nvSpPr>
        <p:spPr bwMode="auto">
          <a:xfrm>
            <a:off x="4500563" y="61912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09" name="Freeform 461"/>
          <p:cNvSpPr>
            <a:spLocks/>
          </p:cNvSpPr>
          <p:nvPr/>
        </p:nvSpPr>
        <p:spPr bwMode="auto">
          <a:xfrm>
            <a:off x="5138738" y="52292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10" name="Freeform 462"/>
          <p:cNvSpPr>
            <a:spLocks/>
          </p:cNvSpPr>
          <p:nvPr/>
        </p:nvSpPr>
        <p:spPr bwMode="auto">
          <a:xfrm>
            <a:off x="4481513" y="62007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11" name="Freeform 463"/>
          <p:cNvSpPr>
            <a:spLocks/>
          </p:cNvSpPr>
          <p:nvPr/>
        </p:nvSpPr>
        <p:spPr bwMode="auto">
          <a:xfrm>
            <a:off x="4443413" y="60769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12" name="Freeform 464"/>
          <p:cNvSpPr>
            <a:spLocks/>
          </p:cNvSpPr>
          <p:nvPr/>
        </p:nvSpPr>
        <p:spPr bwMode="auto">
          <a:xfrm>
            <a:off x="4424363" y="60388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13" name="Freeform 465"/>
          <p:cNvSpPr>
            <a:spLocks/>
          </p:cNvSpPr>
          <p:nvPr/>
        </p:nvSpPr>
        <p:spPr bwMode="auto">
          <a:xfrm>
            <a:off x="4795838" y="56388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14" name="Freeform 466"/>
          <p:cNvSpPr>
            <a:spLocks/>
          </p:cNvSpPr>
          <p:nvPr/>
        </p:nvSpPr>
        <p:spPr bwMode="auto">
          <a:xfrm>
            <a:off x="4214813" y="55721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15" name="Freeform 467"/>
          <p:cNvSpPr>
            <a:spLocks/>
          </p:cNvSpPr>
          <p:nvPr/>
        </p:nvSpPr>
        <p:spPr bwMode="auto">
          <a:xfrm>
            <a:off x="4195763" y="52387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16" name="Freeform 468"/>
          <p:cNvSpPr>
            <a:spLocks/>
          </p:cNvSpPr>
          <p:nvPr/>
        </p:nvSpPr>
        <p:spPr bwMode="auto">
          <a:xfrm>
            <a:off x="4090988" y="50768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17" name="Freeform 469"/>
          <p:cNvSpPr>
            <a:spLocks/>
          </p:cNvSpPr>
          <p:nvPr/>
        </p:nvSpPr>
        <p:spPr bwMode="auto">
          <a:xfrm>
            <a:off x="4529138" y="48387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18" name="Freeform 470"/>
          <p:cNvSpPr>
            <a:spLocks/>
          </p:cNvSpPr>
          <p:nvPr/>
        </p:nvSpPr>
        <p:spPr bwMode="auto">
          <a:xfrm>
            <a:off x="4186238" y="57435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19" name="Freeform 471"/>
          <p:cNvSpPr>
            <a:spLocks/>
          </p:cNvSpPr>
          <p:nvPr/>
        </p:nvSpPr>
        <p:spPr bwMode="auto">
          <a:xfrm>
            <a:off x="4338638" y="60007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20" name="Freeform 472"/>
          <p:cNvSpPr>
            <a:spLocks/>
          </p:cNvSpPr>
          <p:nvPr/>
        </p:nvSpPr>
        <p:spPr bwMode="auto">
          <a:xfrm>
            <a:off x="4252913" y="58197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21" name="Freeform 473"/>
          <p:cNvSpPr>
            <a:spLocks/>
          </p:cNvSpPr>
          <p:nvPr/>
        </p:nvSpPr>
        <p:spPr bwMode="auto">
          <a:xfrm>
            <a:off x="5214938" y="55911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22" name="Freeform 474"/>
          <p:cNvSpPr>
            <a:spLocks/>
          </p:cNvSpPr>
          <p:nvPr/>
        </p:nvSpPr>
        <p:spPr bwMode="auto">
          <a:xfrm>
            <a:off x="4452938" y="61626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23" name="Freeform 475"/>
          <p:cNvSpPr>
            <a:spLocks/>
          </p:cNvSpPr>
          <p:nvPr/>
        </p:nvSpPr>
        <p:spPr bwMode="auto">
          <a:xfrm>
            <a:off x="4395788" y="60674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24" name="Freeform 476"/>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25" name="Freeform 477"/>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26" name="Freeform 478"/>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27" name="Freeform 479"/>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28" name="Freeform 480"/>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29" name="Freeform 481"/>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30" name="Freeform 482"/>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31" name="Freeform 483"/>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32" name="Freeform 484"/>
          <p:cNvSpPr>
            <a:spLocks/>
          </p:cNvSpPr>
          <p:nvPr/>
        </p:nvSpPr>
        <p:spPr bwMode="auto">
          <a:xfrm>
            <a:off x="4576763" y="61912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33" name="Freeform 485"/>
          <p:cNvSpPr>
            <a:spLocks/>
          </p:cNvSpPr>
          <p:nvPr/>
        </p:nvSpPr>
        <p:spPr bwMode="auto">
          <a:xfrm>
            <a:off x="4557713" y="62198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34" name="Freeform 486"/>
          <p:cNvSpPr>
            <a:spLocks/>
          </p:cNvSpPr>
          <p:nvPr/>
        </p:nvSpPr>
        <p:spPr bwMode="auto">
          <a:xfrm>
            <a:off x="4452938" y="60674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35" name="Freeform 487"/>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36" name="Freeform 488"/>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37" name="Freeform 489"/>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38" name="Freeform 490"/>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39" name="Freeform 491"/>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40" name="Freeform 492"/>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41" name="Freeform 493"/>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42" name="Freeform 494"/>
          <p:cNvSpPr>
            <a:spLocks/>
          </p:cNvSpPr>
          <p:nvPr/>
        </p:nvSpPr>
        <p:spPr bwMode="auto">
          <a:xfrm>
            <a:off x="4367213" y="60864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43" name="Freeform 495"/>
          <p:cNvSpPr>
            <a:spLocks/>
          </p:cNvSpPr>
          <p:nvPr/>
        </p:nvSpPr>
        <p:spPr bwMode="auto">
          <a:xfrm>
            <a:off x="3929063" y="43338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44" name="Freeform 496"/>
          <p:cNvSpPr>
            <a:spLocks/>
          </p:cNvSpPr>
          <p:nvPr/>
        </p:nvSpPr>
        <p:spPr bwMode="auto">
          <a:xfrm>
            <a:off x="4329113" y="54959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45" name="Freeform 497"/>
          <p:cNvSpPr>
            <a:spLocks/>
          </p:cNvSpPr>
          <p:nvPr/>
        </p:nvSpPr>
        <p:spPr bwMode="auto">
          <a:xfrm>
            <a:off x="4271963" y="54006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46" name="Freeform 498"/>
          <p:cNvSpPr>
            <a:spLocks/>
          </p:cNvSpPr>
          <p:nvPr/>
        </p:nvSpPr>
        <p:spPr bwMode="auto">
          <a:xfrm>
            <a:off x="4319588" y="57816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47" name="Freeform 499"/>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48" name="Freeform 500"/>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49" name="Freeform 501"/>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50" name="Freeform 502"/>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51" name="Freeform 503"/>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52" name="Freeform 504"/>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53" name="Freeform 505"/>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54" name="Freeform 506"/>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55" name="Freeform 507"/>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56" name="Freeform 508"/>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57" name="Freeform 509"/>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58" name="Freeform 510"/>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59" name="Freeform 511"/>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60" name="Freeform 512"/>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61" name="Freeform 513"/>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62" name="Freeform 514"/>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63" name="Freeform 515"/>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64" name="Freeform 516"/>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65" name="Freeform 517"/>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66" name="Freeform 518"/>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67" name="Freeform 519"/>
          <p:cNvSpPr>
            <a:spLocks/>
          </p:cNvSpPr>
          <p:nvPr/>
        </p:nvSpPr>
        <p:spPr bwMode="auto">
          <a:xfrm>
            <a:off x="4567238" y="6134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68" name="Freeform 520"/>
          <p:cNvSpPr>
            <a:spLocks/>
          </p:cNvSpPr>
          <p:nvPr/>
        </p:nvSpPr>
        <p:spPr bwMode="auto">
          <a:xfrm>
            <a:off x="4481513" y="59721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69" name="Freeform 521"/>
          <p:cNvSpPr>
            <a:spLocks/>
          </p:cNvSpPr>
          <p:nvPr/>
        </p:nvSpPr>
        <p:spPr bwMode="auto">
          <a:xfrm>
            <a:off x="4376738" y="56007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70" name="Freeform 522"/>
          <p:cNvSpPr>
            <a:spLocks/>
          </p:cNvSpPr>
          <p:nvPr/>
        </p:nvSpPr>
        <p:spPr bwMode="auto">
          <a:xfrm>
            <a:off x="4386263" y="55911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71" name="Freeform 523"/>
          <p:cNvSpPr>
            <a:spLocks/>
          </p:cNvSpPr>
          <p:nvPr/>
        </p:nvSpPr>
        <p:spPr bwMode="auto">
          <a:xfrm>
            <a:off x="4157663" y="43053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72" name="Freeform 524"/>
          <p:cNvSpPr>
            <a:spLocks/>
          </p:cNvSpPr>
          <p:nvPr/>
        </p:nvSpPr>
        <p:spPr bwMode="auto">
          <a:xfrm>
            <a:off x="4367213" y="58769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73" name="Freeform 525"/>
          <p:cNvSpPr>
            <a:spLocks/>
          </p:cNvSpPr>
          <p:nvPr/>
        </p:nvSpPr>
        <p:spPr bwMode="auto">
          <a:xfrm>
            <a:off x="4271963" y="54387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74" name="Freeform 526"/>
          <p:cNvSpPr>
            <a:spLocks/>
          </p:cNvSpPr>
          <p:nvPr/>
        </p:nvSpPr>
        <p:spPr bwMode="auto">
          <a:xfrm>
            <a:off x="4329113" y="59531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75" name="Freeform 527"/>
          <p:cNvSpPr>
            <a:spLocks/>
          </p:cNvSpPr>
          <p:nvPr/>
        </p:nvSpPr>
        <p:spPr bwMode="auto">
          <a:xfrm>
            <a:off x="4471988" y="62198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76" name="Freeform 528"/>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77" name="Freeform 529"/>
          <p:cNvSpPr>
            <a:spLocks/>
          </p:cNvSpPr>
          <p:nvPr/>
        </p:nvSpPr>
        <p:spPr bwMode="auto">
          <a:xfrm>
            <a:off x="4433888" y="55816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78" name="Freeform 530"/>
          <p:cNvSpPr>
            <a:spLocks/>
          </p:cNvSpPr>
          <p:nvPr/>
        </p:nvSpPr>
        <p:spPr bwMode="auto">
          <a:xfrm>
            <a:off x="4557713" y="60102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79" name="Freeform 531"/>
          <p:cNvSpPr>
            <a:spLocks/>
          </p:cNvSpPr>
          <p:nvPr/>
        </p:nvSpPr>
        <p:spPr bwMode="auto">
          <a:xfrm>
            <a:off x="4519613" y="62484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80" name="Freeform 532"/>
          <p:cNvSpPr>
            <a:spLocks/>
          </p:cNvSpPr>
          <p:nvPr/>
        </p:nvSpPr>
        <p:spPr bwMode="auto">
          <a:xfrm>
            <a:off x="4433888" y="58293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81" name="Freeform 533"/>
          <p:cNvSpPr>
            <a:spLocks/>
          </p:cNvSpPr>
          <p:nvPr/>
        </p:nvSpPr>
        <p:spPr bwMode="auto">
          <a:xfrm>
            <a:off x="4538663" y="62484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82" name="Freeform 534"/>
          <p:cNvSpPr>
            <a:spLocks/>
          </p:cNvSpPr>
          <p:nvPr/>
        </p:nvSpPr>
        <p:spPr bwMode="auto">
          <a:xfrm>
            <a:off x="4529138" y="48006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83" name="Freeform 535"/>
          <p:cNvSpPr>
            <a:spLocks/>
          </p:cNvSpPr>
          <p:nvPr/>
        </p:nvSpPr>
        <p:spPr bwMode="auto">
          <a:xfrm>
            <a:off x="4672013" y="49625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84" name="Freeform 536"/>
          <p:cNvSpPr>
            <a:spLocks/>
          </p:cNvSpPr>
          <p:nvPr/>
        </p:nvSpPr>
        <p:spPr bwMode="auto">
          <a:xfrm>
            <a:off x="4481513" y="61245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85" name="Freeform 537"/>
          <p:cNvSpPr>
            <a:spLocks/>
          </p:cNvSpPr>
          <p:nvPr/>
        </p:nvSpPr>
        <p:spPr bwMode="auto">
          <a:xfrm>
            <a:off x="4462463" y="60388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86" name="Freeform 538"/>
          <p:cNvSpPr>
            <a:spLocks/>
          </p:cNvSpPr>
          <p:nvPr/>
        </p:nvSpPr>
        <p:spPr bwMode="auto">
          <a:xfrm>
            <a:off x="4529138" y="62769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87" name="Freeform 539"/>
          <p:cNvSpPr>
            <a:spLocks/>
          </p:cNvSpPr>
          <p:nvPr/>
        </p:nvSpPr>
        <p:spPr bwMode="auto">
          <a:xfrm>
            <a:off x="4557713" y="62198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88" name="Freeform 540"/>
          <p:cNvSpPr>
            <a:spLocks/>
          </p:cNvSpPr>
          <p:nvPr/>
        </p:nvSpPr>
        <p:spPr bwMode="auto">
          <a:xfrm>
            <a:off x="4643438" y="58483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89" name="Freeform 541"/>
          <p:cNvSpPr>
            <a:spLocks/>
          </p:cNvSpPr>
          <p:nvPr/>
        </p:nvSpPr>
        <p:spPr bwMode="auto">
          <a:xfrm>
            <a:off x="4491038" y="6134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90" name="Freeform 542"/>
          <p:cNvSpPr>
            <a:spLocks/>
          </p:cNvSpPr>
          <p:nvPr/>
        </p:nvSpPr>
        <p:spPr bwMode="auto">
          <a:xfrm>
            <a:off x="4167188" y="51435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91" name="Freeform 543"/>
          <p:cNvSpPr>
            <a:spLocks/>
          </p:cNvSpPr>
          <p:nvPr/>
        </p:nvSpPr>
        <p:spPr bwMode="auto">
          <a:xfrm>
            <a:off x="4214813" y="50292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92" name="Freeform 544"/>
          <p:cNvSpPr>
            <a:spLocks/>
          </p:cNvSpPr>
          <p:nvPr/>
        </p:nvSpPr>
        <p:spPr bwMode="auto">
          <a:xfrm>
            <a:off x="4281488" y="53149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93" name="Freeform 545"/>
          <p:cNvSpPr>
            <a:spLocks/>
          </p:cNvSpPr>
          <p:nvPr/>
        </p:nvSpPr>
        <p:spPr bwMode="auto">
          <a:xfrm>
            <a:off x="4214813" y="53625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94" name="Freeform 546"/>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95" name="Freeform 547"/>
          <p:cNvSpPr>
            <a:spLocks/>
          </p:cNvSpPr>
          <p:nvPr/>
        </p:nvSpPr>
        <p:spPr bwMode="auto">
          <a:xfrm>
            <a:off x="4291013" y="57054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96" name="Freeform 548"/>
          <p:cNvSpPr>
            <a:spLocks/>
          </p:cNvSpPr>
          <p:nvPr/>
        </p:nvSpPr>
        <p:spPr bwMode="auto">
          <a:xfrm>
            <a:off x="3910013" y="51054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97" name="Freeform 549"/>
          <p:cNvSpPr>
            <a:spLocks/>
          </p:cNvSpPr>
          <p:nvPr/>
        </p:nvSpPr>
        <p:spPr bwMode="auto">
          <a:xfrm>
            <a:off x="3709988" y="48101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98" name="Freeform 550"/>
          <p:cNvSpPr>
            <a:spLocks/>
          </p:cNvSpPr>
          <p:nvPr/>
        </p:nvSpPr>
        <p:spPr bwMode="auto">
          <a:xfrm>
            <a:off x="4529138" y="46672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99" name="Freeform 551"/>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00" name="Freeform 552"/>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01" name="Freeform 553"/>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02" name="Freeform 554"/>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03" name="Freeform 555"/>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04" name="Freeform 556"/>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05" name="Freeform 557"/>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06" name="Freeform 558"/>
          <p:cNvSpPr>
            <a:spLocks/>
          </p:cNvSpPr>
          <p:nvPr/>
        </p:nvSpPr>
        <p:spPr bwMode="auto">
          <a:xfrm>
            <a:off x="4071938" y="5753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07" name="Freeform 559"/>
          <p:cNvSpPr>
            <a:spLocks/>
          </p:cNvSpPr>
          <p:nvPr/>
        </p:nvSpPr>
        <p:spPr bwMode="auto">
          <a:xfrm>
            <a:off x="4633913" y="61626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08" name="Freeform 560"/>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09" name="Freeform 561"/>
          <p:cNvSpPr>
            <a:spLocks/>
          </p:cNvSpPr>
          <p:nvPr/>
        </p:nvSpPr>
        <p:spPr bwMode="auto">
          <a:xfrm>
            <a:off x="4157663" y="52673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10" name="Freeform 562"/>
          <p:cNvSpPr>
            <a:spLocks/>
          </p:cNvSpPr>
          <p:nvPr/>
        </p:nvSpPr>
        <p:spPr bwMode="auto">
          <a:xfrm>
            <a:off x="4252913" y="55435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11" name="Freeform 563"/>
          <p:cNvSpPr>
            <a:spLocks/>
          </p:cNvSpPr>
          <p:nvPr/>
        </p:nvSpPr>
        <p:spPr bwMode="auto">
          <a:xfrm>
            <a:off x="4119563" y="56578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12" name="Freeform 564"/>
          <p:cNvSpPr>
            <a:spLocks/>
          </p:cNvSpPr>
          <p:nvPr/>
        </p:nvSpPr>
        <p:spPr bwMode="auto">
          <a:xfrm>
            <a:off x="4395788" y="59626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13" name="Freeform 565"/>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14" name="Freeform 566"/>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15" name="Freeform 567"/>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16" name="Freeform 568"/>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17" name="Freeform 569"/>
          <p:cNvSpPr>
            <a:spLocks/>
          </p:cNvSpPr>
          <p:nvPr/>
        </p:nvSpPr>
        <p:spPr bwMode="auto">
          <a:xfrm>
            <a:off x="4719638" y="44386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18" name="Freeform 570"/>
          <p:cNvSpPr>
            <a:spLocks/>
          </p:cNvSpPr>
          <p:nvPr/>
        </p:nvSpPr>
        <p:spPr bwMode="auto">
          <a:xfrm>
            <a:off x="4557713" y="60293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19" name="Freeform 571"/>
          <p:cNvSpPr>
            <a:spLocks/>
          </p:cNvSpPr>
          <p:nvPr/>
        </p:nvSpPr>
        <p:spPr bwMode="auto">
          <a:xfrm>
            <a:off x="4891088" y="56292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20" name="Freeform 572"/>
          <p:cNvSpPr>
            <a:spLocks/>
          </p:cNvSpPr>
          <p:nvPr/>
        </p:nvSpPr>
        <p:spPr bwMode="auto">
          <a:xfrm>
            <a:off x="4405313" y="55530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21" name="Freeform 573"/>
          <p:cNvSpPr>
            <a:spLocks/>
          </p:cNvSpPr>
          <p:nvPr/>
        </p:nvSpPr>
        <p:spPr bwMode="auto">
          <a:xfrm>
            <a:off x="4414838" y="57816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22" name="Freeform 574"/>
          <p:cNvSpPr>
            <a:spLocks/>
          </p:cNvSpPr>
          <p:nvPr/>
        </p:nvSpPr>
        <p:spPr bwMode="auto">
          <a:xfrm>
            <a:off x="4310063" y="58197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23" name="Freeform 575"/>
          <p:cNvSpPr>
            <a:spLocks/>
          </p:cNvSpPr>
          <p:nvPr/>
        </p:nvSpPr>
        <p:spPr bwMode="auto">
          <a:xfrm>
            <a:off x="4500563" y="61722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24" name="Freeform 576"/>
          <p:cNvSpPr>
            <a:spLocks/>
          </p:cNvSpPr>
          <p:nvPr/>
        </p:nvSpPr>
        <p:spPr bwMode="auto">
          <a:xfrm>
            <a:off x="4462463" y="60769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25" name="Freeform 577"/>
          <p:cNvSpPr>
            <a:spLocks/>
          </p:cNvSpPr>
          <p:nvPr/>
        </p:nvSpPr>
        <p:spPr bwMode="auto">
          <a:xfrm>
            <a:off x="4386263" y="57721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26" name="Freeform 578"/>
          <p:cNvSpPr>
            <a:spLocks/>
          </p:cNvSpPr>
          <p:nvPr/>
        </p:nvSpPr>
        <p:spPr bwMode="auto">
          <a:xfrm>
            <a:off x="4491038" y="62007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27" name="Freeform 579"/>
          <p:cNvSpPr>
            <a:spLocks/>
          </p:cNvSpPr>
          <p:nvPr/>
        </p:nvSpPr>
        <p:spPr bwMode="auto">
          <a:xfrm>
            <a:off x="4462463" y="60960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28" name="Freeform 580"/>
          <p:cNvSpPr>
            <a:spLocks/>
          </p:cNvSpPr>
          <p:nvPr/>
        </p:nvSpPr>
        <p:spPr bwMode="auto">
          <a:xfrm>
            <a:off x="4529138" y="48006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29" name="Freeform 581"/>
          <p:cNvSpPr>
            <a:spLocks/>
          </p:cNvSpPr>
          <p:nvPr/>
        </p:nvSpPr>
        <p:spPr bwMode="auto">
          <a:xfrm>
            <a:off x="4433888" y="58007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30" name="Freeform 582"/>
          <p:cNvSpPr>
            <a:spLocks/>
          </p:cNvSpPr>
          <p:nvPr/>
        </p:nvSpPr>
        <p:spPr bwMode="auto">
          <a:xfrm>
            <a:off x="4605338" y="49339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31" name="Freeform 583"/>
          <p:cNvSpPr>
            <a:spLocks/>
          </p:cNvSpPr>
          <p:nvPr/>
        </p:nvSpPr>
        <p:spPr bwMode="auto">
          <a:xfrm>
            <a:off x="3843338" y="55911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32" name="Freeform 584"/>
          <p:cNvSpPr>
            <a:spLocks/>
          </p:cNvSpPr>
          <p:nvPr/>
        </p:nvSpPr>
        <p:spPr bwMode="auto">
          <a:xfrm>
            <a:off x="4500563" y="61817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33" name="Freeform 585"/>
          <p:cNvSpPr>
            <a:spLocks/>
          </p:cNvSpPr>
          <p:nvPr/>
        </p:nvSpPr>
        <p:spPr bwMode="auto">
          <a:xfrm>
            <a:off x="4386263" y="56959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34" name="Freeform 586"/>
          <p:cNvSpPr>
            <a:spLocks/>
          </p:cNvSpPr>
          <p:nvPr/>
        </p:nvSpPr>
        <p:spPr bwMode="auto">
          <a:xfrm>
            <a:off x="4405313" y="55816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35" name="Freeform 587"/>
          <p:cNvSpPr>
            <a:spLocks/>
          </p:cNvSpPr>
          <p:nvPr/>
        </p:nvSpPr>
        <p:spPr bwMode="auto">
          <a:xfrm>
            <a:off x="3843338" y="47339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36" name="Freeform 588"/>
          <p:cNvSpPr>
            <a:spLocks/>
          </p:cNvSpPr>
          <p:nvPr/>
        </p:nvSpPr>
        <p:spPr bwMode="auto">
          <a:xfrm>
            <a:off x="4624388" y="50673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37" name="Freeform 589"/>
          <p:cNvSpPr>
            <a:spLocks/>
          </p:cNvSpPr>
          <p:nvPr/>
        </p:nvSpPr>
        <p:spPr bwMode="auto">
          <a:xfrm>
            <a:off x="4300538" y="51339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38" name="Freeform 590"/>
          <p:cNvSpPr>
            <a:spLocks/>
          </p:cNvSpPr>
          <p:nvPr/>
        </p:nvSpPr>
        <p:spPr bwMode="auto">
          <a:xfrm>
            <a:off x="4452938" y="59150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39" name="Freeform 591"/>
          <p:cNvSpPr>
            <a:spLocks/>
          </p:cNvSpPr>
          <p:nvPr/>
        </p:nvSpPr>
        <p:spPr bwMode="auto">
          <a:xfrm>
            <a:off x="4414838" y="5753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40" name="Freeform 592"/>
          <p:cNvSpPr>
            <a:spLocks/>
          </p:cNvSpPr>
          <p:nvPr/>
        </p:nvSpPr>
        <p:spPr bwMode="auto">
          <a:xfrm>
            <a:off x="4386263" y="5753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41" name="Freeform 593"/>
          <p:cNvSpPr>
            <a:spLocks/>
          </p:cNvSpPr>
          <p:nvPr/>
        </p:nvSpPr>
        <p:spPr bwMode="auto">
          <a:xfrm>
            <a:off x="4252913" y="57816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42" name="Freeform 594"/>
          <p:cNvSpPr>
            <a:spLocks/>
          </p:cNvSpPr>
          <p:nvPr/>
        </p:nvSpPr>
        <p:spPr bwMode="auto">
          <a:xfrm>
            <a:off x="4338638" y="53149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43" name="Freeform 595"/>
          <p:cNvSpPr>
            <a:spLocks/>
          </p:cNvSpPr>
          <p:nvPr/>
        </p:nvSpPr>
        <p:spPr bwMode="auto">
          <a:xfrm>
            <a:off x="4567238" y="57816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44" name="Freeform 596"/>
          <p:cNvSpPr>
            <a:spLocks/>
          </p:cNvSpPr>
          <p:nvPr/>
        </p:nvSpPr>
        <p:spPr bwMode="auto">
          <a:xfrm>
            <a:off x="4538663" y="62579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45" name="Freeform 597"/>
          <p:cNvSpPr>
            <a:spLocks/>
          </p:cNvSpPr>
          <p:nvPr/>
        </p:nvSpPr>
        <p:spPr bwMode="auto">
          <a:xfrm>
            <a:off x="4329113" y="52959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46" name="Freeform 598"/>
          <p:cNvSpPr>
            <a:spLocks/>
          </p:cNvSpPr>
          <p:nvPr/>
        </p:nvSpPr>
        <p:spPr bwMode="auto">
          <a:xfrm>
            <a:off x="4414838" y="57626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47" name="Freeform 599"/>
          <p:cNvSpPr>
            <a:spLocks/>
          </p:cNvSpPr>
          <p:nvPr/>
        </p:nvSpPr>
        <p:spPr bwMode="auto">
          <a:xfrm>
            <a:off x="4281488" y="51244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49" name="Freeform 601"/>
          <p:cNvSpPr>
            <a:spLocks/>
          </p:cNvSpPr>
          <p:nvPr/>
        </p:nvSpPr>
        <p:spPr bwMode="auto">
          <a:xfrm>
            <a:off x="4605338" y="54959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50" name="Freeform 602"/>
          <p:cNvSpPr>
            <a:spLocks/>
          </p:cNvSpPr>
          <p:nvPr/>
        </p:nvSpPr>
        <p:spPr bwMode="auto">
          <a:xfrm>
            <a:off x="4614863" y="60293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51" name="Freeform 603"/>
          <p:cNvSpPr>
            <a:spLocks/>
          </p:cNvSpPr>
          <p:nvPr/>
        </p:nvSpPr>
        <p:spPr bwMode="auto">
          <a:xfrm>
            <a:off x="4414838" y="58578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52" name="Freeform 604"/>
          <p:cNvSpPr>
            <a:spLocks/>
          </p:cNvSpPr>
          <p:nvPr/>
        </p:nvSpPr>
        <p:spPr bwMode="auto">
          <a:xfrm>
            <a:off x="4433888" y="58674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53" name="Freeform 605"/>
          <p:cNvSpPr>
            <a:spLocks/>
          </p:cNvSpPr>
          <p:nvPr/>
        </p:nvSpPr>
        <p:spPr bwMode="auto">
          <a:xfrm>
            <a:off x="4348163" y="57721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54" name="Freeform 606"/>
          <p:cNvSpPr>
            <a:spLocks/>
          </p:cNvSpPr>
          <p:nvPr/>
        </p:nvSpPr>
        <p:spPr bwMode="auto">
          <a:xfrm>
            <a:off x="4538663" y="62674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55" name="Freeform 607"/>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56" name="Freeform 608"/>
          <p:cNvSpPr>
            <a:spLocks/>
          </p:cNvSpPr>
          <p:nvPr/>
        </p:nvSpPr>
        <p:spPr bwMode="auto">
          <a:xfrm>
            <a:off x="4843463" y="5753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58" name="Freeform 610"/>
          <p:cNvSpPr>
            <a:spLocks/>
          </p:cNvSpPr>
          <p:nvPr/>
        </p:nvSpPr>
        <p:spPr bwMode="auto">
          <a:xfrm>
            <a:off x="4510088" y="62484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59" name="Freeform 611"/>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60" name="Freeform 612"/>
          <p:cNvSpPr>
            <a:spLocks/>
          </p:cNvSpPr>
          <p:nvPr/>
        </p:nvSpPr>
        <p:spPr bwMode="auto">
          <a:xfrm>
            <a:off x="4233863" y="55816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61" name="Freeform 613"/>
          <p:cNvSpPr>
            <a:spLocks/>
          </p:cNvSpPr>
          <p:nvPr/>
        </p:nvSpPr>
        <p:spPr bwMode="auto">
          <a:xfrm>
            <a:off x="4310063" y="58959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62" name="Freeform 614"/>
          <p:cNvSpPr>
            <a:spLocks/>
          </p:cNvSpPr>
          <p:nvPr/>
        </p:nvSpPr>
        <p:spPr bwMode="auto">
          <a:xfrm>
            <a:off x="4271963" y="59340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63" name="Freeform 615"/>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64" name="Freeform 616"/>
          <p:cNvSpPr>
            <a:spLocks/>
          </p:cNvSpPr>
          <p:nvPr/>
        </p:nvSpPr>
        <p:spPr bwMode="auto">
          <a:xfrm>
            <a:off x="3505200" y="46482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65" name="Freeform 617"/>
          <p:cNvSpPr>
            <a:spLocks/>
          </p:cNvSpPr>
          <p:nvPr/>
        </p:nvSpPr>
        <p:spPr bwMode="auto">
          <a:xfrm>
            <a:off x="3443288" y="43815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66" name="Freeform 618"/>
          <p:cNvSpPr>
            <a:spLocks/>
          </p:cNvSpPr>
          <p:nvPr/>
        </p:nvSpPr>
        <p:spPr bwMode="auto">
          <a:xfrm>
            <a:off x="4529138" y="46577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67" name="Freeform 619"/>
          <p:cNvSpPr>
            <a:spLocks/>
          </p:cNvSpPr>
          <p:nvPr/>
        </p:nvSpPr>
        <p:spPr bwMode="auto">
          <a:xfrm>
            <a:off x="4529138" y="46958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68" name="Freeform 620"/>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69" name="Freeform 621"/>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70" name="Freeform 622"/>
          <p:cNvSpPr>
            <a:spLocks/>
          </p:cNvSpPr>
          <p:nvPr/>
        </p:nvSpPr>
        <p:spPr bwMode="auto">
          <a:xfrm>
            <a:off x="4043363" y="53911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71" name="Freeform 623"/>
          <p:cNvSpPr>
            <a:spLocks/>
          </p:cNvSpPr>
          <p:nvPr/>
        </p:nvSpPr>
        <p:spPr bwMode="auto">
          <a:xfrm>
            <a:off x="3433763" y="50958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72" name="Freeform 624"/>
          <p:cNvSpPr>
            <a:spLocks/>
          </p:cNvSpPr>
          <p:nvPr/>
        </p:nvSpPr>
        <p:spPr bwMode="auto">
          <a:xfrm>
            <a:off x="4005263" y="56959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73" name="Freeform 625"/>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74" name="Freeform 626"/>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75" name="Freeform 627"/>
          <p:cNvSpPr>
            <a:spLocks/>
          </p:cNvSpPr>
          <p:nvPr/>
        </p:nvSpPr>
        <p:spPr bwMode="auto">
          <a:xfrm>
            <a:off x="3576638" y="42386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76" name="Freeform 628"/>
          <p:cNvSpPr>
            <a:spLocks/>
          </p:cNvSpPr>
          <p:nvPr/>
        </p:nvSpPr>
        <p:spPr bwMode="auto">
          <a:xfrm>
            <a:off x="4443413" y="60579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77" name="Freeform 629"/>
          <p:cNvSpPr>
            <a:spLocks/>
          </p:cNvSpPr>
          <p:nvPr/>
        </p:nvSpPr>
        <p:spPr bwMode="auto">
          <a:xfrm>
            <a:off x="4338638" y="5753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78" name="Freeform 630"/>
          <p:cNvSpPr>
            <a:spLocks/>
          </p:cNvSpPr>
          <p:nvPr/>
        </p:nvSpPr>
        <p:spPr bwMode="auto">
          <a:xfrm>
            <a:off x="4433888" y="59531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79" name="Freeform 631"/>
          <p:cNvSpPr>
            <a:spLocks/>
          </p:cNvSpPr>
          <p:nvPr/>
        </p:nvSpPr>
        <p:spPr bwMode="auto">
          <a:xfrm>
            <a:off x="4481513" y="60769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80" name="Freeform 632"/>
          <p:cNvSpPr>
            <a:spLocks/>
          </p:cNvSpPr>
          <p:nvPr/>
        </p:nvSpPr>
        <p:spPr bwMode="auto">
          <a:xfrm>
            <a:off x="4843463" y="45148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81" name="Freeform 633"/>
          <p:cNvSpPr>
            <a:spLocks/>
          </p:cNvSpPr>
          <p:nvPr/>
        </p:nvSpPr>
        <p:spPr bwMode="auto">
          <a:xfrm>
            <a:off x="4633913" y="60293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82" name="Freeform 634"/>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83" name="Freeform 635"/>
          <p:cNvSpPr>
            <a:spLocks/>
          </p:cNvSpPr>
          <p:nvPr/>
        </p:nvSpPr>
        <p:spPr bwMode="auto">
          <a:xfrm>
            <a:off x="4529138" y="46482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84" name="Freeform 636"/>
          <p:cNvSpPr>
            <a:spLocks/>
          </p:cNvSpPr>
          <p:nvPr/>
        </p:nvSpPr>
        <p:spPr bwMode="auto">
          <a:xfrm>
            <a:off x="4529138" y="46672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85" name="Freeform 637"/>
          <p:cNvSpPr>
            <a:spLocks/>
          </p:cNvSpPr>
          <p:nvPr/>
        </p:nvSpPr>
        <p:spPr bwMode="auto">
          <a:xfrm>
            <a:off x="4376738" y="60007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86" name="Freeform 638"/>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87" name="Freeform 639"/>
          <p:cNvSpPr>
            <a:spLocks/>
          </p:cNvSpPr>
          <p:nvPr/>
        </p:nvSpPr>
        <p:spPr bwMode="auto">
          <a:xfrm>
            <a:off x="4643438" y="6134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88" name="Freeform 640"/>
          <p:cNvSpPr>
            <a:spLocks/>
          </p:cNvSpPr>
          <p:nvPr/>
        </p:nvSpPr>
        <p:spPr bwMode="auto">
          <a:xfrm>
            <a:off x="4529138" y="50577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89" name="Freeform 641"/>
          <p:cNvSpPr>
            <a:spLocks/>
          </p:cNvSpPr>
          <p:nvPr/>
        </p:nvSpPr>
        <p:spPr bwMode="auto">
          <a:xfrm>
            <a:off x="3976688" y="43624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90" name="Freeform 642"/>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91" name="Freeform 643"/>
          <p:cNvSpPr>
            <a:spLocks/>
          </p:cNvSpPr>
          <p:nvPr/>
        </p:nvSpPr>
        <p:spPr bwMode="auto">
          <a:xfrm>
            <a:off x="4129088" y="53435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92" name="Freeform 644"/>
          <p:cNvSpPr>
            <a:spLocks/>
          </p:cNvSpPr>
          <p:nvPr/>
        </p:nvSpPr>
        <p:spPr bwMode="auto">
          <a:xfrm>
            <a:off x="3995738" y="54292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93" name="Freeform 645"/>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94" name="Freeform 646"/>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95" name="Freeform 647"/>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96" name="Freeform 648"/>
          <p:cNvSpPr>
            <a:spLocks/>
          </p:cNvSpPr>
          <p:nvPr/>
        </p:nvSpPr>
        <p:spPr bwMode="auto">
          <a:xfrm>
            <a:off x="4700588" y="59721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97" name="Freeform 649"/>
          <p:cNvSpPr>
            <a:spLocks/>
          </p:cNvSpPr>
          <p:nvPr/>
        </p:nvSpPr>
        <p:spPr bwMode="auto">
          <a:xfrm>
            <a:off x="4338638" y="574357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98" name="Freeform 650"/>
          <p:cNvSpPr>
            <a:spLocks/>
          </p:cNvSpPr>
          <p:nvPr/>
        </p:nvSpPr>
        <p:spPr bwMode="auto">
          <a:xfrm>
            <a:off x="4462463" y="6134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99" name="Freeform 651"/>
          <p:cNvSpPr>
            <a:spLocks/>
          </p:cNvSpPr>
          <p:nvPr/>
        </p:nvSpPr>
        <p:spPr bwMode="auto">
          <a:xfrm>
            <a:off x="4233863" y="54483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700" name="Freeform 652"/>
          <p:cNvSpPr>
            <a:spLocks/>
          </p:cNvSpPr>
          <p:nvPr/>
        </p:nvSpPr>
        <p:spPr bwMode="auto">
          <a:xfrm>
            <a:off x="3995738" y="56864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701" name="Freeform 653"/>
          <p:cNvSpPr>
            <a:spLocks/>
          </p:cNvSpPr>
          <p:nvPr/>
        </p:nvSpPr>
        <p:spPr bwMode="auto">
          <a:xfrm>
            <a:off x="3605213" y="54959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702" name="Freeform 654"/>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703" name="Freeform 655"/>
          <p:cNvSpPr>
            <a:spLocks/>
          </p:cNvSpPr>
          <p:nvPr/>
        </p:nvSpPr>
        <p:spPr bwMode="auto">
          <a:xfrm>
            <a:off x="4529138" y="48768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704" name="Freeform 656"/>
          <p:cNvSpPr>
            <a:spLocks/>
          </p:cNvSpPr>
          <p:nvPr/>
        </p:nvSpPr>
        <p:spPr bwMode="auto">
          <a:xfrm>
            <a:off x="4529138" y="47625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705" name="Freeform 657"/>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706" name="Freeform 658"/>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707" name="Freeform 659"/>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708" name="Freeform 660"/>
          <p:cNvSpPr>
            <a:spLocks/>
          </p:cNvSpPr>
          <p:nvPr/>
        </p:nvSpPr>
        <p:spPr bwMode="auto">
          <a:xfrm>
            <a:off x="4529138" y="46482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709" name="Freeform 661"/>
          <p:cNvSpPr>
            <a:spLocks/>
          </p:cNvSpPr>
          <p:nvPr/>
        </p:nvSpPr>
        <p:spPr bwMode="auto">
          <a:xfrm>
            <a:off x="4529138" y="50673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710" name="Freeform 662"/>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711" name="Freeform 663"/>
          <p:cNvSpPr>
            <a:spLocks/>
          </p:cNvSpPr>
          <p:nvPr/>
        </p:nvSpPr>
        <p:spPr bwMode="auto">
          <a:xfrm>
            <a:off x="4529138" y="4657725"/>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712" name="Freeform 664"/>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713" name="Freeform 665"/>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714" name="Freeform 666"/>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715" name="Freeform 667"/>
          <p:cNvSpPr>
            <a:spLocks/>
          </p:cNvSpPr>
          <p:nvPr/>
        </p:nvSpPr>
        <p:spPr bwMode="auto">
          <a:xfrm>
            <a:off x="4529138" y="53721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676" name="Text Box 2"/>
          <p:cNvSpPr txBox="1">
            <a:spLocks noChangeArrowheads="1"/>
          </p:cNvSpPr>
          <p:nvPr/>
        </p:nvSpPr>
        <p:spPr bwMode="auto">
          <a:xfrm>
            <a:off x="47257" y="-49940"/>
            <a:ext cx="9055812" cy="13849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en-US" b="1" dirty="0" smtClean="0">
                <a:solidFill>
                  <a:srgbClr val="191919"/>
                </a:solidFill>
                <a:latin typeface="Arial" charset="0"/>
                <a:ea typeface="ＭＳ Ｐゴシック" pitchFamily="34" charset="-128"/>
              </a:rPr>
              <a:t>Mouse kidney lipids changed following IR (0.5/6hrs)</a:t>
            </a:r>
          </a:p>
          <a:p>
            <a:r>
              <a:rPr lang="en-US" altLang="en-US" b="1" dirty="0" smtClean="0">
                <a:solidFill>
                  <a:srgbClr val="191919"/>
                </a:solidFill>
                <a:latin typeface="Arial" charset="0"/>
                <a:ea typeface="ＭＳ Ｐゴシック" pitchFamily="34" charset="-128"/>
              </a:rPr>
              <a:t>(</a:t>
            </a:r>
            <a:r>
              <a:rPr lang="en-US" altLang="en-US" sz="2400" b="1" dirty="0" smtClean="0">
                <a:solidFill>
                  <a:srgbClr val="191919"/>
                </a:solidFill>
                <a:latin typeface="Arial" charset="0"/>
                <a:ea typeface="ＭＳ Ｐゴシック" pitchFamily="34" charset="-128"/>
              </a:rPr>
              <a:t>5600 Triple-TOF SWATH</a:t>
            </a:r>
          </a:p>
          <a:p>
            <a:r>
              <a:rPr lang="en-US" altLang="en-US" sz="2400" b="1" dirty="0" smtClean="0">
                <a:solidFill>
                  <a:srgbClr val="191919"/>
                </a:solidFill>
                <a:latin typeface="Arial" charset="0"/>
                <a:ea typeface="ＭＳ Ｐゴシック" pitchFamily="34" charset="-128"/>
              </a:rPr>
              <a:t>positive mode</a:t>
            </a:r>
            <a:r>
              <a:rPr lang="en-US" altLang="en-US" b="1" dirty="0" smtClean="0">
                <a:solidFill>
                  <a:srgbClr val="191919"/>
                </a:solidFill>
                <a:latin typeface="Arial" charset="0"/>
                <a:ea typeface="ＭＳ Ｐゴシック" pitchFamily="34" charset="-128"/>
              </a:rPr>
              <a:t>).</a:t>
            </a:r>
          </a:p>
        </p:txBody>
      </p:sp>
      <p:sp>
        <p:nvSpPr>
          <p:cNvPr id="2064" name="Line 16"/>
          <p:cNvSpPr>
            <a:spLocks noChangeShapeType="1"/>
          </p:cNvSpPr>
          <p:nvPr/>
        </p:nvSpPr>
        <p:spPr bwMode="auto">
          <a:xfrm>
            <a:off x="4538663" y="6334125"/>
            <a:ext cx="3810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endParaRPr lang="en-US" sz="1800" smtClean="0">
              <a:solidFill>
                <a:srgbClr val="000000"/>
              </a:solidFill>
              <a:latin typeface="Arial" charset="0"/>
            </a:endParaRPr>
          </a:p>
        </p:txBody>
      </p:sp>
      <p:sp>
        <p:nvSpPr>
          <p:cNvPr id="2075" name="Line 27"/>
          <p:cNvSpPr>
            <a:spLocks noChangeShapeType="1"/>
          </p:cNvSpPr>
          <p:nvPr/>
        </p:nvSpPr>
        <p:spPr bwMode="auto">
          <a:xfrm flipV="1">
            <a:off x="4576763" y="6334125"/>
            <a:ext cx="0" cy="381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endParaRPr lang="en-US" sz="1800" smtClean="0">
              <a:solidFill>
                <a:srgbClr val="000000"/>
              </a:solidFill>
              <a:latin typeface="Arial" charset="0"/>
            </a:endParaRPr>
          </a:p>
        </p:txBody>
      </p:sp>
      <p:grpSp>
        <p:nvGrpSpPr>
          <p:cNvPr id="2" name="Group 1"/>
          <p:cNvGrpSpPr/>
          <p:nvPr/>
        </p:nvGrpSpPr>
        <p:grpSpPr>
          <a:xfrm>
            <a:off x="245913" y="358070"/>
            <a:ext cx="8631972" cy="6266277"/>
            <a:chOff x="245913" y="358070"/>
            <a:chExt cx="8631972" cy="6266277"/>
          </a:xfrm>
        </p:grpSpPr>
        <p:sp>
          <p:nvSpPr>
            <p:cNvPr id="2717" name="Rectangle 669"/>
            <p:cNvSpPr>
              <a:spLocks noChangeArrowheads="1"/>
            </p:cNvSpPr>
            <p:nvPr/>
          </p:nvSpPr>
          <p:spPr bwMode="auto">
            <a:xfrm>
              <a:off x="4235628" y="5244395"/>
              <a:ext cx="248466" cy="215444"/>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lIns="0" tIns="0" rIns="0" bIns="0">
              <a:spAutoFit/>
            </a:bodyPr>
            <a:lstStyle/>
            <a:p>
              <a:pPr algn="r" eaLnBrk="1" hangingPunct="1"/>
              <a:r>
                <a:rPr lang="en-US" altLang="en-US" sz="1400" b="1" dirty="0" smtClean="0">
                  <a:solidFill>
                    <a:srgbClr val="000000"/>
                  </a:solidFill>
                  <a:latin typeface="Arial" panose="020B0604020202020204" pitchFamily="34" charset="0"/>
                </a:rPr>
                <a:t>0.5</a:t>
              </a:r>
            </a:p>
          </p:txBody>
        </p:sp>
        <p:sp>
          <p:nvSpPr>
            <p:cNvPr id="2718" name="Rectangle 670"/>
            <p:cNvSpPr>
              <a:spLocks noChangeArrowheads="1"/>
            </p:cNvSpPr>
            <p:nvPr/>
          </p:nvSpPr>
          <p:spPr bwMode="auto">
            <a:xfrm>
              <a:off x="4235628" y="4272845"/>
              <a:ext cx="24846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eaLnBrk="1" hangingPunct="1"/>
              <a:r>
                <a:rPr lang="en-US" altLang="en-US" sz="1400" b="1" dirty="0" smtClean="0">
                  <a:solidFill>
                    <a:srgbClr val="000000"/>
                  </a:solidFill>
                  <a:latin typeface="Arial" panose="020B0604020202020204" pitchFamily="34" charset="0"/>
                </a:rPr>
                <a:t>1.0</a:t>
              </a:r>
            </a:p>
          </p:txBody>
        </p:sp>
        <p:sp>
          <p:nvSpPr>
            <p:cNvPr id="2063" name="Line 15"/>
            <p:cNvSpPr>
              <a:spLocks noChangeShapeType="1"/>
            </p:cNvSpPr>
            <p:nvPr/>
          </p:nvSpPr>
          <p:spPr bwMode="auto">
            <a:xfrm>
              <a:off x="4576763" y="466725"/>
              <a:ext cx="0" cy="58674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endParaRPr lang="en-US" sz="1800" smtClean="0">
                <a:solidFill>
                  <a:srgbClr val="000000"/>
                </a:solidFill>
                <a:latin typeface="Arial" charset="0"/>
              </a:endParaRPr>
            </a:p>
          </p:txBody>
        </p:sp>
        <p:sp>
          <p:nvSpPr>
            <p:cNvPr id="2719" name="Rectangle 671"/>
            <p:cNvSpPr>
              <a:spLocks noChangeArrowheads="1"/>
            </p:cNvSpPr>
            <p:nvPr/>
          </p:nvSpPr>
          <p:spPr bwMode="auto">
            <a:xfrm>
              <a:off x="4235628" y="3291770"/>
              <a:ext cx="24846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eaLnBrk="1" hangingPunct="1"/>
              <a:r>
                <a:rPr lang="en-US" altLang="en-US" sz="1400" b="1" dirty="0" smtClean="0">
                  <a:solidFill>
                    <a:srgbClr val="000000"/>
                  </a:solidFill>
                  <a:latin typeface="Arial" panose="020B0604020202020204" pitchFamily="34" charset="0"/>
                </a:rPr>
                <a:t>1.5</a:t>
              </a:r>
            </a:p>
          </p:txBody>
        </p:sp>
        <p:sp>
          <p:nvSpPr>
            <p:cNvPr id="2720" name="Rectangle 672"/>
            <p:cNvSpPr>
              <a:spLocks noChangeArrowheads="1"/>
            </p:cNvSpPr>
            <p:nvPr/>
          </p:nvSpPr>
          <p:spPr bwMode="auto">
            <a:xfrm>
              <a:off x="4235628" y="2310695"/>
              <a:ext cx="24846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eaLnBrk="1" hangingPunct="1"/>
              <a:r>
                <a:rPr lang="en-US" altLang="en-US" sz="1400" b="1" dirty="0" smtClean="0">
                  <a:solidFill>
                    <a:srgbClr val="000000"/>
                  </a:solidFill>
                  <a:latin typeface="Arial" panose="020B0604020202020204" pitchFamily="34" charset="0"/>
                </a:rPr>
                <a:t>2.0</a:t>
              </a:r>
            </a:p>
          </p:txBody>
        </p:sp>
        <p:sp>
          <p:nvSpPr>
            <p:cNvPr id="2721" name="Rectangle 673"/>
            <p:cNvSpPr>
              <a:spLocks noChangeArrowheads="1"/>
            </p:cNvSpPr>
            <p:nvPr/>
          </p:nvSpPr>
          <p:spPr bwMode="auto">
            <a:xfrm>
              <a:off x="4235628" y="1339145"/>
              <a:ext cx="24846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eaLnBrk="1" hangingPunct="1"/>
              <a:r>
                <a:rPr lang="en-US" altLang="en-US" sz="1400" b="1" dirty="0" smtClean="0">
                  <a:solidFill>
                    <a:srgbClr val="000000"/>
                  </a:solidFill>
                  <a:latin typeface="Arial" panose="020B0604020202020204" pitchFamily="34" charset="0"/>
                </a:rPr>
                <a:t>2.5</a:t>
              </a:r>
            </a:p>
          </p:txBody>
        </p:sp>
        <p:sp>
          <p:nvSpPr>
            <p:cNvPr id="2722" name="Rectangle 674"/>
            <p:cNvSpPr>
              <a:spLocks noChangeArrowheads="1"/>
            </p:cNvSpPr>
            <p:nvPr/>
          </p:nvSpPr>
          <p:spPr bwMode="auto">
            <a:xfrm>
              <a:off x="4235628" y="358070"/>
              <a:ext cx="24846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eaLnBrk="1" hangingPunct="1"/>
              <a:r>
                <a:rPr lang="en-US" altLang="en-US" sz="1400" b="1" dirty="0" smtClean="0">
                  <a:solidFill>
                    <a:srgbClr val="000000"/>
                  </a:solidFill>
                  <a:latin typeface="Arial" panose="020B0604020202020204" pitchFamily="34" charset="0"/>
                </a:rPr>
                <a:t>3.0</a:t>
              </a:r>
            </a:p>
          </p:txBody>
        </p:sp>
        <p:sp>
          <p:nvSpPr>
            <p:cNvPr id="2723" name="Rectangle 675"/>
            <p:cNvSpPr>
              <a:spLocks noChangeArrowheads="1"/>
            </p:cNvSpPr>
            <p:nvPr/>
          </p:nvSpPr>
          <p:spPr bwMode="auto">
            <a:xfrm>
              <a:off x="245913" y="6408903"/>
              <a:ext cx="25808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en-US" sz="1400" b="1" dirty="0" smtClean="0">
                  <a:solidFill>
                    <a:srgbClr val="000000"/>
                  </a:solidFill>
                  <a:latin typeface="Arial" panose="020B0604020202020204" pitchFamily="34" charset="0"/>
                </a:rPr>
                <a:t>-15</a:t>
              </a:r>
            </a:p>
          </p:txBody>
        </p:sp>
        <p:sp>
          <p:nvSpPr>
            <p:cNvPr id="2724" name="Rectangle 676"/>
            <p:cNvSpPr>
              <a:spLocks noChangeArrowheads="1"/>
            </p:cNvSpPr>
            <p:nvPr/>
          </p:nvSpPr>
          <p:spPr bwMode="auto">
            <a:xfrm>
              <a:off x="1646088" y="6408903"/>
              <a:ext cx="25808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en-US" sz="1400" b="1" dirty="0" smtClean="0">
                  <a:solidFill>
                    <a:srgbClr val="000000"/>
                  </a:solidFill>
                  <a:latin typeface="Arial" panose="020B0604020202020204" pitchFamily="34" charset="0"/>
                </a:rPr>
                <a:t>-10</a:t>
              </a:r>
            </a:p>
          </p:txBody>
        </p:sp>
        <p:sp>
          <p:nvSpPr>
            <p:cNvPr id="2725" name="Rectangle 677"/>
            <p:cNvSpPr>
              <a:spLocks noChangeArrowheads="1"/>
            </p:cNvSpPr>
            <p:nvPr/>
          </p:nvSpPr>
          <p:spPr bwMode="auto">
            <a:xfrm>
              <a:off x="3097463" y="6408903"/>
              <a:ext cx="15869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en-US" sz="1400" b="1" dirty="0" smtClean="0">
                  <a:solidFill>
                    <a:srgbClr val="000000"/>
                  </a:solidFill>
                  <a:latin typeface="Arial" panose="020B0604020202020204" pitchFamily="34" charset="0"/>
                </a:rPr>
                <a:t>-5</a:t>
              </a:r>
            </a:p>
          </p:txBody>
        </p:sp>
        <p:sp>
          <p:nvSpPr>
            <p:cNvPr id="2726" name="Rectangle 678"/>
            <p:cNvSpPr>
              <a:spLocks noChangeArrowheads="1"/>
            </p:cNvSpPr>
            <p:nvPr/>
          </p:nvSpPr>
          <p:spPr bwMode="auto">
            <a:xfrm>
              <a:off x="4529788" y="6408903"/>
              <a:ext cx="9938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en-US" sz="1400" b="1" dirty="0" smtClean="0">
                  <a:solidFill>
                    <a:srgbClr val="000000"/>
                  </a:solidFill>
                  <a:latin typeface="Arial" panose="020B0604020202020204" pitchFamily="34" charset="0"/>
                </a:rPr>
                <a:t>0</a:t>
              </a:r>
            </a:p>
          </p:txBody>
        </p:sp>
        <p:sp>
          <p:nvSpPr>
            <p:cNvPr id="2727" name="Rectangle 679"/>
            <p:cNvSpPr>
              <a:spLocks noChangeArrowheads="1"/>
            </p:cNvSpPr>
            <p:nvPr/>
          </p:nvSpPr>
          <p:spPr bwMode="auto">
            <a:xfrm>
              <a:off x="5929963" y="6408903"/>
              <a:ext cx="9938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en-US" sz="1400" b="1" dirty="0" smtClean="0">
                  <a:solidFill>
                    <a:srgbClr val="000000"/>
                  </a:solidFill>
                  <a:latin typeface="Arial" panose="020B0604020202020204" pitchFamily="34" charset="0"/>
                </a:rPr>
                <a:t>5</a:t>
              </a:r>
            </a:p>
          </p:txBody>
        </p:sp>
        <p:sp>
          <p:nvSpPr>
            <p:cNvPr id="2728" name="Rectangle 680"/>
            <p:cNvSpPr>
              <a:spLocks noChangeArrowheads="1"/>
            </p:cNvSpPr>
            <p:nvPr/>
          </p:nvSpPr>
          <p:spPr bwMode="auto">
            <a:xfrm>
              <a:off x="7278938" y="6408903"/>
              <a:ext cx="19877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en-US" sz="1400" b="1" smtClean="0">
                  <a:solidFill>
                    <a:srgbClr val="000000"/>
                  </a:solidFill>
                  <a:latin typeface="Arial" panose="020B0604020202020204" pitchFamily="34" charset="0"/>
                </a:rPr>
                <a:t>10</a:t>
              </a:r>
            </a:p>
          </p:txBody>
        </p:sp>
        <p:sp>
          <p:nvSpPr>
            <p:cNvPr id="2729" name="Rectangle 681"/>
            <p:cNvSpPr>
              <a:spLocks noChangeArrowheads="1"/>
            </p:cNvSpPr>
            <p:nvPr/>
          </p:nvSpPr>
          <p:spPr bwMode="auto">
            <a:xfrm>
              <a:off x="8679113" y="6408903"/>
              <a:ext cx="19877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en-US" sz="1400" b="1" smtClean="0">
                  <a:solidFill>
                    <a:srgbClr val="000000"/>
                  </a:solidFill>
                  <a:latin typeface="Arial" panose="020B0604020202020204" pitchFamily="34" charset="0"/>
                </a:rPr>
                <a:t>15</a:t>
              </a:r>
            </a:p>
          </p:txBody>
        </p:sp>
        <p:sp>
          <p:nvSpPr>
            <p:cNvPr id="2065" name="Line 17"/>
            <p:cNvSpPr>
              <a:spLocks noChangeShapeType="1"/>
            </p:cNvSpPr>
            <p:nvPr/>
          </p:nvSpPr>
          <p:spPr bwMode="auto">
            <a:xfrm>
              <a:off x="4509843" y="5353050"/>
              <a:ext cx="6400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endParaRPr lang="en-US" sz="1800" smtClean="0">
                <a:solidFill>
                  <a:srgbClr val="000000"/>
                </a:solidFill>
                <a:latin typeface="Arial" charset="0"/>
              </a:endParaRPr>
            </a:p>
          </p:txBody>
        </p:sp>
        <p:sp>
          <p:nvSpPr>
            <p:cNvPr id="2066" name="Line 18"/>
            <p:cNvSpPr>
              <a:spLocks noChangeShapeType="1"/>
            </p:cNvSpPr>
            <p:nvPr/>
          </p:nvSpPr>
          <p:spPr bwMode="auto">
            <a:xfrm>
              <a:off x="4509843" y="4381500"/>
              <a:ext cx="6400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endParaRPr lang="en-US" sz="1800" smtClean="0">
                <a:solidFill>
                  <a:srgbClr val="000000"/>
                </a:solidFill>
                <a:latin typeface="Arial" charset="0"/>
              </a:endParaRPr>
            </a:p>
          </p:txBody>
        </p:sp>
        <p:sp>
          <p:nvSpPr>
            <p:cNvPr id="2067" name="Line 19"/>
            <p:cNvSpPr>
              <a:spLocks noChangeShapeType="1"/>
            </p:cNvSpPr>
            <p:nvPr/>
          </p:nvSpPr>
          <p:spPr bwMode="auto">
            <a:xfrm>
              <a:off x="4509843" y="3400425"/>
              <a:ext cx="6400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endParaRPr lang="en-US" sz="1800" smtClean="0">
                <a:solidFill>
                  <a:srgbClr val="000000"/>
                </a:solidFill>
                <a:latin typeface="Arial" charset="0"/>
              </a:endParaRPr>
            </a:p>
          </p:txBody>
        </p:sp>
        <p:sp>
          <p:nvSpPr>
            <p:cNvPr id="2068" name="Line 20"/>
            <p:cNvSpPr>
              <a:spLocks noChangeShapeType="1"/>
            </p:cNvSpPr>
            <p:nvPr/>
          </p:nvSpPr>
          <p:spPr bwMode="auto">
            <a:xfrm>
              <a:off x="4509843" y="2419350"/>
              <a:ext cx="6400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endParaRPr lang="en-US" sz="1800" smtClean="0">
                <a:solidFill>
                  <a:srgbClr val="000000"/>
                </a:solidFill>
                <a:latin typeface="Arial" charset="0"/>
              </a:endParaRPr>
            </a:p>
          </p:txBody>
        </p:sp>
        <p:sp>
          <p:nvSpPr>
            <p:cNvPr id="2069" name="Line 21"/>
            <p:cNvSpPr>
              <a:spLocks noChangeShapeType="1"/>
            </p:cNvSpPr>
            <p:nvPr/>
          </p:nvSpPr>
          <p:spPr bwMode="auto">
            <a:xfrm>
              <a:off x="4509843" y="1447800"/>
              <a:ext cx="6400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endParaRPr lang="en-US" sz="1800" smtClean="0">
                <a:solidFill>
                  <a:srgbClr val="000000"/>
                </a:solidFill>
                <a:latin typeface="Arial" charset="0"/>
              </a:endParaRPr>
            </a:p>
          </p:txBody>
        </p:sp>
        <p:sp>
          <p:nvSpPr>
            <p:cNvPr id="2070" name="Line 22"/>
            <p:cNvSpPr>
              <a:spLocks noChangeShapeType="1"/>
            </p:cNvSpPr>
            <p:nvPr/>
          </p:nvSpPr>
          <p:spPr bwMode="auto">
            <a:xfrm>
              <a:off x="4509843" y="466725"/>
              <a:ext cx="6400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endParaRPr lang="en-US" sz="1800" smtClean="0">
                <a:solidFill>
                  <a:srgbClr val="000000"/>
                </a:solidFill>
                <a:latin typeface="Arial" charset="0"/>
              </a:endParaRPr>
            </a:p>
          </p:txBody>
        </p:sp>
        <p:sp>
          <p:nvSpPr>
            <p:cNvPr id="2071" name="Line 23"/>
            <p:cNvSpPr>
              <a:spLocks noChangeShapeType="1"/>
            </p:cNvSpPr>
            <p:nvPr/>
          </p:nvSpPr>
          <p:spPr bwMode="auto">
            <a:xfrm>
              <a:off x="376238" y="6334125"/>
              <a:ext cx="840105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endParaRPr lang="en-US" sz="1800" smtClean="0">
                <a:solidFill>
                  <a:srgbClr val="000000"/>
                </a:solidFill>
                <a:latin typeface="Arial" charset="0"/>
              </a:endParaRPr>
            </a:p>
          </p:txBody>
        </p:sp>
        <p:sp>
          <p:nvSpPr>
            <p:cNvPr id="2072" name="Line 24"/>
            <p:cNvSpPr>
              <a:spLocks noChangeShapeType="1"/>
            </p:cNvSpPr>
            <p:nvPr/>
          </p:nvSpPr>
          <p:spPr bwMode="auto">
            <a:xfrm flipV="1">
              <a:off x="376238" y="6336745"/>
              <a:ext cx="0" cy="6400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endParaRPr lang="en-US" sz="1800" smtClean="0">
                <a:solidFill>
                  <a:srgbClr val="000000"/>
                </a:solidFill>
                <a:latin typeface="Arial" charset="0"/>
              </a:endParaRPr>
            </a:p>
          </p:txBody>
        </p:sp>
        <p:sp>
          <p:nvSpPr>
            <p:cNvPr id="2073" name="Line 25"/>
            <p:cNvSpPr>
              <a:spLocks noChangeShapeType="1"/>
            </p:cNvSpPr>
            <p:nvPr/>
          </p:nvSpPr>
          <p:spPr bwMode="auto">
            <a:xfrm flipV="1">
              <a:off x="1776413" y="6336745"/>
              <a:ext cx="0" cy="6400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endParaRPr lang="en-US" sz="1800" smtClean="0">
                <a:solidFill>
                  <a:srgbClr val="000000"/>
                </a:solidFill>
                <a:latin typeface="Arial" charset="0"/>
              </a:endParaRPr>
            </a:p>
          </p:txBody>
        </p:sp>
        <p:sp>
          <p:nvSpPr>
            <p:cNvPr id="2074" name="Line 26"/>
            <p:cNvSpPr>
              <a:spLocks noChangeShapeType="1"/>
            </p:cNvSpPr>
            <p:nvPr/>
          </p:nvSpPr>
          <p:spPr bwMode="auto">
            <a:xfrm flipV="1">
              <a:off x="3176588" y="6336745"/>
              <a:ext cx="0" cy="6400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endParaRPr lang="en-US" sz="1800" smtClean="0">
                <a:solidFill>
                  <a:srgbClr val="000000"/>
                </a:solidFill>
                <a:latin typeface="Arial" charset="0"/>
              </a:endParaRPr>
            </a:p>
          </p:txBody>
        </p:sp>
        <p:sp>
          <p:nvSpPr>
            <p:cNvPr id="2076" name="Line 28"/>
            <p:cNvSpPr>
              <a:spLocks noChangeShapeType="1"/>
            </p:cNvSpPr>
            <p:nvPr/>
          </p:nvSpPr>
          <p:spPr bwMode="auto">
            <a:xfrm flipV="1">
              <a:off x="5976938" y="6336745"/>
              <a:ext cx="0" cy="6400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endParaRPr lang="en-US" sz="1800" smtClean="0">
                <a:solidFill>
                  <a:srgbClr val="000000"/>
                </a:solidFill>
                <a:latin typeface="Arial" charset="0"/>
              </a:endParaRPr>
            </a:p>
          </p:txBody>
        </p:sp>
        <p:sp>
          <p:nvSpPr>
            <p:cNvPr id="2077" name="Line 29"/>
            <p:cNvSpPr>
              <a:spLocks noChangeShapeType="1"/>
            </p:cNvSpPr>
            <p:nvPr/>
          </p:nvSpPr>
          <p:spPr bwMode="auto">
            <a:xfrm flipV="1">
              <a:off x="7377113" y="6336745"/>
              <a:ext cx="0" cy="6400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endParaRPr lang="en-US" sz="1800" smtClean="0">
                <a:solidFill>
                  <a:srgbClr val="000000"/>
                </a:solidFill>
                <a:latin typeface="Arial" charset="0"/>
              </a:endParaRPr>
            </a:p>
          </p:txBody>
        </p:sp>
        <p:sp>
          <p:nvSpPr>
            <p:cNvPr id="2078" name="Line 30"/>
            <p:cNvSpPr>
              <a:spLocks noChangeShapeType="1"/>
            </p:cNvSpPr>
            <p:nvPr/>
          </p:nvSpPr>
          <p:spPr bwMode="auto">
            <a:xfrm flipV="1">
              <a:off x="8777288" y="6336745"/>
              <a:ext cx="0" cy="6400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endParaRPr lang="en-US" sz="1800" smtClean="0">
                <a:solidFill>
                  <a:srgbClr val="000000"/>
                </a:solidFill>
                <a:latin typeface="Arial" charset="0"/>
              </a:endParaRPr>
            </a:p>
          </p:txBody>
        </p:sp>
      </p:grpSp>
      <p:sp>
        <p:nvSpPr>
          <p:cNvPr id="678" name="Rectangle 393"/>
          <p:cNvSpPr>
            <a:spLocks noChangeArrowheads="1"/>
          </p:cNvSpPr>
          <p:nvPr/>
        </p:nvSpPr>
        <p:spPr bwMode="auto">
          <a:xfrm rot="16200000">
            <a:off x="3764776" y="815876"/>
            <a:ext cx="65242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600" b="1" dirty="0" smtClean="0">
                <a:solidFill>
                  <a:srgbClr val="000000"/>
                </a:solidFill>
                <a:latin typeface="Arial" charset="0"/>
                <a:ea typeface="ＭＳ Ｐゴシック" pitchFamily="34" charset="-128"/>
              </a:rPr>
              <a:t>-log</a:t>
            </a:r>
            <a:r>
              <a:rPr lang="en-US" altLang="en-US" sz="1600" b="1" baseline="-25000" dirty="0" smtClean="0">
                <a:solidFill>
                  <a:srgbClr val="000000"/>
                </a:solidFill>
                <a:latin typeface="Arial" charset="0"/>
                <a:ea typeface="ＭＳ Ｐゴシック" pitchFamily="34" charset="-128"/>
              </a:rPr>
              <a:t>10</a:t>
            </a:r>
            <a:r>
              <a:rPr lang="en-US" altLang="en-US" sz="1600" b="1" dirty="0" smtClean="0">
                <a:solidFill>
                  <a:srgbClr val="000000"/>
                </a:solidFill>
                <a:latin typeface="Arial" charset="0"/>
                <a:ea typeface="ＭＳ Ｐゴシック" pitchFamily="34" charset="-128"/>
              </a:rPr>
              <a:t>p</a:t>
            </a:r>
          </a:p>
        </p:txBody>
      </p:sp>
      <p:sp>
        <p:nvSpPr>
          <p:cNvPr id="681" name="Rectangle 392"/>
          <p:cNvSpPr>
            <a:spLocks noChangeArrowheads="1"/>
          </p:cNvSpPr>
          <p:nvPr/>
        </p:nvSpPr>
        <p:spPr bwMode="auto">
          <a:xfrm>
            <a:off x="4225045" y="6598644"/>
            <a:ext cx="72295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600" b="1" dirty="0" smtClean="0">
                <a:solidFill>
                  <a:srgbClr val="000000"/>
                </a:solidFill>
                <a:latin typeface="Arial" charset="0"/>
                <a:ea typeface="ＭＳ Ｐゴシック" pitchFamily="34" charset="-128"/>
              </a:rPr>
              <a:t>Log</a:t>
            </a:r>
            <a:r>
              <a:rPr lang="en-US" altLang="en-US" sz="1600" b="1" baseline="-25000" dirty="0" smtClean="0">
                <a:solidFill>
                  <a:srgbClr val="000000"/>
                </a:solidFill>
                <a:latin typeface="Arial" charset="0"/>
                <a:ea typeface="ＭＳ Ｐゴシック" pitchFamily="34" charset="-128"/>
              </a:rPr>
              <a:t>2</a:t>
            </a:r>
            <a:r>
              <a:rPr lang="en-US" altLang="en-US" sz="1600" b="1" dirty="0" smtClean="0">
                <a:solidFill>
                  <a:srgbClr val="000000"/>
                </a:solidFill>
                <a:latin typeface="Arial" charset="0"/>
                <a:ea typeface="ＭＳ Ｐゴシック" pitchFamily="34" charset="-128"/>
              </a:rPr>
              <a:t>FC</a:t>
            </a:r>
            <a:endParaRPr lang="en-US" altLang="en-US" sz="1600" b="1" dirty="0" smtClean="0">
              <a:solidFill>
                <a:srgbClr val="FFFFFF"/>
              </a:solidFill>
              <a:latin typeface="Arial" charset="0"/>
              <a:ea typeface="ＭＳ Ｐゴシック" pitchFamily="34" charset="-128"/>
            </a:endParaRPr>
          </a:p>
        </p:txBody>
      </p:sp>
      <p:sp>
        <p:nvSpPr>
          <p:cNvPr id="691" name="Text Box 189"/>
          <p:cNvSpPr txBox="1"/>
          <p:nvPr/>
        </p:nvSpPr>
        <p:spPr>
          <a:xfrm>
            <a:off x="1194" y="6606754"/>
            <a:ext cx="3109647" cy="365362"/>
          </a:xfrm>
          <a:prstGeom prst="rect">
            <a:avLst/>
          </a:prstGeom>
          <a:noFill/>
          <a:ln>
            <a:noFill/>
          </a:ln>
          <a:effectLst/>
          <a:extLst>
            <a:ext uri="{FAA26D3D-D897-4be2-8F04-BA451C77F1D7}">
              <ma14:placeholderFlag xmlns:ma14="http://schemas.microsoft.com/office/mac/drawingml/2011/main" xmlns=""/>
            </a:ext>
            <a:ext uri="{C572A759-6A51-4108-AA02-DFA0A04FC94B}">
              <ma14:wrappingTextBoxFlag xmlns:ma14="http://schemas.microsoft.com/office/mac/drawingml/2011/main" xmln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r>
              <a:rPr lang="en-US" sz="1200" dirty="0" smtClean="0">
                <a:solidFill>
                  <a:prstClr val="black"/>
                </a:solidFill>
                <a:ea typeface="ＭＳ 明朝"/>
              </a:rPr>
              <a:t>8-10 weeks old C57Bl6/J (n=6)</a:t>
            </a:r>
            <a:endParaRPr lang="en-US" sz="1200" dirty="0">
              <a:solidFill>
                <a:prstClr val="black"/>
              </a:solidFill>
              <a:ea typeface="ＭＳ 明朝"/>
            </a:endParaRPr>
          </a:p>
        </p:txBody>
      </p:sp>
      <p:sp>
        <p:nvSpPr>
          <p:cNvPr id="2648" name="Freeform 600"/>
          <p:cNvSpPr>
            <a:spLocks/>
          </p:cNvSpPr>
          <p:nvPr/>
        </p:nvSpPr>
        <p:spPr bwMode="auto">
          <a:xfrm>
            <a:off x="2357438" y="27432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99" name="Freeform 251"/>
          <p:cNvSpPr>
            <a:spLocks/>
          </p:cNvSpPr>
          <p:nvPr/>
        </p:nvSpPr>
        <p:spPr bwMode="auto">
          <a:xfrm>
            <a:off x="3652838" y="375285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 name="TextBox 4"/>
          <p:cNvSpPr txBox="1"/>
          <p:nvPr/>
        </p:nvSpPr>
        <p:spPr>
          <a:xfrm>
            <a:off x="5935852" y="739973"/>
            <a:ext cx="1178528" cy="553998"/>
          </a:xfrm>
          <a:prstGeom prst="rect">
            <a:avLst/>
          </a:prstGeom>
          <a:noFill/>
        </p:spPr>
        <p:txBody>
          <a:bodyPr wrap="none" rtlCol="0">
            <a:spAutoFit/>
          </a:bodyPr>
          <a:lstStyle/>
          <a:p>
            <a:r>
              <a:rPr lang="en-US" sz="1600" b="1" dirty="0" smtClean="0">
                <a:solidFill>
                  <a:srgbClr val="FF0000"/>
                </a:solidFill>
                <a:latin typeface="Arial" panose="020B0604020202020204" pitchFamily="34" charset="0"/>
              </a:rPr>
              <a:t>PE O-40:5</a:t>
            </a:r>
          </a:p>
          <a:p>
            <a:r>
              <a:rPr lang="en-US" sz="1400" dirty="0" smtClean="0">
                <a:solidFill>
                  <a:srgbClr val="000000"/>
                </a:solidFill>
                <a:latin typeface="Arial" panose="020B0604020202020204" pitchFamily="34" charset="0"/>
              </a:rPr>
              <a:t>780.6_639.6</a:t>
            </a:r>
            <a:endParaRPr lang="en-US" sz="1400" dirty="0">
              <a:solidFill>
                <a:srgbClr val="000000"/>
              </a:solidFill>
              <a:latin typeface="Arial" panose="020B0604020202020204" pitchFamily="34" charset="0"/>
            </a:endParaRPr>
          </a:p>
        </p:txBody>
      </p:sp>
      <p:sp>
        <p:nvSpPr>
          <p:cNvPr id="677" name="TextBox 676"/>
          <p:cNvSpPr txBox="1"/>
          <p:nvPr/>
        </p:nvSpPr>
        <p:spPr>
          <a:xfrm>
            <a:off x="315867" y="2513747"/>
            <a:ext cx="1798890" cy="830997"/>
          </a:xfrm>
          <a:prstGeom prst="rect">
            <a:avLst/>
          </a:prstGeom>
          <a:noFill/>
        </p:spPr>
        <p:txBody>
          <a:bodyPr wrap="none" rtlCol="0">
            <a:spAutoFit/>
          </a:bodyPr>
          <a:lstStyle/>
          <a:p>
            <a:r>
              <a:rPr lang="en-US" sz="1600" b="1" dirty="0" smtClean="0">
                <a:solidFill>
                  <a:srgbClr val="FF0000"/>
                </a:solidFill>
                <a:latin typeface="Arial" panose="020B0604020202020204" pitchFamily="34" charset="0"/>
              </a:rPr>
              <a:t>GT2 26:0;2</a:t>
            </a:r>
          </a:p>
          <a:p>
            <a:r>
              <a:rPr lang="en-US" sz="1600" b="1" dirty="0" smtClean="0">
                <a:solidFill>
                  <a:srgbClr val="FF0000"/>
                </a:solidFill>
                <a:latin typeface="Arial" panose="020B0604020202020204" pitchFamily="34" charset="0"/>
              </a:rPr>
              <a:t>(LCB 18:0;2-H</a:t>
            </a:r>
            <a:r>
              <a:rPr lang="en-US" sz="1600" b="1" baseline="-25000" dirty="0" smtClean="0">
                <a:solidFill>
                  <a:srgbClr val="FF0000"/>
                </a:solidFill>
                <a:latin typeface="Arial" panose="020B0604020202020204" pitchFamily="34" charset="0"/>
              </a:rPr>
              <a:t>2</a:t>
            </a:r>
            <a:r>
              <a:rPr lang="en-US" sz="1600" b="1" dirty="0" smtClean="0">
                <a:solidFill>
                  <a:srgbClr val="FF0000"/>
                </a:solidFill>
                <a:latin typeface="Arial" panose="020B0604020202020204" pitchFamily="34" charset="0"/>
              </a:rPr>
              <a:t>0)</a:t>
            </a:r>
          </a:p>
          <a:p>
            <a:r>
              <a:rPr lang="en-US" sz="1400" dirty="0" smtClean="0">
                <a:solidFill>
                  <a:srgbClr val="000000"/>
                </a:solidFill>
                <a:latin typeface="Arial" panose="020B0604020202020204" pitchFamily="34" charset="0"/>
              </a:rPr>
              <a:t>900.8_284.3</a:t>
            </a:r>
            <a:endParaRPr lang="en-US" sz="1400" dirty="0">
              <a:solidFill>
                <a:srgbClr val="000000"/>
              </a:solidFill>
              <a:latin typeface="Arial" panose="020B0604020202020204" pitchFamily="34" charset="0"/>
            </a:endParaRPr>
          </a:p>
        </p:txBody>
      </p:sp>
      <p:cxnSp>
        <p:nvCxnSpPr>
          <p:cNvPr id="679" name="Straight Arrow Connector 678"/>
          <p:cNvCxnSpPr/>
          <p:nvPr/>
        </p:nvCxnSpPr>
        <p:spPr>
          <a:xfrm flipH="1" flipV="1">
            <a:off x="1504950" y="2711450"/>
            <a:ext cx="828764" cy="50887"/>
          </a:xfrm>
          <a:prstGeom prst="straightConnector1">
            <a:avLst/>
          </a:prstGeom>
          <a:ln w="12700">
            <a:solidFill>
              <a:srgbClr val="FF0000"/>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sp>
        <p:nvSpPr>
          <p:cNvPr id="682" name="TextBox 681"/>
          <p:cNvSpPr txBox="1"/>
          <p:nvPr/>
        </p:nvSpPr>
        <p:spPr>
          <a:xfrm>
            <a:off x="5870249" y="1790030"/>
            <a:ext cx="1178528" cy="553998"/>
          </a:xfrm>
          <a:prstGeom prst="rect">
            <a:avLst/>
          </a:prstGeom>
          <a:noFill/>
        </p:spPr>
        <p:txBody>
          <a:bodyPr wrap="none" rtlCol="0">
            <a:spAutoFit/>
          </a:bodyPr>
          <a:lstStyle/>
          <a:p>
            <a:r>
              <a:rPr lang="en-US" sz="1600" b="1" dirty="0" smtClean="0">
                <a:solidFill>
                  <a:srgbClr val="FF0000"/>
                </a:solidFill>
                <a:latin typeface="Arial" panose="020B0604020202020204" pitchFamily="34" charset="0"/>
              </a:rPr>
              <a:t>PE O-40:4</a:t>
            </a:r>
          </a:p>
          <a:p>
            <a:r>
              <a:rPr lang="en-US" sz="1400" dirty="0" smtClean="0">
                <a:solidFill>
                  <a:srgbClr val="000000"/>
                </a:solidFill>
                <a:latin typeface="Arial" panose="020B0604020202020204" pitchFamily="34" charset="0"/>
              </a:rPr>
              <a:t>782.6_641.6</a:t>
            </a:r>
            <a:endParaRPr lang="en-US" sz="1400" dirty="0">
              <a:solidFill>
                <a:srgbClr val="000000"/>
              </a:solidFill>
              <a:latin typeface="Arial" panose="020B0604020202020204" pitchFamily="34" charset="0"/>
            </a:endParaRPr>
          </a:p>
        </p:txBody>
      </p:sp>
      <p:cxnSp>
        <p:nvCxnSpPr>
          <p:cNvPr id="690" name="Straight Arrow Connector 689"/>
          <p:cNvCxnSpPr/>
          <p:nvPr/>
        </p:nvCxnSpPr>
        <p:spPr>
          <a:xfrm rot="-4440000" flipH="1" flipV="1">
            <a:off x="4835631" y="2005575"/>
            <a:ext cx="438150" cy="279954"/>
          </a:xfrm>
          <a:prstGeom prst="straightConnector1">
            <a:avLst/>
          </a:prstGeom>
          <a:ln w="127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693" name="Straight Arrow Connector 692"/>
          <p:cNvCxnSpPr>
            <a:stCxn id="692" idx="1"/>
          </p:cNvCxnSpPr>
          <p:nvPr/>
        </p:nvCxnSpPr>
        <p:spPr>
          <a:xfrm flipH="1">
            <a:off x="4821239" y="2864134"/>
            <a:ext cx="2097345" cy="554408"/>
          </a:xfrm>
          <a:prstGeom prst="straightConnector1">
            <a:avLst/>
          </a:prstGeom>
          <a:ln w="127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696" name="Straight Arrow Connector 695"/>
          <p:cNvCxnSpPr/>
          <p:nvPr/>
        </p:nvCxnSpPr>
        <p:spPr>
          <a:xfrm rot="-2220000" flipH="1" flipV="1">
            <a:off x="4883589" y="3368380"/>
            <a:ext cx="438150" cy="279954"/>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698" name="Straight Arrow Connector 697"/>
          <p:cNvCxnSpPr/>
          <p:nvPr/>
        </p:nvCxnSpPr>
        <p:spPr>
          <a:xfrm flipH="1" flipV="1">
            <a:off x="4900613" y="3768725"/>
            <a:ext cx="534344" cy="342900"/>
          </a:xfrm>
          <a:prstGeom prst="straightConnector1">
            <a:avLst/>
          </a:prstGeom>
          <a:ln w="1270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699" name="TextBox 698"/>
          <p:cNvSpPr txBox="1"/>
          <p:nvPr/>
        </p:nvSpPr>
        <p:spPr>
          <a:xfrm>
            <a:off x="2298132" y="1414185"/>
            <a:ext cx="1890261" cy="1046440"/>
          </a:xfrm>
          <a:prstGeom prst="rect">
            <a:avLst/>
          </a:prstGeom>
          <a:noFill/>
        </p:spPr>
        <p:txBody>
          <a:bodyPr wrap="none" rtlCol="0">
            <a:spAutoFit/>
          </a:bodyPr>
          <a:lstStyle/>
          <a:p>
            <a:r>
              <a:rPr lang="en-US" sz="1600" b="1" dirty="0" smtClean="0">
                <a:solidFill>
                  <a:srgbClr val="FF0000"/>
                </a:solidFill>
                <a:latin typeface="Arial" panose="020B0604020202020204" pitchFamily="34" charset="0"/>
              </a:rPr>
              <a:t>GD2 32:2;2</a:t>
            </a:r>
          </a:p>
          <a:p>
            <a:r>
              <a:rPr lang="en-US" sz="1600" b="1" dirty="0" smtClean="0">
                <a:solidFill>
                  <a:srgbClr val="FF0000"/>
                </a:solidFill>
                <a:latin typeface="Arial" panose="020B0604020202020204" pitchFamily="34" charset="0"/>
              </a:rPr>
              <a:t>(LCB 18:2;2-H</a:t>
            </a:r>
            <a:r>
              <a:rPr lang="en-US" sz="1600" b="1" baseline="-25000" dirty="0" smtClean="0">
                <a:solidFill>
                  <a:srgbClr val="FF0000"/>
                </a:solidFill>
                <a:latin typeface="Arial" panose="020B0604020202020204" pitchFamily="34" charset="0"/>
              </a:rPr>
              <a:t>2</a:t>
            </a:r>
            <a:r>
              <a:rPr lang="en-US" sz="1600" b="1" dirty="0" smtClean="0">
                <a:solidFill>
                  <a:srgbClr val="FF0000"/>
                </a:solidFill>
                <a:latin typeface="Arial" panose="020B0604020202020204" pitchFamily="34" charset="0"/>
              </a:rPr>
              <a:t>0,</a:t>
            </a:r>
          </a:p>
          <a:p>
            <a:r>
              <a:rPr lang="en-US" sz="1600" b="1" dirty="0" smtClean="0">
                <a:solidFill>
                  <a:srgbClr val="FF0000"/>
                </a:solidFill>
                <a:latin typeface="Arial" panose="020B0604020202020204" pitchFamily="34" charset="0"/>
              </a:rPr>
              <a:t>LCB 18:1;3-3H</a:t>
            </a:r>
            <a:r>
              <a:rPr lang="en-US" sz="1600" b="1" baseline="-25000" dirty="0" smtClean="0">
                <a:solidFill>
                  <a:srgbClr val="FF0000"/>
                </a:solidFill>
                <a:latin typeface="Arial" panose="020B0604020202020204" pitchFamily="34" charset="0"/>
              </a:rPr>
              <a:t>2</a:t>
            </a:r>
            <a:r>
              <a:rPr lang="en-US" sz="1600" b="1" dirty="0" smtClean="0">
                <a:solidFill>
                  <a:srgbClr val="FF0000"/>
                </a:solidFill>
                <a:latin typeface="Arial" panose="020B0604020202020204" pitchFamily="34" charset="0"/>
              </a:rPr>
              <a:t>O)</a:t>
            </a:r>
          </a:p>
          <a:p>
            <a:r>
              <a:rPr lang="en-US" sz="1400" dirty="0" smtClean="0">
                <a:solidFill>
                  <a:srgbClr val="000000"/>
                </a:solidFill>
                <a:latin typeface="Arial" panose="020B0604020202020204" pitchFamily="34" charset="0"/>
              </a:rPr>
              <a:t>900.8_284.3</a:t>
            </a:r>
            <a:endParaRPr lang="en-US" sz="1400" dirty="0">
              <a:solidFill>
                <a:srgbClr val="000000"/>
              </a:solidFill>
              <a:latin typeface="Arial" panose="020B0604020202020204" pitchFamily="34" charset="0"/>
            </a:endParaRPr>
          </a:p>
        </p:txBody>
      </p:sp>
      <p:cxnSp>
        <p:nvCxnSpPr>
          <p:cNvPr id="700" name="Straight Arrow Connector 699"/>
          <p:cNvCxnSpPr/>
          <p:nvPr/>
        </p:nvCxnSpPr>
        <p:spPr>
          <a:xfrm rot="-4440000" flipH="1" flipV="1">
            <a:off x="5599043" y="1013387"/>
            <a:ext cx="438150" cy="279954"/>
          </a:xfrm>
          <a:prstGeom prst="straightConnector1">
            <a:avLst/>
          </a:prstGeom>
          <a:ln w="127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703" name="Straight Arrow Connector 702"/>
          <p:cNvCxnSpPr>
            <a:stCxn id="682" idx="1"/>
          </p:cNvCxnSpPr>
          <p:nvPr/>
        </p:nvCxnSpPr>
        <p:spPr>
          <a:xfrm flipH="1">
            <a:off x="5285216" y="2067029"/>
            <a:ext cx="585033" cy="498179"/>
          </a:xfrm>
          <a:prstGeom prst="straightConnector1">
            <a:avLst/>
          </a:prstGeom>
          <a:ln w="127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704" name="Straight Arrow Connector 703"/>
          <p:cNvCxnSpPr/>
          <p:nvPr/>
        </p:nvCxnSpPr>
        <p:spPr>
          <a:xfrm flipH="1">
            <a:off x="4741863" y="2796155"/>
            <a:ext cx="686744" cy="566170"/>
          </a:xfrm>
          <a:prstGeom prst="straightConnector1">
            <a:avLst/>
          </a:prstGeom>
          <a:ln w="1270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684" name="TextBox 683"/>
          <p:cNvSpPr txBox="1"/>
          <p:nvPr/>
        </p:nvSpPr>
        <p:spPr>
          <a:xfrm>
            <a:off x="4579481" y="1402536"/>
            <a:ext cx="1178528" cy="553998"/>
          </a:xfrm>
          <a:prstGeom prst="rect">
            <a:avLst/>
          </a:prstGeom>
          <a:solidFill>
            <a:schemeClr val="bg1"/>
          </a:solidFill>
          <a:ln w="12700">
            <a:solidFill>
              <a:srgbClr val="FF0000"/>
            </a:solidFill>
          </a:ln>
        </p:spPr>
        <p:txBody>
          <a:bodyPr wrap="none" rtlCol="0">
            <a:spAutoFit/>
          </a:bodyPr>
          <a:lstStyle/>
          <a:p>
            <a:r>
              <a:rPr lang="en-US" sz="1600" b="1" dirty="0" smtClean="0">
                <a:solidFill>
                  <a:srgbClr val="FF0000"/>
                </a:solidFill>
                <a:latin typeface="Arial" panose="020B0604020202020204" pitchFamily="34" charset="0"/>
              </a:rPr>
              <a:t>PC O-38:1</a:t>
            </a:r>
          </a:p>
          <a:p>
            <a:r>
              <a:rPr lang="en-US" sz="1400" dirty="0" smtClean="0">
                <a:solidFill>
                  <a:srgbClr val="000000"/>
                </a:solidFill>
                <a:latin typeface="Arial" panose="020B0604020202020204" pitchFamily="34" charset="0"/>
              </a:rPr>
              <a:t>802.7_184.1</a:t>
            </a:r>
            <a:endParaRPr lang="en-US" sz="1400" dirty="0">
              <a:solidFill>
                <a:srgbClr val="000000"/>
              </a:solidFill>
              <a:latin typeface="Arial" panose="020B0604020202020204" pitchFamily="34" charset="0"/>
            </a:endParaRPr>
          </a:p>
        </p:txBody>
      </p:sp>
      <p:sp>
        <p:nvSpPr>
          <p:cNvPr id="692" name="TextBox 691"/>
          <p:cNvSpPr txBox="1"/>
          <p:nvPr/>
        </p:nvSpPr>
        <p:spPr>
          <a:xfrm>
            <a:off x="6918584" y="2587135"/>
            <a:ext cx="1178528" cy="553998"/>
          </a:xfrm>
          <a:prstGeom prst="rect">
            <a:avLst/>
          </a:prstGeom>
          <a:solidFill>
            <a:schemeClr val="bg1"/>
          </a:solidFill>
          <a:ln w="12700">
            <a:solidFill>
              <a:srgbClr val="FF0000"/>
            </a:solidFill>
          </a:ln>
        </p:spPr>
        <p:txBody>
          <a:bodyPr wrap="none" rtlCol="0">
            <a:spAutoFit/>
          </a:bodyPr>
          <a:lstStyle/>
          <a:p>
            <a:r>
              <a:rPr lang="en-US" sz="1600" b="1" dirty="0" smtClean="0">
                <a:solidFill>
                  <a:srgbClr val="FF0000"/>
                </a:solidFill>
                <a:latin typeface="Arial" panose="020B0604020202020204" pitchFamily="34" charset="0"/>
              </a:rPr>
              <a:t>SM 39:3;2</a:t>
            </a:r>
          </a:p>
          <a:p>
            <a:r>
              <a:rPr lang="en-US" sz="1400" dirty="0" smtClean="0">
                <a:solidFill>
                  <a:srgbClr val="000000"/>
                </a:solidFill>
                <a:latin typeface="Arial" panose="020B0604020202020204" pitchFamily="34" charset="0"/>
              </a:rPr>
              <a:t>769.7_184.1</a:t>
            </a:r>
            <a:endParaRPr lang="en-US" sz="1400" dirty="0">
              <a:solidFill>
                <a:srgbClr val="000000"/>
              </a:solidFill>
              <a:latin typeface="Arial" panose="020B0604020202020204" pitchFamily="34" charset="0"/>
            </a:endParaRPr>
          </a:p>
        </p:txBody>
      </p:sp>
      <p:sp>
        <p:nvSpPr>
          <p:cNvPr id="688" name="TextBox 687"/>
          <p:cNvSpPr txBox="1"/>
          <p:nvPr/>
        </p:nvSpPr>
        <p:spPr>
          <a:xfrm>
            <a:off x="5311105" y="3323178"/>
            <a:ext cx="2159566" cy="553998"/>
          </a:xfrm>
          <a:prstGeom prst="rect">
            <a:avLst/>
          </a:prstGeom>
          <a:solidFill>
            <a:schemeClr val="bg1"/>
          </a:solidFill>
          <a:ln w="12700">
            <a:solidFill>
              <a:srgbClr val="FF0000"/>
            </a:solidFill>
          </a:ln>
        </p:spPr>
        <p:txBody>
          <a:bodyPr wrap="none" rtlCol="0">
            <a:spAutoFit/>
          </a:bodyPr>
          <a:lstStyle/>
          <a:p>
            <a:r>
              <a:rPr lang="en-US" sz="1600" b="1" dirty="0" smtClean="0">
                <a:solidFill>
                  <a:srgbClr val="FF0000"/>
                </a:solidFill>
                <a:latin typeface="Arial" panose="020B0604020202020204" pitchFamily="34" charset="0"/>
              </a:rPr>
              <a:t>CE 27:3  +NH</a:t>
            </a:r>
            <a:r>
              <a:rPr lang="en-US" sz="1600" b="1" baseline="-25000" dirty="0" smtClean="0">
                <a:solidFill>
                  <a:srgbClr val="FF0000"/>
                </a:solidFill>
                <a:latin typeface="Arial" panose="020B0604020202020204" pitchFamily="34" charset="0"/>
              </a:rPr>
              <a:t>4</a:t>
            </a:r>
            <a:r>
              <a:rPr lang="en-US" sz="1600" b="1" dirty="0" smtClean="0">
                <a:solidFill>
                  <a:srgbClr val="FF0000"/>
                </a:solidFill>
                <a:latin typeface="Arial" panose="020B0604020202020204" pitchFamily="34" charset="0"/>
              </a:rPr>
              <a:t> (</a:t>
            </a:r>
            <a:r>
              <a:rPr lang="en-US" sz="1600" b="1" dirty="0" err="1" smtClean="0">
                <a:solidFill>
                  <a:srgbClr val="FF0000"/>
                </a:solidFill>
                <a:latin typeface="Arial" panose="020B0604020202020204" pitchFamily="34" charset="0"/>
              </a:rPr>
              <a:t>chol</a:t>
            </a:r>
            <a:r>
              <a:rPr lang="en-US" sz="1600" b="1" dirty="0" smtClean="0">
                <a:solidFill>
                  <a:srgbClr val="FF0000"/>
                </a:solidFill>
                <a:latin typeface="Arial" panose="020B0604020202020204" pitchFamily="34" charset="0"/>
              </a:rPr>
              <a:t>)</a:t>
            </a:r>
          </a:p>
          <a:p>
            <a:r>
              <a:rPr lang="en-US" sz="1400" dirty="0" smtClean="0">
                <a:solidFill>
                  <a:srgbClr val="000000"/>
                </a:solidFill>
                <a:latin typeface="Arial" panose="020B0604020202020204" pitchFamily="34" charset="0"/>
              </a:rPr>
              <a:t>790.7_369.4</a:t>
            </a:r>
            <a:endParaRPr lang="en-US" sz="1400" dirty="0">
              <a:solidFill>
                <a:srgbClr val="000000"/>
              </a:solidFill>
              <a:latin typeface="Arial" panose="020B0604020202020204" pitchFamily="34" charset="0"/>
            </a:endParaRPr>
          </a:p>
        </p:txBody>
      </p:sp>
      <p:sp>
        <p:nvSpPr>
          <p:cNvPr id="697" name="TextBox 696"/>
          <p:cNvSpPr txBox="1"/>
          <p:nvPr/>
        </p:nvSpPr>
        <p:spPr>
          <a:xfrm>
            <a:off x="5371799" y="3933051"/>
            <a:ext cx="1178528" cy="553998"/>
          </a:xfrm>
          <a:prstGeom prst="rect">
            <a:avLst/>
          </a:prstGeom>
          <a:solidFill>
            <a:schemeClr val="bg1"/>
          </a:solidFill>
          <a:ln w="12700">
            <a:solidFill>
              <a:srgbClr val="FF0000"/>
            </a:solidFill>
          </a:ln>
        </p:spPr>
        <p:txBody>
          <a:bodyPr wrap="none" rtlCol="0">
            <a:spAutoFit/>
          </a:bodyPr>
          <a:lstStyle/>
          <a:p>
            <a:r>
              <a:rPr lang="en-US" sz="1600" b="1" dirty="0" smtClean="0">
                <a:solidFill>
                  <a:srgbClr val="FF0000"/>
                </a:solidFill>
                <a:latin typeface="Arial" panose="020B0604020202020204" pitchFamily="34" charset="0"/>
              </a:rPr>
              <a:t>LPC 22:6</a:t>
            </a:r>
          </a:p>
          <a:p>
            <a:r>
              <a:rPr lang="en-US" sz="1400" dirty="0" smtClean="0">
                <a:solidFill>
                  <a:srgbClr val="000000"/>
                </a:solidFill>
                <a:latin typeface="Arial" panose="020B0604020202020204" pitchFamily="34" charset="0"/>
              </a:rPr>
              <a:t>568.4_184.1</a:t>
            </a:r>
            <a:endParaRPr lang="en-US" sz="1400" dirty="0">
              <a:solidFill>
                <a:srgbClr val="000000"/>
              </a:solidFill>
              <a:latin typeface="Arial" panose="020B0604020202020204" pitchFamily="34" charset="0"/>
            </a:endParaRPr>
          </a:p>
        </p:txBody>
      </p:sp>
      <p:sp>
        <p:nvSpPr>
          <p:cNvPr id="702" name="TextBox 701"/>
          <p:cNvSpPr txBox="1"/>
          <p:nvPr/>
        </p:nvSpPr>
        <p:spPr>
          <a:xfrm>
            <a:off x="5348288" y="2601754"/>
            <a:ext cx="1178528" cy="553998"/>
          </a:xfrm>
          <a:prstGeom prst="rect">
            <a:avLst/>
          </a:prstGeom>
          <a:solidFill>
            <a:schemeClr val="bg1"/>
          </a:solidFill>
          <a:ln w="12700">
            <a:solidFill>
              <a:srgbClr val="FF0000"/>
            </a:solidFill>
          </a:ln>
        </p:spPr>
        <p:txBody>
          <a:bodyPr wrap="none" rtlCol="0">
            <a:spAutoFit/>
          </a:bodyPr>
          <a:lstStyle/>
          <a:p>
            <a:r>
              <a:rPr lang="en-US" sz="1600" b="1" dirty="0" smtClean="0">
                <a:solidFill>
                  <a:srgbClr val="FF0000"/>
                </a:solidFill>
                <a:latin typeface="Arial" panose="020B0604020202020204" pitchFamily="34" charset="0"/>
              </a:rPr>
              <a:t>PE O-42:3</a:t>
            </a:r>
          </a:p>
          <a:p>
            <a:r>
              <a:rPr lang="en-US" sz="1400" dirty="0" smtClean="0">
                <a:solidFill>
                  <a:srgbClr val="000000"/>
                </a:solidFill>
                <a:latin typeface="Arial" panose="020B0604020202020204" pitchFamily="34" charset="0"/>
              </a:rPr>
              <a:t>812.7_198.1</a:t>
            </a:r>
            <a:endParaRPr lang="en-US" sz="1400" dirty="0">
              <a:solidFill>
                <a:srgbClr val="000000"/>
              </a:solidFill>
              <a:latin typeface="Arial" panose="020B0604020202020204" pitchFamily="34" charset="0"/>
            </a:endParaRPr>
          </a:p>
        </p:txBody>
      </p:sp>
    </p:spTree>
    <p:extLst>
      <p:ext uri="{BB962C8B-B14F-4D97-AF65-F5344CB8AC3E}">
        <p14:creationId xmlns:p14="http://schemas.microsoft.com/office/powerpoint/2010/main" val="2382428259"/>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132" name="Straight Arrow Connector 3131"/>
          <p:cNvCxnSpPr/>
          <p:nvPr/>
        </p:nvCxnSpPr>
        <p:spPr>
          <a:xfrm flipV="1">
            <a:off x="7672388" y="1719263"/>
            <a:ext cx="95250" cy="527051"/>
          </a:xfrm>
          <a:prstGeom prst="straightConnector1">
            <a:avLst/>
          </a:prstGeom>
          <a:ln w="19050">
            <a:solidFill>
              <a:srgbClr val="FF0000"/>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sp>
        <p:nvSpPr>
          <p:cNvPr id="3100" name="Line 551"/>
          <p:cNvSpPr>
            <a:spLocks noChangeShapeType="1"/>
          </p:cNvSpPr>
          <p:nvPr/>
        </p:nvSpPr>
        <p:spPr bwMode="auto">
          <a:xfrm>
            <a:off x="452438" y="4104044"/>
            <a:ext cx="8628927" cy="0"/>
          </a:xfrm>
          <a:prstGeom prst="line">
            <a:avLst/>
          </a:prstGeom>
          <a:noFill/>
          <a:ln w="19050">
            <a:solidFill>
              <a:srgbClr val="00800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fontAlgn="auto" hangingPunct="1">
              <a:spcBef>
                <a:spcPts val="0"/>
              </a:spcBef>
              <a:spcAft>
                <a:spcPts val="0"/>
              </a:spcAft>
            </a:pPr>
            <a:endParaRPr lang="en-US" sz="1600" kern="0" smtClean="0">
              <a:solidFill>
                <a:srgbClr val="008000"/>
              </a:solidFill>
              <a:ea typeface="ＭＳ Ｐゴシック" pitchFamily="34" charset="-128"/>
            </a:endParaRPr>
          </a:p>
        </p:txBody>
      </p:sp>
      <p:cxnSp>
        <p:nvCxnSpPr>
          <p:cNvPr id="3101" name="Straight Arrow Connector 3100"/>
          <p:cNvCxnSpPr/>
          <p:nvPr/>
        </p:nvCxnSpPr>
        <p:spPr bwMode="auto">
          <a:xfrm flipV="1">
            <a:off x="9036004" y="4201818"/>
            <a:ext cx="0" cy="302419"/>
          </a:xfrm>
          <a:prstGeom prst="straightConnector1">
            <a:avLst/>
          </a:prstGeom>
          <a:solidFill>
            <a:srgbClr val="618FFD"/>
          </a:solidFill>
          <a:ln w="19050" cap="flat" cmpd="sng" algn="ctr">
            <a:solidFill>
              <a:srgbClr val="008000"/>
            </a:solidFill>
            <a:prstDash val="solid"/>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102" name="Rectangle 532"/>
          <p:cNvSpPr>
            <a:spLocks noChangeArrowheads="1"/>
          </p:cNvSpPr>
          <p:nvPr/>
        </p:nvSpPr>
        <p:spPr bwMode="auto">
          <a:xfrm>
            <a:off x="6919575" y="4231946"/>
            <a:ext cx="2079095" cy="24622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lIns="0" tIns="0" rIns="0" bIns="0">
            <a:spAutoFit/>
          </a:bodyPr>
          <a:lstStyle/>
          <a:p>
            <a:r>
              <a:rPr lang="en-US" altLang="en-US" sz="1600" b="1" dirty="0" smtClean="0">
                <a:solidFill>
                  <a:srgbClr val="008000"/>
                </a:solidFill>
                <a:latin typeface="Arial" charset="0"/>
                <a:ea typeface="ＭＳ Ｐゴシック" pitchFamily="34" charset="-128"/>
              </a:rPr>
              <a:t>p˂0.05 </a:t>
            </a:r>
            <a:r>
              <a:rPr lang="en-US" altLang="en-US" sz="1600" dirty="0" smtClean="0">
                <a:solidFill>
                  <a:srgbClr val="008000"/>
                </a:solidFill>
                <a:latin typeface="Arial" charset="0"/>
                <a:ea typeface="ＭＳ Ｐゴシック" pitchFamily="34" charset="-128"/>
              </a:rPr>
              <a:t>(-log</a:t>
            </a:r>
            <a:r>
              <a:rPr lang="en-US" altLang="en-US" sz="1600" baseline="-25000" dirty="0" smtClean="0">
                <a:solidFill>
                  <a:srgbClr val="008000"/>
                </a:solidFill>
                <a:latin typeface="Arial" charset="0"/>
                <a:ea typeface="ＭＳ Ｐゴシック" pitchFamily="34" charset="-128"/>
              </a:rPr>
              <a:t>10</a:t>
            </a:r>
            <a:r>
              <a:rPr lang="en-US" altLang="en-US" sz="1600" dirty="0" smtClean="0">
                <a:solidFill>
                  <a:srgbClr val="008000"/>
                </a:solidFill>
                <a:latin typeface="Arial" charset="0"/>
                <a:ea typeface="ＭＳ Ｐゴシック" pitchFamily="34" charset="-128"/>
              </a:rPr>
              <a:t>p&gt;1.301)</a:t>
            </a:r>
          </a:p>
        </p:txBody>
      </p:sp>
      <p:sp>
        <p:nvSpPr>
          <p:cNvPr id="2" name="Line 689"/>
          <p:cNvSpPr>
            <a:spLocks noChangeShapeType="1"/>
          </p:cNvSpPr>
          <p:nvPr/>
        </p:nvSpPr>
        <p:spPr bwMode="auto">
          <a:xfrm>
            <a:off x="4538663" y="5557838"/>
            <a:ext cx="3810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 name="Freeform 708"/>
          <p:cNvSpPr>
            <a:spLocks/>
          </p:cNvSpPr>
          <p:nvPr/>
        </p:nvSpPr>
        <p:spPr bwMode="auto">
          <a:xfrm>
            <a:off x="4338638" y="5424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 name="Freeform 709"/>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 name="Freeform 710"/>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 name="Freeform 71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 name="Freeform 712"/>
          <p:cNvSpPr>
            <a:spLocks/>
          </p:cNvSpPr>
          <p:nvPr/>
        </p:nvSpPr>
        <p:spPr bwMode="auto">
          <a:xfrm>
            <a:off x="4405313" y="52720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 name="Freeform 713"/>
          <p:cNvSpPr>
            <a:spLocks/>
          </p:cNvSpPr>
          <p:nvPr/>
        </p:nvSpPr>
        <p:spPr bwMode="auto">
          <a:xfrm>
            <a:off x="3586163" y="51387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 name="Freeform 714"/>
          <p:cNvSpPr>
            <a:spLocks/>
          </p:cNvSpPr>
          <p:nvPr/>
        </p:nvSpPr>
        <p:spPr bwMode="auto">
          <a:xfrm>
            <a:off x="4424363" y="5024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 name="Freeform 715"/>
          <p:cNvSpPr>
            <a:spLocks/>
          </p:cNvSpPr>
          <p:nvPr/>
        </p:nvSpPr>
        <p:spPr bwMode="auto">
          <a:xfrm>
            <a:off x="4357688" y="51482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 name="Freeform 716"/>
          <p:cNvSpPr>
            <a:spLocks/>
          </p:cNvSpPr>
          <p:nvPr/>
        </p:nvSpPr>
        <p:spPr bwMode="auto">
          <a:xfrm>
            <a:off x="4005263" y="52720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 name="Freeform 717"/>
          <p:cNvSpPr>
            <a:spLocks/>
          </p:cNvSpPr>
          <p:nvPr/>
        </p:nvSpPr>
        <p:spPr bwMode="auto">
          <a:xfrm>
            <a:off x="4510088" y="5338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 name="Freeform 718"/>
          <p:cNvSpPr>
            <a:spLocks/>
          </p:cNvSpPr>
          <p:nvPr/>
        </p:nvSpPr>
        <p:spPr bwMode="auto">
          <a:xfrm>
            <a:off x="4348163" y="5062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 name="Freeform 719"/>
          <p:cNvSpPr>
            <a:spLocks/>
          </p:cNvSpPr>
          <p:nvPr/>
        </p:nvSpPr>
        <p:spPr bwMode="auto">
          <a:xfrm>
            <a:off x="4367213" y="5081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 name="Freeform 720"/>
          <p:cNvSpPr>
            <a:spLocks/>
          </p:cNvSpPr>
          <p:nvPr/>
        </p:nvSpPr>
        <p:spPr bwMode="auto">
          <a:xfrm>
            <a:off x="4033838" y="4967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 name="Freeform 72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 name="Freeform 722"/>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 name="Freeform 723"/>
          <p:cNvSpPr>
            <a:spLocks/>
          </p:cNvSpPr>
          <p:nvPr/>
        </p:nvSpPr>
        <p:spPr bwMode="auto">
          <a:xfrm>
            <a:off x="4586288" y="5348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 name="Freeform 724"/>
          <p:cNvSpPr>
            <a:spLocks/>
          </p:cNvSpPr>
          <p:nvPr/>
        </p:nvSpPr>
        <p:spPr bwMode="auto">
          <a:xfrm>
            <a:off x="4167188" y="52720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 name="Freeform 725"/>
          <p:cNvSpPr>
            <a:spLocks/>
          </p:cNvSpPr>
          <p:nvPr/>
        </p:nvSpPr>
        <p:spPr bwMode="auto">
          <a:xfrm>
            <a:off x="4376738" y="46148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 name="Freeform 726"/>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 name="Freeform 727"/>
          <p:cNvSpPr>
            <a:spLocks/>
          </p:cNvSpPr>
          <p:nvPr/>
        </p:nvSpPr>
        <p:spPr bwMode="auto">
          <a:xfrm>
            <a:off x="4452938" y="52530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 name="Freeform 728"/>
          <p:cNvSpPr>
            <a:spLocks/>
          </p:cNvSpPr>
          <p:nvPr/>
        </p:nvSpPr>
        <p:spPr bwMode="auto">
          <a:xfrm>
            <a:off x="4900613" y="51482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 name="Freeform 729"/>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 name="Freeform 730"/>
          <p:cNvSpPr>
            <a:spLocks/>
          </p:cNvSpPr>
          <p:nvPr/>
        </p:nvSpPr>
        <p:spPr bwMode="auto">
          <a:xfrm>
            <a:off x="4376738" y="5424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 name="Freeform 731"/>
          <p:cNvSpPr>
            <a:spLocks/>
          </p:cNvSpPr>
          <p:nvPr/>
        </p:nvSpPr>
        <p:spPr bwMode="auto">
          <a:xfrm>
            <a:off x="3195638" y="49387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 name="Freeform 732"/>
          <p:cNvSpPr>
            <a:spLocks/>
          </p:cNvSpPr>
          <p:nvPr/>
        </p:nvSpPr>
        <p:spPr bwMode="auto">
          <a:xfrm>
            <a:off x="4710113" y="4719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 name="Freeform 733"/>
          <p:cNvSpPr>
            <a:spLocks/>
          </p:cNvSpPr>
          <p:nvPr/>
        </p:nvSpPr>
        <p:spPr bwMode="auto">
          <a:xfrm>
            <a:off x="3843338" y="52054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 name="Freeform 734"/>
          <p:cNvSpPr>
            <a:spLocks/>
          </p:cNvSpPr>
          <p:nvPr/>
        </p:nvSpPr>
        <p:spPr bwMode="auto">
          <a:xfrm>
            <a:off x="3976688" y="5091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 name="Freeform 735"/>
          <p:cNvSpPr>
            <a:spLocks/>
          </p:cNvSpPr>
          <p:nvPr/>
        </p:nvSpPr>
        <p:spPr bwMode="auto">
          <a:xfrm>
            <a:off x="4624388" y="5129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1" name="Freeform 736"/>
          <p:cNvSpPr>
            <a:spLocks/>
          </p:cNvSpPr>
          <p:nvPr/>
        </p:nvSpPr>
        <p:spPr bwMode="auto">
          <a:xfrm>
            <a:off x="3119438" y="5062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2" name="Freeform 737"/>
          <p:cNvSpPr>
            <a:spLocks/>
          </p:cNvSpPr>
          <p:nvPr/>
        </p:nvSpPr>
        <p:spPr bwMode="auto">
          <a:xfrm>
            <a:off x="4529138" y="41576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3" name="Freeform 738"/>
          <p:cNvSpPr>
            <a:spLocks/>
          </p:cNvSpPr>
          <p:nvPr/>
        </p:nvSpPr>
        <p:spPr bwMode="auto">
          <a:xfrm>
            <a:off x="4852988" y="4338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4" name="Freeform 739"/>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5" name="Freeform 740"/>
          <p:cNvSpPr>
            <a:spLocks/>
          </p:cNvSpPr>
          <p:nvPr/>
        </p:nvSpPr>
        <p:spPr bwMode="auto">
          <a:xfrm>
            <a:off x="4529138" y="5510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6" name="Freeform 741"/>
          <p:cNvSpPr>
            <a:spLocks/>
          </p:cNvSpPr>
          <p:nvPr/>
        </p:nvSpPr>
        <p:spPr bwMode="auto">
          <a:xfrm>
            <a:off x="4681538" y="53768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7" name="Freeform 742"/>
          <p:cNvSpPr>
            <a:spLocks/>
          </p:cNvSpPr>
          <p:nvPr/>
        </p:nvSpPr>
        <p:spPr bwMode="auto">
          <a:xfrm>
            <a:off x="5053013" y="4967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8" name="Freeform 743"/>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9" name="Freeform 74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0" name="Freeform 74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1" name="Freeform 746"/>
          <p:cNvSpPr>
            <a:spLocks/>
          </p:cNvSpPr>
          <p:nvPr/>
        </p:nvSpPr>
        <p:spPr bwMode="auto">
          <a:xfrm>
            <a:off x="4500563" y="5481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2" name="Freeform 747"/>
          <p:cNvSpPr>
            <a:spLocks/>
          </p:cNvSpPr>
          <p:nvPr/>
        </p:nvSpPr>
        <p:spPr bwMode="auto">
          <a:xfrm>
            <a:off x="4500563" y="5481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3" name="Freeform 748"/>
          <p:cNvSpPr>
            <a:spLocks/>
          </p:cNvSpPr>
          <p:nvPr/>
        </p:nvSpPr>
        <p:spPr bwMode="auto">
          <a:xfrm>
            <a:off x="4719638" y="5357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4" name="Freeform 749"/>
          <p:cNvSpPr>
            <a:spLocks/>
          </p:cNvSpPr>
          <p:nvPr/>
        </p:nvSpPr>
        <p:spPr bwMode="auto">
          <a:xfrm>
            <a:off x="4500563" y="5453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5" name="Freeform 750"/>
          <p:cNvSpPr>
            <a:spLocks/>
          </p:cNvSpPr>
          <p:nvPr/>
        </p:nvSpPr>
        <p:spPr bwMode="auto">
          <a:xfrm>
            <a:off x="3738563" y="5072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6" name="Freeform 751"/>
          <p:cNvSpPr>
            <a:spLocks/>
          </p:cNvSpPr>
          <p:nvPr/>
        </p:nvSpPr>
        <p:spPr bwMode="auto">
          <a:xfrm>
            <a:off x="4919663" y="5062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7" name="Freeform 752"/>
          <p:cNvSpPr>
            <a:spLocks/>
          </p:cNvSpPr>
          <p:nvPr/>
        </p:nvSpPr>
        <p:spPr bwMode="auto">
          <a:xfrm>
            <a:off x="4491038"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8" name="Freeform 753"/>
          <p:cNvSpPr>
            <a:spLocks/>
          </p:cNvSpPr>
          <p:nvPr/>
        </p:nvSpPr>
        <p:spPr bwMode="auto">
          <a:xfrm>
            <a:off x="3109913" y="5062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9" name="Freeform 754"/>
          <p:cNvSpPr>
            <a:spLocks/>
          </p:cNvSpPr>
          <p:nvPr/>
        </p:nvSpPr>
        <p:spPr bwMode="auto">
          <a:xfrm>
            <a:off x="4338638" y="5414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0" name="Freeform 755"/>
          <p:cNvSpPr>
            <a:spLocks/>
          </p:cNvSpPr>
          <p:nvPr/>
        </p:nvSpPr>
        <p:spPr bwMode="auto">
          <a:xfrm>
            <a:off x="4557713"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1" name="Freeform 756"/>
          <p:cNvSpPr>
            <a:spLocks/>
          </p:cNvSpPr>
          <p:nvPr/>
        </p:nvSpPr>
        <p:spPr bwMode="auto">
          <a:xfrm>
            <a:off x="4614863" y="51482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2" name="Freeform 75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3" name="Freeform 758"/>
          <p:cNvSpPr>
            <a:spLocks/>
          </p:cNvSpPr>
          <p:nvPr/>
        </p:nvSpPr>
        <p:spPr bwMode="auto">
          <a:xfrm>
            <a:off x="4357688" y="52244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4" name="Freeform 759"/>
          <p:cNvSpPr>
            <a:spLocks/>
          </p:cNvSpPr>
          <p:nvPr/>
        </p:nvSpPr>
        <p:spPr bwMode="auto">
          <a:xfrm>
            <a:off x="4529138" y="4643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5" name="Freeform 760"/>
          <p:cNvSpPr>
            <a:spLocks/>
          </p:cNvSpPr>
          <p:nvPr/>
        </p:nvSpPr>
        <p:spPr bwMode="auto">
          <a:xfrm>
            <a:off x="5119688" y="48244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6" name="Freeform 761"/>
          <p:cNvSpPr>
            <a:spLocks/>
          </p:cNvSpPr>
          <p:nvPr/>
        </p:nvSpPr>
        <p:spPr bwMode="auto">
          <a:xfrm>
            <a:off x="4300538" y="53101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7" name="Freeform 762"/>
          <p:cNvSpPr>
            <a:spLocks/>
          </p:cNvSpPr>
          <p:nvPr/>
        </p:nvSpPr>
        <p:spPr bwMode="auto">
          <a:xfrm>
            <a:off x="4614863" y="5405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8" name="Freeform 763"/>
          <p:cNvSpPr>
            <a:spLocks/>
          </p:cNvSpPr>
          <p:nvPr/>
        </p:nvSpPr>
        <p:spPr bwMode="auto">
          <a:xfrm>
            <a:off x="5205413" y="49006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9" name="Freeform 764"/>
          <p:cNvSpPr>
            <a:spLocks/>
          </p:cNvSpPr>
          <p:nvPr/>
        </p:nvSpPr>
        <p:spPr bwMode="auto">
          <a:xfrm>
            <a:off x="4405313" y="5424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0" name="Freeform 765"/>
          <p:cNvSpPr>
            <a:spLocks/>
          </p:cNvSpPr>
          <p:nvPr/>
        </p:nvSpPr>
        <p:spPr bwMode="auto">
          <a:xfrm>
            <a:off x="4557713" y="53768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1" name="Freeform 766"/>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2" name="Freeform 767"/>
          <p:cNvSpPr>
            <a:spLocks/>
          </p:cNvSpPr>
          <p:nvPr/>
        </p:nvSpPr>
        <p:spPr bwMode="auto">
          <a:xfrm>
            <a:off x="4805363" y="52149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3" name="Freeform 768"/>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4" name="Freeform 769"/>
          <p:cNvSpPr>
            <a:spLocks/>
          </p:cNvSpPr>
          <p:nvPr/>
        </p:nvSpPr>
        <p:spPr bwMode="auto">
          <a:xfrm>
            <a:off x="4529138" y="46148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5" name="Freeform 770"/>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6" name="Freeform 77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7" name="Freeform 772"/>
          <p:cNvSpPr>
            <a:spLocks/>
          </p:cNvSpPr>
          <p:nvPr/>
        </p:nvSpPr>
        <p:spPr bwMode="auto">
          <a:xfrm>
            <a:off x="5119688" y="45672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8" name="Freeform 773"/>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9" name="Freeform 77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0" name="Freeform 77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1" name="Freeform 776"/>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2" name="Freeform 777"/>
          <p:cNvSpPr>
            <a:spLocks/>
          </p:cNvSpPr>
          <p:nvPr/>
        </p:nvSpPr>
        <p:spPr bwMode="auto">
          <a:xfrm>
            <a:off x="4681538" y="50053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3" name="Freeform 778"/>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4" name="Freeform 779"/>
          <p:cNvSpPr>
            <a:spLocks/>
          </p:cNvSpPr>
          <p:nvPr/>
        </p:nvSpPr>
        <p:spPr bwMode="auto">
          <a:xfrm>
            <a:off x="4176713" y="52816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5" name="Freeform 780"/>
          <p:cNvSpPr>
            <a:spLocks/>
          </p:cNvSpPr>
          <p:nvPr/>
        </p:nvSpPr>
        <p:spPr bwMode="auto">
          <a:xfrm>
            <a:off x="5043488" y="48244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6" name="Freeform 781"/>
          <p:cNvSpPr>
            <a:spLocks/>
          </p:cNvSpPr>
          <p:nvPr/>
        </p:nvSpPr>
        <p:spPr bwMode="auto">
          <a:xfrm>
            <a:off x="4881563" y="52816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7" name="Freeform 782"/>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8" name="Freeform 783"/>
          <p:cNvSpPr>
            <a:spLocks/>
          </p:cNvSpPr>
          <p:nvPr/>
        </p:nvSpPr>
        <p:spPr bwMode="auto">
          <a:xfrm>
            <a:off x="4614863" y="53197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9" name="Freeform 784"/>
          <p:cNvSpPr>
            <a:spLocks/>
          </p:cNvSpPr>
          <p:nvPr/>
        </p:nvSpPr>
        <p:spPr bwMode="auto">
          <a:xfrm>
            <a:off x="4548188"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0" name="Freeform 78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1" name="Freeform 786"/>
          <p:cNvSpPr>
            <a:spLocks/>
          </p:cNvSpPr>
          <p:nvPr/>
        </p:nvSpPr>
        <p:spPr bwMode="auto">
          <a:xfrm>
            <a:off x="4395788" y="51768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2" name="Freeform 787"/>
          <p:cNvSpPr>
            <a:spLocks/>
          </p:cNvSpPr>
          <p:nvPr/>
        </p:nvSpPr>
        <p:spPr bwMode="auto">
          <a:xfrm>
            <a:off x="4652963" y="5129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3" name="Freeform 788"/>
          <p:cNvSpPr>
            <a:spLocks/>
          </p:cNvSpPr>
          <p:nvPr/>
        </p:nvSpPr>
        <p:spPr bwMode="auto">
          <a:xfrm>
            <a:off x="4576763" y="53768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4" name="Freeform 789"/>
          <p:cNvSpPr>
            <a:spLocks/>
          </p:cNvSpPr>
          <p:nvPr/>
        </p:nvSpPr>
        <p:spPr bwMode="auto">
          <a:xfrm>
            <a:off x="4624388" y="51958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5" name="Freeform 790"/>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6" name="Freeform 791"/>
          <p:cNvSpPr>
            <a:spLocks/>
          </p:cNvSpPr>
          <p:nvPr/>
        </p:nvSpPr>
        <p:spPr bwMode="auto">
          <a:xfrm>
            <a:off x="4557713"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7" name="Freeform 792"/>
          <p:cNvSpPr>
            <a:spLocks/>
          </p:cNvSpPr>
          <p:nvPr/>
        </p:nvSpPr>
        <p:spPr bwMode="auto">
          <a:xfrm>
            <a:off x="4605338" y="51863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8" name="Freeform 793"/>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9" name="Freeform 794"/>
          <p:cNvSpPr>
            <a:spLocks/>
          </p:cNvSpPr>
          <p:nvPr/>
        </p:nvSpPr>
        <p:spPr bwMode="auto">
          <a:xfrm>
            <a:off x="4586288" y="53197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0" name="Freeform 795"/>
          <p:cNvSpPr>
            <a:spLocks/>
          </p:cNvSpPr>
          <p:nvPr/>
        </p:nvSpPr>
        <p:spPr bwMode="auto">
          <a:xfrm>
            <a:off x="4529138" y="4214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1" name="Freeform 796"/>
          <p:cNvSpPr>
            <a:spLocks/>
          </p:cNvSpPr>
          <p:nvPr/>
        </p:nvSpPr>
        <p:spPr bwMode="auto">
          <a:xfrm>
            <a:off x="4719638" y="52720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2" name="Freeform 79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3" name="Freeform 798"/>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4" name="Freeform 799"/>
          <p:cNvSpPr>
            <a:spLocks/>
          </p:cNvSpPr>
          <p:nvPr/>
        </p:nvSpPr>
        <p:spPr bwMode="auto">
          <a:xfrm>
            <a:off x="3957638" y="52530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5" name="Freeform 800"/>
          <p:cNvSpPr>
            <a:spLocks/>
          </p:cNvSpPr>
          <p:nvPr/>
        </p:nvSpPr>
        <p:spPr bwMode="auto">
          <a:xfrm>
            <a:off x="4529138" y="5510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6" name="Freeform 801"/>
          <p:cNvSpPr>
            <a:spLocks/>
          </p:cNvSpPr>
          <p:nvPr/>
        </p:nvSpPr>
        <p:spPr bwMode="auto">
          <a:xfrm>
            <a:off x="4633913" y="53292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7" name="Freeform 802"/>
          <p:cNvSpPr>
            <a:spLocks/>
          </p:cNvSpPr>
          <p:nvPr/>
        </p:nvSpPr>
        <p:spPr bwMode="auto">
          <a:xfrm>
            <a:off x="4633913" y="52435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8" name="Freeform 803"/>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9" name="Freeform 80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0" name="Freeform 80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1" name="Freeform 806"/>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2" name="Freeform 80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3" name="Freeform 808"/>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4" name="Freeform 809"/>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5" name="Freeform 810"/>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6" name="Freeform 811"/>
          <p:cNvSpPr>
            <a:spLocks/>
          </p:cNvSpPr>
          <p:nvPr/>
        </p:nvSpPr>
        <p:spPr bwMode="auto">
          <a:xfrm>
            <a:off x="3614738" y="51482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7" name="Freeform 812"/>
          <p:cNvSpPr>
            <a:spLocks/>
          </p:cNvSpPr>
          <p:nvPr/>
        </p:nvSpPr>
        <p:spPr bwMode="auto">
          <a:xfrm>
            <a:off x="4386263" y="5443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8" name="Freeform 813"/>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9" name="Freeform 81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0" name="Freeform 81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1" name="Freeform 816"/>
          <p:cNvSpPr>
            <a:spLocks/>
          </p:cNvSpPr>
          <p:nvPr/>
        </p:nvSpPr>
        <p:spPr bwMode="auto">
          <a:xfrm>
            <a:off x="4843463" y="4348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2" name="Freeform 81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3" name="Freeform 818"/>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4" name="Freeform 819"/>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5" name="Freeform 820"/>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6" name="Freeform 82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7" name="Freeform 822"/>
          <p:cNvSpPr>
            <a:spLocks/>
          </p:cNvSpPr>
          <p:nvPr/>
        </p:nvSpPr>
        <p:spPr bwMode="auto">
          <a:xfrm>
            <a:off x="4710113" y="5424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8" name="Freeform 823"/>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9" name="Freeform 824"/>
          <p:cNvSpPr>
            <a:spLocks/>
          </p:cNvSpPr>
          <p:nvPr/>
        </p:nvSpPr>
        <p:spPr bwMode="auto">
          <a:xfrm>
            <a:off x="4529138" y="46148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0" name="Freeform 82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1" name="Freeform 826"/>
          <p:cNvSpPr>
            <a:spLocks/>
          </p:cNvSpPr>
          <p:nvPr/>
        </p:nvSpPr>
        <p:spPr bwMode="auto">
          <a:xfrm>
            <a:off x="4529138" y="4586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2" name="Freeform 82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3" name="Freeform 828"/>
          <p:cNvSpPr>
            <a:spLocks/>
          </p:cNvSpPr>
          <p:nvPr/>
        </p:nvSpPr>
        <p:spPr bwMode="auto">
          <a:xfrm>
            <a:off x="4186238" y="53006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4" name="Freeform 829"/>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5" name="Freeform 830"/>
          <p:cNvSpPr>
            <a:spLocks/>
          </p:cNvSpPr>
          <p:nvPr/>
        </p:nvSpPr>
        <p:spPr bwMode="auto">
          <a:xfrm>
            <a:off x="4110038" y="5053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6" name="Freeform 83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7" name="Freeform 832"/>
          <p:cNvSpPr>
            <a:spLocks/>
          </p:cNvSpPr>
          <p:nvPr/>
        </p:nvSpPr>
        <p:spPr bwMode="auto">
          <a:xfrm>
            <a:off x="4510088"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8" name="Freeform 833"/>
          <p:cNvSpPr>
            <a:spLocks/>
          </p:cNvSpPr>
          <p:nvPr/>
        </p:nvSpPr>
        <p:spPr bwMode="auto">
          <a:xfrm>
            <a:off x="4643438" y="51768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9" name="Freeform 834"/>
          <p:cNvSpPr>
            <a:spLocks/>
          </p:cNvSpPr>
          <p:nvPr/>
        </p:nvSpPr>
        <p:spPr bwMode="auto">
          <a:xfrm>
            <a:off x="4214813" y="5357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0" name="Freeform 835"/>
          <p:cNvSpPr>
            <a:spLocks/>
          </p:cNvSpPr>
          <p:nvPr/>
        </p:nvSpPr>
        <p:spPr bwMode="auto">
          <a:xfrm>
            <a:off x="3567113" y="51387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1" name="Freeform 836"/>
          <p:cNvSpPr>
            <a:spLocks/>
          </p:cNvSpPr>
          <p:nvPr/>
        </p:nvSpPr>
        <p:spPr bwMode="auto">
          <a:xfrm>
            <a:off x="5443538" y="45672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2" name="Freeform 83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3" name="Freeform 838"/>
          <p:cNvSpPr>
            <a:spLocks/>
          </p:cNvSpPr>
          <p:nvPr/>
        </p:nvSpPr>
        <p:spPr bwMode="auto">
          <a:xfrm>
            <a:off x="5795963" y="37195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endParaRPr lang="en-US"/>
          </a:p>
        </p:txBody>
      </p:sp>
      <p:sp>
        <p:nvSpPr>
          <p:cNvPr id="134" name="Freeform 839"/>
          <p:cNvSpPr>
            <a:spLocks/>
          </p:cNvSpPr>
          <p:nvPr/>
        </p:nvSpPr>
        <p:spPr bwMode="auto">
          <a:xfrm>
            <a:off x="4538663" y="5481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5" name="Freeform 840"/>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6" name="Freeform 841"/>
          <p:cNvSpPr>
            <a:spLocks/>
          </p:cNvSpPr>
          <p:nvPr/>
        </p:nvSpPr>
        <p:spPr bwMode="auto">
          <a:xfrm>
            <a:off x="4281488" y="5024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7" name="Freeform 842"/>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8" name="Freeform 843"/>
          <p:cNvSpPr>
            <a:spLocks/>
          </p:cNvSpPr>
          <p:nvPr/>
        </p:nvSpPr>
        <p:spPr bwMode="auto">
          <a:xfrm>
            <a:off x="4376738" y="5405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9" name="Freeform 844"/>
          <p:cNvSpPr>
            <a:spLocks/>
          </p:cNvSpPr>
          <p:nvPr/>
        </p:nvSpPr>
        <p:spPr bwMode="auto">
          <a:xfrm>
            <a:off x="3890963" y="52339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0" name="Freeform 84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1" name="Freeform 846"/>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2" name="Freeform 84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3" name="Freeform 848"/>
          <p:cNvSpPr>
            <a:spLocks/>
          </p:cNvSpPr>
          <p:nvPr/>
        </p:nvSpPr>
        <p:spPr bwMode="auto">
          <a:xfrm>
            <a:off x="4967288" y="52339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4" name="Freeform 849"/>
          <p:cNvSpPr>
            <a:spLocks/>
          </p:cNvSpPr>
          <p:nvPr/>
        </p:nvSpPr>
        <p:spPr bwMode="auto">
          <a:xfrm>
            <a:off x="4710113" y="4319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5" name="Freeform 850"/>
          <p:cNvSpPr>
            <a:spLocks/>
          </p:cNvSpPr>
          <p:nvPr/>
        </p:nvSpPr>
        <p:spPr bwMode="auto">
          <a:xfrm>
            <a:off x="4529138" y="5510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6" name="Freeform 85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7" name="Freeform 852"/>
          <p:cNvSpPr>
            <a:spLocks/>
          </p:cNvSpPr>
          <p:nvPr/>
        </p:nvSpPr>
        <p:spPr bwMode="auto">
          <a:xfrm>
            <a:off x="4529138" y="4586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8" name="Freeform 853"/>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9" name="Freeform 85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0" name="Freeform 855"/>
          <p:cNvSpPr>
            <a:spLocks/>
          </p:cNvSpPr>
          <p:nvPr/>
        </p:nvSpPr>
        <p:spPr bwMode="auto">
          <a:xfrm>
            <a:off x="4643438" y="52530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1" name="Freeform 856"/>
          <p:cNvSpPr>
            <a:spLocks/>
          </p:cNvSpPr>
          <p:nvPr/>
        </p:nvSpPr>
        <p:spPr bwMode="auto">
          <a:xfrm>
            <a:off x="4595813" y="51958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2" name="Freeform 857"/>
          <p:cNvSpPr>
            <a:spLocks/>
          </p:cNvSpPr>
          <p:nvPr/>
        </p:nvSpPr>
        <p:spPr bwMode="auto">
          <a:xfrm>
            <a:off x="4633913" y="5424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3" name="Freeform 858"/>
          <p:cNvSpPr>
            <a:spLocks/>
          </p:cNvSpPr>
          <p:nvPr/>
        </p:nvSpPr>
        <p:spPr bwMode="auto">
          <a:xfrm>
            <a:off x="3805238" y="5033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4" name="Freeform 859"/>
          <p:cNvSpPr>
            <a:spLocks/>
          </p:cNvSpPr>
          <p:nvPr/>
        </p:nvSpPr>
        <p:spPr bwMode="auto">
          <a:xfrm>
            <a:off x="4586288" y="5481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5" name="Freeform 860"/>
          <p:cNvSpPr>
            <a:spLocks/>
          </p:cNvSpPr>
          <p:nvPr/>
        </p:nvSpPr>
        <p:spPr bwMode="auto">
          <a:xfrm>
            <a:off x="4862513" y="48625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6" name="Freeform 86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7" name="Freeform 862"/>
          <p:cNvSpPr>
            <a:spLocks/>
          </p:cNvSpPr>
          <p:nvPr/>
        </p:nvSpPr>
        <p:spPr bwMode="auto">
          <a:xfrm>
            <a:off x="5024438" y="48339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8" name="Freeform 863"/>
          <p:cNvSpPr>
            <a:spLocks/>
          </p:cNvSpPr>
          <p:nvPr/>
        </p:nvSpPr>
        <p:spPr bwMode="auto">
          <a:xfrm>
            <a:off x="4948238" y="52339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9" name="Freeform 864"/>
          <p:cNvSpPr>
            <a:spLocks/>
          </p:cNvSpPr>
          <p:nvPr/>
        </p:nvSpPr>
        <p:spPr bwMode="auto">
          <a:xfrm>
            <a:off x="4186238" y="53101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0" name="Freeform 86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1" name="Freeform 866"/>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2" name="Freeform 86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3" name="Freeform 868"/>
          <p:cNvSpPr>
            <a:spLocks/>
          </p:cNvSpPr>
          <p:nvPr/>
        </p:nvSpPr>
        <p:spPr bwMode="auto">
          <a:xfrm>
            <a:off x="3471863" y="5119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4" name="Freeform 869"/>
          <p:cNvSpPr>
            <a:spLocks/>
          </p:cNvSpPr>
          <p:nvPr/>
        </p:nvSpPr>
        <p:spPr bwMode="auto">
          <a:xfrm>
            <a:off x="4214813" y="53006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5" name="Freeform 870"/>
          <p:cNvSpPr>
            <a:spLocks/>
          </p:cNvSpPr>
          <p:nvPr/>
        </p:nvSpPr>
        <p:spPr bwMode="auto">
          <a:xfrm>
            <a:off x="4948238" y="52530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6" name="Freeform 871"/>
          <p:cNvSpPr>
            <a:spLocks/>
          </p:cNvSpPr>
          <p:nvPr/>
        </p:nvSpPr>
        <p:spPr bwMode="auto">
          <a:xfrm>
            <a:off x="4986338" y="52054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7" name="Freeform 872"/>
          <p:cNvSpPr>
            <a:spLocks/>
          </p:cNvSpPr>
          <p:nvPr/>
        </p:nvSpPr>
        <p:spPr bwMode="auto">
          <a:xfrm>
            <a:off x="4900613" y="52720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8" name="Freeform 873"/>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9" name="Freeform 874"/>
          <p:cNvSpPr>
            <a:spLocks/>
          </p:cNvSpPr>
          <p:nvPr/>
        </p:nvSpPr>
        <p:spPr bwMode="auto">
          <a:xfrm>
            <a:off x="5053013" y="52720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0" name="Freeform 875"/>
          <p:cNvSpPr>
            <a:spLocks/>
          </p:cNvSpPr>
          <p:nvPr/>
        </p:nvSpPr>
        <p:spPr bwMode="auto">
          <a:xfrm>
            <a:off x="4252913" y="52530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1" name="Freeform 876"/>
          <p:cNvSpPr>
            <a:spLocks/>
          </p:cNvSpPr>
          <p:nvPr/>
        </p:nvSpPr>
        <p:spPr bwMode="auto">
          <a:xfrm>
            <a:off x="4110038" y="53006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2" name="Freeform 87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3" name="Freeform 878"/>
          <p:cNvSpPr>
            <a:spLocks/>
          </p:cNvSpPr>
          <p:nvPr/>
        </p:nvSpPr>
        <p:spPr bwMode="auto">
          <a:xfrm>
            <a:off x="4872038" y="53006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4" name="Freeform 879"/>
          <p:cNvSpPr>
            <a:spLocks/>
          </p:cNvSpPr>
          <p:nvPr/>
        </p:nvSpPr>
        <p:spPr bwMode="auto">
          <a:xfrm>
            <a:off x="5357813" y="4748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5" name="Freeform 880"/>
          <p:cNvSpPr>
            <a:spLocks/>
          </p:cNvSpPr>
          <p:nvPr/>
        </p:nvSpPr>
        <p:spPr bwMode="auto">
          <a:xfrm>
            <a:off x="3824288" y="48529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6" name="Freeform 88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7" name="Freeform 882"/>
          <p:cNvSpPr>
            <a:spLocks/>
          </p:cNvSpPr>
          <p:nvPr/>
        </p:nvSpPr>
        <p:spPr bwMode="auto">
          <a:xfrm>
            <a:off x="5081588" y="51673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8" name="Freeform 883"/>
          <p:cNvSpPr>
            <a:spLocks/>
          </p:cNvSpPr>
          <p:nvPr/>
        </p:nvSpPr>
        <p:spPr bwMode="auto">
          <a:xfrm>
            <a:off x="4291013" y="53768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9" name="Freeform 884"/>
          <p:cNvSpPr>
            <a:spLocks/>
          </p:cNvSpPr>
          <p:nvPr/>
        </p:nvSpPr>
        <p:spPr bwMode="auto">
          <a:xfrm>
            <a:off x="4138613" y="52244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0" name="Freeform 885"/>
          <p:cNvSpPr>
            <a:spLocks/>
          </p:cNvSpPr>
          <p:nvPr/>
        </p:nvSpPr>
        <p:spPr bwMode="auto">
          <a:xfrm>
            <a:off x="5024438" y="51482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1" name="Freeform 887"/>
          <p:cNvSpPr>
            <a:spLocks/>
          </p:cNvSpPr>
          <p:nvPr/>
        </p:nvSpPr>
        <p:spPr bwMode="auto">
          <a:xfrm>
            <a:off x="3938588" y="4967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2" name="Freeform 888"/>
          <p:cNvSpPr>
            <a:spLocks/>
          </p:cNvSpPr>
          <p:nvPr/>
        </p:nvSpPr>
        <p:spPr bwMode="auto">
          <a:xfrm>
            <a:off x="3586163" y="4643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3" name="Freeform 889"/>
          <p:cNvSpPr>
            <a:spLocks/>
          </p:cNvSpPr>
          <p:nvPr/>
        </p:nvSpPr>
        <p:spPr bwMode="auto">
          <a:xfrm>
            <a:off x="3652838" y="4710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4" name="Freeform 890"/>
          <p:cNvSpPr>
            <a:spLocks/>
          </p:cNvSpPr>
          <p:nvPr/>
        </p:nvSpPr>
        <p:spPr bwMode="auto">
          <a:xfrm>
            <a:off x="4348163" y="5367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5" name="Freeform 891"/>
          <p:cNvSpPr>
            <a:spLocks/>
          </p:cNvSpPr>
          <p:nvPr/>
        </p:nvSpPr>
        <p:spPr bwMode="auto">
          <a:xfrm>
            <a:off x="3652838" y="47577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6" name="Freeform 892"/>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7" name="Freeform 893"/>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8" name="Freeform 894"/>
          <p:cNvSpPr>
            <a:spLocks/>
          </p:cNvSpPr>
          <p:nvPr/>
        </p:nvSpPr>
        <p:spPr bwMode="auto">
          <a:xfrm>
            <a:off x="4595813" y="52244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9" name="Freeform 89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0" name="Freeform 896"/>
          <p:cNvSpPr>
            <a:spLocks/>
          </p:cNvSpPr>
          <p:nvPr/>
        </p:nvSpPr>
        <p:spPr bwMode="auto">
          <a:xfrm>
            <a:off x="4776788" y="51768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1" name="Freeform 89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2" name="Freeform 898"/>
          <p:cNvSpPr>
            <a:spLocks/>
          </p:cNvSpPr>
          <p:nvPr/>
        </p:nvSpPr>
        <p:spPr bwMode="auto">
          <a:xfrm>
            <a:off x="4662488" y="5405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3" name="Freeform 899"/>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4" name="Freeform 900"/>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5" name="Freeform 90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6" name="Freeform 902"/>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7" name="Freeform 903"/>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8" name="Freeform 90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9" name="Freeform 90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0" name="Freeform 906"/>
          <p:cNvSpPr>
            <a:spLocks/>
          </p:cNvSpPr>
          <p:nvPr/>
        </p:nvSpPr>
        <p:spPr bwMode="auto">
          <a:xfrm>
            <a:off x="5262563" y="48148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1" name="Freeform 907"/>
          <p:cNvSpPr>
            <a:spLocks/>
          </p:cNvSpPr>
          <p:nvPr/>
        </p:nvSpPr>
        <p:spPr bwMode="auto">
          <a:xfrm>
            <a:off x="4881563" y="4633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2" name="Freeform 908"/>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3" name="Freeform 909"/>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4" name="Freeform 910"/>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5" name="Freeform 91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6" name="Freeform 912"/>
          <p:cNvSpPr>
            <a:spLocks/>
          </p:cNvSpPr>
          <p:nvPr/>
        </p:nvSpPr>
        <p:spPr bwMode="auto">
          <a:xfrm>
            <a:off x="3395663" y="49006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7" name="Freeform 913"/>
          <p:cNvSpPr>
            <a:spLocks/>
          </p:cNvSpPr>
          <p:nvPr/>
        </p:nvSpPr>
        <p:spPr bwMode="auto">
          <a:xfrm>
            <a:off x="4586288" y="5443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8" name="Freeform 91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9" name="Freeform 91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0" name="Freeform 916"/>
          <p:cNvSpPr>
            <a:spLocks/>
          </p:cNvSpPr>
          <p:nvPr/>
        </p:nvSpPr>
        <p:spPr bwMode="auto">
          <a:xfrm>
            <a:off x="4529138" y="4605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1" name="Freeform 917"/>
          <p:cNvSpPr>
            <a:spLocks/>
          </p:cNvSpPr>
          <p:nvPr/>
        </p:nvSpPr>
        <p:spPr bwMode="auto">
          <a:xfrm>
            <a:off x="3929063" y="5110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2" name="Freeform 918"/>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3" name="Freeform 919"/>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4" name="Freeform 920"/>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5" name="Freeform 921"/>
          <p:cNvSpPr>
            <a:spLocks/>
          </p:cNvSpPr>
          <p:nvPr/>
        </p:nvSpPr>
        <p:spPr bwMode="auto">
          <a:xfrm>
            <a:off x="3900488" y="5091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6" name="Freeform 922"/>
          <p:cNvSpPr>
            <a:spLocks/>
          </p:cNvSpPr>
          <p:nvPr/>
        </p:nvSpPr>
        <p:spPr bwMode="auto">
          <a:xfrm>
            <a:off x="5224463" y="47767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7" name="Freeform 923"/>
          <p:cNvSpPr>
            <a:spLocks/>
          </p:cNvSpPr>
          <p:nvPr/>
        </p:nvSpPr>
        <p:spPr bwMode="auto">
          <a:xfrm>
            <a:off x="4691063" y="5443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8" name="Freeform 92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9" name="Freeform 92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0" name="Freeform 926"/>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1" name="Freeform 927"/>
          <p:cNvSpPr>
            <a:spLocks/>
          </p:cNvSpPr>
          <p:nvPr/>
        </p:nvSpPr>
        <p:spPr bwMode="auto">
          <a:xfrm>
            <a:off x="4672013" y="5443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2" name="Freeform 928"/>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3" name="Freeform 929"/>
          <p:cNvSpPr>
            <a:spLocks/>
          </p:cNvSpPr>
          <p:nvPr/>
        </p:nvSpPr>
        <p:spPr bwMode="auto">
          <a:xfrm>
            <a:off x="5443538" y="4586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4" name="Freeform 930"/>
          <p:cNvSpPr>
            <a:spLocks/>
          </p:cNvSpPr>
          <p:nvPr/>
        </p:nvSpPr>
        <p:spPr bwMode="auto">
          <a:xfrm>
            <a:off x="5205413" y="46243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5" name="Freeform 931"/>
          <p:cNvSpPr>
            <a:spLocks/>
          </p:cNvSpPr>
          <p:nvPr/>
        </p:nvSpPr>
        <p:spPr bwMode="auto">
          <a:xfrm>
            <a:off x="5281613" y="33194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endParaRPr lang="en-US"/>
          </a:p>
        </p:txBody>
      </p:sp>
      <p:sp>
        <p:nvSpPr>
          <p:cNvPr id="226" name="Freeform 932"/>
          <p:cNvSpPr>
            <a:spLocks/>
          </p:cNvSpPr>
          <p:nvPr/>
        </p:nvSpPr>
        <p:spPr bwMode="auto">
          <a:xfrm>
            <a:off x="3757613" y="50053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7" name="Freeform 933"/>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8" name="Freeform 934"/>
          <p:cNvSpPr>
            <a:spLocks/>
          </p:cNvSpPr>
          <p:nvPr/>
        </p:nvSpPr>
        <p:spPr bwMode="auto">
          <a:xfrm>
            <a:off x="4529138" y="46243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9" name="Freeform 935"/>
          <p:cNvSpPr>
            <a:spLocks/>
          </p:cNvSpPr>
          <p:nvPr/>
        </p:nvSpPr>
        <p:spPr bwMode="auto">
          <a:xfrm>
            <a:off x="4614863"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0" name="Freeform 936"/>
          <p:cNvSpPr>
            <a:spLocks/>
          </p:cNvSpPr>
          <p:nvPr/>
        </p:nvSpPr>
        <p:spPr bwMode="auto">
          <a:xfrm>
            <a:off x="3328988" y="4367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1" name="Freeform 937"/>
          <p:cNvSpPr>
            <a:spLocks/>
          </p:cNvSpPr>
          <p:nvPr/>
        </p:nvSpPr>
        <p:spPr bwMode="auto">
          <a:xfrm>
            <a:off x="3414713" y="48625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2" name="Freeform 938"/>
          <p:cNvSpPr>
            <a:spLocks/>
          </p:cNvSpPr>
          <p:nvPr/>
        </p:nvSpPr>
        <p:spPr bwMode="auto">
          <a:xfrm>
            <a:off x="4491038"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3" name="Freeform 939"/>
          <p:cNvSpPr>
            <a:spLocks/>
          </p:cNvSpPr>
          <p:nvPr/>
        </p:nvSpPr>
        <p:spPr bwMode="auto">
          <a:xfrm>
            <a:off x="3900488" y="4967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4" name="Freeform 940"/>
          <p:cNvSpPr>
            <a:spLocks/>
          </p:cNvSpPr>
          <p:nvPr/>
        </p:nvSpPr>
        <p:spPr bwMode="auto">
          <a:xfrm>
            <a:off x="3357563" y="4710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5" name="Freeform 941"/>
          <p:cNvSpPr>
            <a:spLocks/>
          </p:cNvSpPr>
          <p:nvPr/>
        </p:nvSpPr>
        <p:spPr bwMode="auto">
          <a:xfrm>
            <a:off x="4700588" y="5348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6" name="Freeform 942"/>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7" name="Freeform 943"/>
          <p:cNvSpPr>
            <a:spLocks/>
          </p:cNvSpPr>
          <p:nvPr/>
        </p:nvSpPr>
        <p:spPr bwMode="auto">
          <a:xfrm>
            <a:off x="3929063" y="49006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8" name="Freeform 944"/>
          <p:cNvSpPr>
            <a:spLocks/>
          </p:cNvSpPr>
          <p:nvPr/>
        </p:nvSpPr>
        <p:spPr bwMode="auto">
          <a:xfrm>
            <a:off x="4443413" y="5434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9" name="Freeform 945"/>
          <p:cNvSpPr>
            <a:spLocks/>
          </p:cNvSpPr>
          <p:nvPr/>
        </p:nvSpPr>
        <p:spPr bwMode="auto">
          <a:xfrm>
            <a:off x="4967288" y="52244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0" name="Freeform 946"/>
          <p:cNvSpPr>
            <a:spLocks/>
          </p:cNvSpPr>
          <p:nvPr/>
        </p:nvSpPr>
        <p:spPr bwMode="auto">
          <a:xfrm>
            <a:off x="4529138" y="46148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1" name="Freeform 947"/>
          <p:cNvSpPr>
            <a:spLocks/>
          </p:cNvSpPr>
          <p:nvPr/>
        </p:nvSpPr>
        <p:spPr bwMode="auto">
          <a:xfrm>
            <a:off x="4443413" y="5434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2" name="Freeform 948"/>
          <p:cNvSpPr>
            <a:spLocks/>
          </p:cNvSpPr>
          <p:nvPr/>
        </p:nvSpPr>
        <p:spPr bwMode="auto">
          <a:xfrm>
            <a:off x="3738563" y="5081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3" name="Freeform 949"/>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4" name="Freeform 950"/>
          <p:cNvSpPr>
            <a:spLocks/>
          </p:cNvSpPr>
          <p:nvPr/>
        </p:nvSpPr>
        <p:spPr bwMode="auto">
          <a:xfrm>
            <a:off x="4557713" y="5491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5" name="Freeform 95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6" name="Freeform 952"/>
          <p:cNvSpPr>
            <a:spLocks/>
          </p:cNvSpPr>
          <p:nvPr/>
        </p:nvSpPr>
        <p:spPr bwMode="auto">
          <a:xfrm>
            <a:off x="4557713" y="5414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7" name="Freeform 953"/>
          <p:cNvSpPr>
            <a:spLocks/>
          </p:cNvSpPr>
          <p:nvPr/>
        </p:nvSpPr>
        <p:spPr bwMode="auto">
          <a:xfrm>
            <a:off x="4805363" y="52816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8" name="Freeform 95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9" name="Freeform 95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0" name="Freeform 956"/>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1" name="Freeform 957"/>
          <p:cNvSpPr>
            <a:spLocks/>
          </p:cNvSpPr>
          <p:nvPr/>
        </p:nvSpPr>
        <p:spPr bwMode="auto">
          <a:xfrm>
            <a:off x="4824413" y="53768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2" name="Freeform 958"/>
          <p:cNvSpPr>
            <a:spLocks/>
          </p:cNvSpPr>
          <p:nvPr/>
        </p:nvSpPr>
        <p:spPr bwMode="auto">
          <a:xfrm>
            <a:off x="4348163" y="51387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3" name="Freeform 959"/>
          <p:cNvSpPr>
            <a:spLocks/>
          </p:cNvSpPr>
          <p:nvPr/>
        </p:nvSpPr>
        <p:spPr bwMode="auto">
          <a:xfrm>
            <a:off x="4595813" y="5367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4" name="Freeform 960"/>
          <p:cNvSpPr>
            <a:spLocks/>
          </p:cNvSpPr>
          <p:nvPr/>
        </p:nvSpPr>
        <p:spPr bwMode="auto">
          <a:xfrm>
            <a:off x="4081463" y="5119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5" name="Freeform 961"/>
          <p:cNvSpPr>
            <a:spLocks/>
          </p:cNvSpPr>
          <p:nvPr/>
        </p:nvSpPr>
        <p:spPr bwMode="auto">
          <a:xfrm>
            <a:off x="3852863" y="5053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6" name="Freeform 962"/>
          <p:cNvSpPr>
            <a:spLocks/>
          </p:cNvSpPr>
          <p:nvPr/>
        </p:nvSpPr>
        <p:spPr bwMode="auto">
          <a:xfrm>
            <a:off x="4433888" y="5414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7" name="Freeform 963"/>
          <p:cNvSpPr>
            <a:spLocks/>
          </p:cNvSpPr>
          <p:nvPr/>
        </p:nvSpPr>
        <p:spPr bwMode="auto">
          <a:xfrm>
            <a:off x="3986213" y="5119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8" name="Freeform 964"/>
          <p:cNvSpPr>
            <a:spLocks/>
          </p:cNvSpPr>
          <p:nvPr/>
        </p:nvSpPr>
        <p:spPr bwMode="auto">
          <a:xfrm>
            <a:off x="4519613"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9" name="Freeform 965"/>
          <p:cNvSpPr>
            <a:spLocks/>
          </p:cNvSpPr>
          <p:nvPr/>
        </p:nvSpPr>
        <p:spPr bwMode="auto">
          <a:xfrm>
            <a:off x="4195763" y="5338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0" name="Freeform 966"/>
          <p:cNvSpPr>
            <a:spLocks/>
          </p:cNvSpPr>
          <p:nvPr/>
        </p:nvSpPr>
        <p:spPr bwMode="auto">
          <a:xfrm>
            <a:off x="4719638" y="52911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1" name="Freeform 967"/>
          <p:cNvSpPr>
            <a:spLocks/>
          </p:cNvSpPr>
          <p:nvPr/>
        </p:nvSpPr>
        <p:spPr bwMode="auto">
          <a:xfrm>
            <a:off x="3709988" y="51768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2" name="Freeform 968"/>
          <p:cNvSpPr>
            <a:spLocks/>
          </p:cNvSpPr>
          <p:nvPr/>
        </p:nvSpPr>
        <p:spPr bwMode="auto">
          <a:xfrm>
            <a:off x="3576638" y="5033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3" name="Freeform 969"/>
          <p:cNvSpPr>
            <a:spLocks/>
          </p:cNvSpPr>
          <p:nvPr/>
        </p:nvSpPr>
        <p:spPr bwMode="auto">
          <a:xfrm>
            <a:off x="4386263" y="5395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4" name="Freeform 970"/>
          <p:cNvSpPr>
            <a:spLocks/>
          </p:cNvSpPr>
          <p:nvPr/>
        </p:nvSpPr>
        <p:spPr bwMode="auto">
          <a:xfrm>
            <a:off x="4595813" y="5453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5" name="Freeform 971"/>
          <p:cNvSpPr>
            <a:spLocks/>
          </p:cNvSpPr>
          <p:nvPr/>
        </p:nvSpPr>
        <p:spPr bwMode="auto">
          <a:xfrm>
            <a:off x="4624388" y="5357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6" name="Freeform 972"/>
          <p:cNvSpPr>
            <a:spLocks/>
          </p:cNvSpPr>
          <p:nvPr/>
        </p:nvSpPr>
        <p:spPr bwMode="auto">
          <a:xfrm>
            <a:off x="3157538" y="47767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7" name="Freeform 973"/>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8" name="Freeform 974"/>
          <p:cNvSpPr>
            <a:spLocks/>
          </p:cNvSpPr>
          <p:nvPr/>
        </p:nvSpPr>
        <p:spPr bwMode="auto">
          <a:xfrm>
            <a:off x="3995738" y="4691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9" name="Freeform 97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0" name="Freeform 976"/>
          <p:cNvSpPr>
            <a:spLocks/>
          </p:cNvSpPr>
          <p:nvPr/>
        </p:nvSpPr>
        <p:spPr bwMode="auto">
          <a:xfrm>
            <a:off x="4614863" y="5434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1" name="Freeform 977"/>
          <p:cNvSpPr>
            <a:spLocks/>
          </p:cNvSpPr>
          <p:nvPr/>
        </p:nvSpPr>
        <p:spPr bwMode="auto">
          <a:xfrm>
            <a:off x="4814888" y="52149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2" name="Freeform 978"/>
          <p:cNvSpPr>
            <a:spLocks/>
          </p:cNvSpPr>
          <p:nvPr/>
        </p:nvSpPr>
        <p:spPr bwMode="auto">
          <a:xfrm>
            <a:off x="4405313" y="5348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3" name="Freeform 979"/>
          <p:cNvSpPr>
            <a:spLocks/>
          </p:cNvSpPr>
          <p:nvPr/>
        </p:nvSpPr>
        <p:spPr bwMode="auto">
          <a:xfrm>
            <a:off x="4005263" y="4643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4" name="Freeform 980"/>
          <p:cNvSpPr>
            <a:spLocks/>
          </p:cNvSpPr>
          <p:nvPr/>
        </p:nvSpPr>
        <p:spPr bwMode="auto">
          <a:xfrm>
            <a:off x="4814888" y="5053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5" name="Freeform 981"/>
          <p:cNvSpPr>
            <a:spLocks/>
          </p:cNvSpPr>
          <p:nvPr/>
        </p:nvSpPr>
        <p:spPr bwMode="auto">
          <a:xfrm>
            <a:off x="4405313" y="5434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6" name="Freeform 982"/>
          <p:cNvSpPr>
            <a:spLocks/>
          </p:cNvSpPr>
          <p:nvPr/>
        </p:nvSpPr>
        <p:spPr bwMode="auto">
          <a:xfrm>
            <a:off x="4805363" y="53101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7" name="Freeform 983"/>
          <p:cNvSpPr>
            <a:spLocks/>
          </p:cNvSpPr>
          <p:nvPr/>
        </p:nvSpPr>
        <p:spPr bwMode="auto">
          <a:xfrm>
            <a:off x="4652963" y="5357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8" name="Freeform 984"/>
          <p:cNvSpPr>
            <a:spLocks/>
          </p:cNvSpPr>
          <p:nvPr/>
        </p:nvSpPr>
        <p:spPr bwMode="auto">
          <a:xfrm>
            <a:off x="4500563" y="5481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9" name="Freeform 985"/>
          <p:cNvSpPr>
            <a:spLocks/>
          </p:cNvSpPr>
          <p:nvPr/>
        </p:nvSpPr>
        <p:spPr bwMode="auto">
          <a:xfrm>
            <a:off x="3852863" y="5100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0" name="Freeform 986"/>
          <p:cNvSpPr>
            <a:spLocks/>
          </p:cNvSpPr>
          <p:nvPr/>
        </p:nvSpPr>
        <p:spPr bwMode="auto">
          <a:xfrm>
            <a:off x="4691063" y="53863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1" name="Freeform 987"/>
          <p:cNvSpPr>
            <a:spLocks/>
          </p:cNvSpPr>
          <p:nvPr/>
        </p:nvSpPr>
        <p:spPr bwMode="auto">
          <a:xfrm>
            <a:off x="4452938" y="5414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2" name="Freeform 988"/>
          <p:cNvSpPr>
            <a:spLocks/>
          </p:cNvSpPr>
          <p:nvPr/>
        </p:nvSpPr>
        <p:spPr bwMode="auto">
          <a:xfrm>
            <a:off x="4338638" y="51387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3" name="Freeform 989"/>
          <p:cNvSpPr>
            <a:spLocks/>
          </p:cNvSpPr>
          <p:nvPr/>
        </p:nvSpPr>
        <p:spPr bwMode="auto">
          <a:xfrm>
            <a:off x="4538663" y="5491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4" name="Freeform 990"/>
          <p:cNvSpPr>
            <a:spLocks/>
          </p:cNvSpPr>
          <p:nvPr/>
        </p:nvSpPr>
        <p:spPr bwMode="auto">
          <a:xfrm>
            <a:off x="4510088" y="5491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5" name="Freeform 99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6" name="Freeform 992"/>
          <p:cNvSpPr>
            <a:spLocks/>
          </p:cNvSpPr>
          <p:nvPr/>
        </p:nvSpPr>
        <p:spPr bwMode="auto">
          <a:xfrm>
            <a:off x="4062413" y="52435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7" name="Freeform 993"/>
          <p:cNvSpPr>
            <a:spLocks/>
          </p:cNvSpPr>
          <p:nvPr/>
        </p:nvSpPr>
        <p:spPr bwMode="auto">
          <a:xfrm>
            <a:off x="4233863" y="53197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8" name="Freeform 994"/>
          <p:cNvSpPr>
            <a:spLocks/>
          </p:cNvSpPr>
          <p:nvPr/>
        </p:nvSpPr>
        <p:spPr bwMode="auto">
          <a:xfrm>
            <a:off x="4471988"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9" name="Freeform 995"/>
          <p:cNvSpPr>
            <a:spLocks/>
          </p:cNvSpPr>
          <p:nvPr/>
        </p:nvSpPr>
        <p:spPr bwMode="auto">
          <a:xfrm>
            <a:off x="4262438" y="52149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0" name="Freeform 996"/>
          <p:cNvSpPr>
            <a:spLocks/>
          </p:cNvSpPr>
          <p:nvPr/>
        </p:nvSpPr>
        <p:spPr bwMode="auto">
          <a:xfrm>
            <a:off x="4557713" y="5443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1" name="Freeform 997"/>
          <p:cNvSpPr>
            <a:spLocks/>
          </p:cNvSpPr>
          <p:nvPr/>
        </p:nvSpPr>
        <p:spPr bwMode="auto">
          <a:xfrm>
            <a:off x="3243263" y="5072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2" name="Freeform 998"/>
          <p:cNvSpPr>
            <a:spLocks/>
          </p:cNvSpPr>
          <p:nvPr/>
        </p:nvSpPr>
        <p:spPr bwMode="auto">
          <a:xfrm>
            <a:off x="4062413" y="53006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3" name="Freeform 999"/>
          <p:cNvSpPr>
            <a:spLocks/>
          </p:cNvSpPr>
          <p:nvPr/>
        </p:nvSpPr>
        <p:spPr bwMode="auto">
          <a:xfrm>
            <a:off x="4424363" y="5424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4" name="Freeform 1000"/>
          <p:cNvSpPr>
            <a:spLocks/>
          </p:cNvSpPr>
          <p:nvPr/>
        </p:nvSpPr>
        <p:spPr bwMode="auto">
          <a:xfrm>
            <a:off x="3652838" y="51482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5" name="Freeform 1001"/>
          <p:cNvSpPr>
            <a:spLocks/>
          </p:cNvSpPr>
          <p:nvPr/>
        </p:nvSpPr>
        <p:spPr bwMode="auto">
          <a:xfrm>
            <a:off x="4329113" y="5348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6" name="Freeform 1002"/>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7" name="Freeform 1003"/>
          <p:cNvSpPr>
            <a:spLocks/>
          </p:cNvSpPr>
          <p:nvPr/>
        </p:nvSpPr>
        <p:spPr bwMode="auto">
          <a:xfrm>
            <a:off x="4548188" y="5500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8" name="Freeform 100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9" name="Freeform 1005"/>
          <p:cNvSpPr>
            <a:spLocks/>
          </p:cNvSpPr>
          <p:nvPr/>
        </p:nvSpPr>
        <p:spPr bwMode="auto">
          <a:xfrm>
            <a:off x="4291013" y="51863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0" name="Freeform 1006"/>
          <p:cNvSpPr>
            <a:spLocks/>
          </p:cNvSpPr>
          <p:nvPr/>
        </p:nvSpPr>
        <p:spPr bwMode="auto">
          <a:xfrm>
            <a:off x="3681413" y="48815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1" name="Freeform 1007"/>
          <p:cNvSpPr>
            <a:spLocks/>
          </p:cNvSpPr>
          <p:nvPr/>
        </p:nvSpPr>
        <p:spPr bwMode="auto">
          <a:xfrm>
            <a:off x="4900613" y="5053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2" name="Freeform 1008"/>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3" name="Freeform 1009"/>
          <p:cNvSpPr>
            <a:spLocks/>
          </p:cNvSpPr>
          <p:nvPr/>
        </p:nvSpPr>
        <p:spPr bwMode="auto">
          <a:xfrm>
            <a:off x="4481513" y="53768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4" name="Freeform 1010"/>
          <p:cNvSpPr>
            <a:spLocks/>
          </p:cNvSpPr>
          <p:nvPr/>
        </p:nvSpPr>
        <p:spPr bwMode="auto">
          <a:xfrm>
            <a:off x="4395788" y="45481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5" name="Freeform 1011"/>
          <p:cNvSpPr>
            <a:spLocks/>
          </p:cNvSpPr>
          <p:nvPr/>
        </p:nvSpPr>
        <p:spPr bwMode="auto">
          <a:xfrm>
            <a:off x="4557713" y="5462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6" name="Freeform 1012"/>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7" name="Freeform 1013"/>
          <p:cNvSpPr>
            <a:spLocks/>
          </p:cNvSpPr>
          <p:nvPr/>
        </p:nvSpPr>
        <p:spPr bwMode="auto">
          <a:xfrm>
            <a:off x="4452938" y="5338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8" name="Freeform 1014"/>
          <p:cNvSpPr>
            <a:spLocks/>
          </p:cNvSpPr>
          <p:nvPr/>
        </p:nvSpPr>
        <p:spPr bwMode="auto">
          <a:xfrm>
            <a:off x="3871913" y="51673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9" name="Freeform 1015"/>
          <p:cNvSpPr>
            <a:spLocks/>
          </p:cNvSpPr>
          <p:nvPr/>
        </p:nvSpPr>
        <p:spPr bwMode="auto">
          <a:xfrm>
            <a:off x="4624388" y="53768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10" name="Freeform 1016"/>
          <p:cNvSpPr>
            <a:spLocks/>
          </p:cNvSpPr>
          <p:nvPr/>
        </p:nvSpPr>
        <p:spPr bwMode="auto">
          <a:xfrm>
            <a:off x="4395788" y="5100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11" name="Freeform 1017"/>
          <p:cNvSpPr>
            <a:spLocks/>
          </p:cNvSpPr>
          <p:nvPr/>
        </p:nvSpPr>
        <p:spPr bwMode="auto">
          <a:xfrm>
            <a:off x="4643438" y="5414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12" name="Freeform 1018"/>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13" name="Freeform 1019"/>
          <p:cNvSpPr>
            <a:spLocks/>
          </p:cNvSpPr>
          <p:nvPr/>
        </p:nvSpPr>
        <p:spPr bwMode="auto">
          <a:xfrm>
            <a:off x="5005388" y="51958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14" name="Freeform 1020"/>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15" name="Freeform 102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16" name="Freeform 1022"/>
          <p:cNvSpPr>
            <a:spLocks/>
          </p:cNvSpPr>
          <p:nvPr/>
        </p:nvSpPr>
        <p:spPr bwMode="auto">
          <a:xfrm>
            <a:off x="3995738" y="52720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17" name="Freeform 1023"/>
          <p:cNvSpPr>
            <a:spLocks/>
          </p:cNvSpPr>
          <p:nvPr/>
        </p:nvSpPr>
        <p:spPr bwMode="auto">
          <a:xfrm>
            <a:off x="3738563" y="4719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18" name="Freeform 1024"/>
          <p:cNvSpPr>
            <a:spLocks/>
          </p:cNvSpPr>
          <p:nvPr/>
        </p:nvSpPr>
        <p:spPr bwMode="auto">
          <a:xfrm>
            <a:off x="4405313" y="5081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19" name="Freeform 1025"/>
          <p:cNvSpPr>
            <a:spLocks/>
          </p:cNvSpPr>
          <p:nvPr/>
        </p:nvSpPr>
        <p:spPr bwMode="auto">
          <a:xfrm>
            <a:off x="4310063" y="5072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20" name="Freeform 1026"/>
          <p:cNvSpPr>
            <a:spLocks/>
          </p:cNvSpPr>
          <p:nvPr/>
        </p:nvSpPr>
        <p:spPr bwMode="auto">
          <a:xfrm>
            <a:off x="4138613" y="29575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endParaRPr lang="en-US"/>
          </a:p>
        </p:txBody>
      </p:sp>
      <p:sp>
        <p:nvSpPr>
          <p:cNvPr id="321" name="Freeform 1027"/>
          <p:cNvSpPr>
            <a:spLocks/>
          </p:cNvSpPr>
          <p:nvPr/>
        </p:nvSpPr>
        <p:spPr bwMode="auto">
          <a:xfrm>
            <a:off x="4576763" y="51958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22" name="Freeform 1028"/>
          <p:cNvSpPr>
            <a:spLocks/>
          </p:cNvSpPr>
          <p:nvPr/>
        </p:nvSpPr>
        <p:spPr bwMode="auto">
          <a:xfrm>
            <a:off x="4576763" y="51673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23" name="Freeform 1029"/>
          <p:cNvSpPr>
            <a:spLocks/>
          </p:cNvSpPr>
          <p:nvPr/>
        </p:nvSpPr>
        <p:spPr bwMode="auto">
          <a:xfrm>
            <a:off x="4567238" y="5434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24" name="Freeform 1030"/>
          <p:cNvSpPr>
            <a:spLocks/>
          </p:cNvSpPr>
          <p:nvPr/>
        </p:nvSpPr>
        <p:spPr bwMode="auto">
          <a:xfrm>
            <a:off x="4195763" y="51482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25" name="Freeform 1031"/>
          <p:cNvSpPr>
            <a:spLocks/>
          </p:cNvSpPr>
          <p:nvPr/>
        </p:nvSpPr>
        <p:spPr bwMode="auto">
          <a:xfrm>
            <a:off x="3643313" y="4700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26" name="Freeform 1032"/>
          <p:cNvSpPr>
            <a:spLocks/>
          </p:cNvSpPr>
          <p:nvPr/>
        </p:nvSpPr>
        <p:spPr bwMode="auto">
          <a:xfrm>
            <a:off x="4614863" y="5462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27" name="Freeform 1033"/>
          <p:cNvSpPr>
            <a:spLocks/>
          </p:cNvSpPr>
          <p:nvPr/>
        </p:nvSpPr>
        <p:spPr bwMode="auto">
          <a:xfrm>
            <a:off x="4386263" y="5414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28" name="Freeform 1034"/>
          <p:cNvSpPr>
            <a:spLocks/>
          </p:cNvSpPr>
          <p:nvPr/>
        </p:nvSpPr>
        <p:spPr bwMode="auto">
          <a:xfrm>
            <a:off x="5272088" y="48339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29" name="Freeform 103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30" name="Freeform 1036"/>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31" name="Freeform 103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32" name="Freeform 1038"/>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33" name="Freeform 1039"/>
          <p:cNvSpPr>
            <a:spLocks/>
          </p:cNvSpPr>
          <p:nvPr/>
        </p:nvSpPr>
        <p:spPr bwMode="auto">
          <a:xfrm>
            <a:off x="4529138" y="4633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34" name="Freeform 1040"/>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35" name="Freeform 104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36" name="Freeform 1042"/>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37" name="Freeform 1043"/>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38" name="Freeform 1044"/>
          <p:cNvSpPr>
            <a:spLocks/>
          </p:cNvSpPr>
          <p:nvPr/>
        </p:nvSpPr>
        <p:spPr bwMode="auto">
          <a:xfrm>
            <a:off x="4643438" y="5091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39" name="Freeform 1045"/>
          <p:cNvSpPr>
            <a:spLocks/>
          </p:cNvSpPr>
          <p:nvPr/>
        </p:nvSpPr>
        <p:spPr bwMode="auto">
          <a:xfrm>
            <a:off x="3557588" y="44053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40" name="Freeform 1046"/>
          <p:cNvSpPr>
            <a:spLocks/>
          </p:cNvSpPr>
          <p:nvPr/>
        </p:nvSpPr>
        <p:spPr bwMode="auto">
          <a:xfrm>
            <a:off x="3681413" y="45196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41" name="Freeform 1047"/>
          <p:cNvSpPr>
            <a:spLocks/>
          </p:cNvSpPr>
          <p:nvPr/>
        </p:nvSpPr>
        <p:spPr bwMode="auto">
          <a:xfrm>
            <a:off x="4481513" y="5453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42" name="Freeform 1048"/>
          <p:cNvSpPr>
            <a:spLocks/>
          </p:cNvSpPr>
          <p:nvPr/>
        </p:nvSpPr>
        <p:spPr bwMode="auto">
          <a:xfrm>
            <a:off x="4510088" y="5462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43" name="Freeform 1049"/>
          <p:cNvSpPr>
            <a:spLocks/>
          </p:cNvSpPr>
          <p:nvPr/>
        </p:nvSpPr>
        <p:spPr bwMode="auto">
          <a:xfrm>
            <a:off x="4452938" y="53292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44" name="Freeform 1050"/>
          <p:cNvSpPr>
            <a:spLocks/>
          </p:cNvSpPr>
          <p:nvPr/>
        </p:nvSpPr>
        <p:spPr bwMode="auto">
          <a:xfrm>
            <a:off x="4576763" y="5481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45" name="Freeform 1051"/>
          <p:cNvSpPr>
            <a:spLocks/>
          </p:cNvSpPr>
          <p:nvPr/>
        </p:nvSpPr>
        <p:spPr bwMode="auto">
          <a:xfrm>
            <a:off x="4395788" y="52054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46" name="Freeform 1052"/>
          <p:cNvSpPr>
            <a:spLocks/>
          </p:cNvSpPr>
          <p:nvPr/>
        </p:nvSpPr>
        <p:spPr bwMode="auto">
          <a:xfrm>
            <a:off x="4548188" y="5500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47" name="Freeform 1053"/>
          <p:cNvSpPr>
            <a:spLocks/>
          </p:cNvSpPr>
          <p:nvPr/>
        </p:nvSpPr>
        <p:spPr bwMode="auto">
          <a:xfrm>
            <a:off x="4652963" y="5367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48" name="Freeform 1054"/>
          <p:cNvSpPr>
            <a:spLocks/>
          </p:cNvSpPr>
          <p:nvPr/>
        </p:nvSpPr>
        <p:spPr bwMode="auto">
          <a:xfrm>
            <a:off x="4757738" y="5053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49" name="Freeform 1055"/>
          <p:cNvSpPr>
            <a:spLocks/>
          </p:cNvSpPr>
          <p:nvPr/>
        </p:nvSpPr>
        <p:spPr bwMode="auto">
          <a:xfrm>
            <a:off x="4405313" y="53006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50" name="Freeform 1056"/>
          <p:cNvSpPr>
            <a:spLocks/>
          </p:cNvSpPr>
          <p:nvPr/>
        </p:nvSpPr>
        <p:spPr bwMode="auto">
          <a:xfrm>
            <a:off x="4262438" y="52054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51" name="Freeform 1057"/>
          <p:cNvSpPr>
            <a:spLocks/>
          </p:cNvSpPr>
          <p:nvPr/>
        </p:nvSpPr>
        <p:spPr bwMode="auto">
          <a:xfrm>
            <a:off x="4348163" y="52720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52" name="Freeform 1058"/>
          <p:cNvSpPr>
            <a:spLocks/>
          </p:cNvSpPr>
          <p:nvPr/>
        </p:nvSpPr>
        <p:spPr bwMode="auto">
          <a:xfrm>
            <a:off x="3786188" y="51958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53" name="Freeform 1059"/>
          <p:cNvSpPr>
            <a:spLocks/>
          </p:cNvSpPr>
          <p:nvPr/>
        </p:nvSpPr>
        <p:spPr bwMode="auto">
          <a:xfrm>
            <a:off x="4433888" y="52816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54" name="Freeform 1060"/>
          <p:cNvSpPr>
            <a:spLocks/>
          </p:cNvSpPr>
          <p:nvPr/>
        </p:nvSpPr>
        <p:spPr bwMode="auto">
          <a:xfrm>
            <a:off x="4062413" y="51958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55" name="Freeform 1061"/>
          <p:cNvSpPr>
            <a:spLocks/>
          </p:cNvSpPr>
          <p:nvPr/>
        </p:nvSpPr>
        <p:spPr bwMode="auto">
          <a:xfrm>
            <a:off x="4510088" y="5500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56" name="Freeform 1062"/>
          <p:cNvSpPr>
            <a:spLocks/>
          </p:cNvSpPr>
          <p:nvPr/>
        </p:nvSpPr>
        <p:spPr bwMode="auto">
          <a:xfrm>
            <a:off x="5453063" y="37766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endParaRPr lang="en-US"/>
          </a:p>
        </p:txBody>
      </p:sp>
      <p:sp>
        <p:nvSpPr>
          <p:cNvPr id="357" name="Freeform 1063"/>
          <p:cNvSpPr>
            <a:spLocks/>
          </p:cNvSpPr>
          <p:nvPr/>
        </p:nvSpPr>
        <p:spPr bwMode="auto">
          <a:xfrm>
            <a:off x="3776663" y="49006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58" name="Freeform 1064"/>
          <p:cNvSpPr>
            <a:spLocks/>
          </p:cNvSpPr>
          <p:nvPr/>
        </p:nvSpPr>
        <p:spPr bwMode="auto">
          <a:xfrm>
            <a:off x="3938588" y="5091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59" name="Freeform 106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60" name="Freeform 1066"/>
          <p:cNvSpPr>
            <a:spLocks/>
          </p:cNvSpPr>
          <p:nvPr/>
        </p:nvSpPr>
        <p:spPr bwMode="auto">
          <a:xfrm>
            <a:off x="3529013" y="5129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61" name="Freeform 106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62" name="Freeform 1068"/>
          <p:cNvSpPr>
            <a:spLocks/>
          </p:cNvSpPr>
          <p:nvPr/>
        </p:nvSpPr>
        <p:spPr bwMode="auto">
          <a:xfrm>
            <a:off x="4329113" y="5405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63" name="Freeform 1069"/>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64" name="Freeform 1070"/>
          <p:cNvSpPr>
            <a:spLocks/>
          </p:cNvSpPr>
          <p:nvPr/>
        </p:nvSpPr>
        <p:spPr bwMode="auto">
          <a:xfrm>
            <a:off x="3576638" y="51387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65" name="Freeform 1071"/>
          <p:cNvSpPr>
            <a:spLocks/>
          </p:cNvSpPr>
          <p:nvPr/>
        </p:nvSpPr>
        <p:spPr bwMode="auto">
          <a:xfrm>
            <a:off x="4529138" y="48529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66" name="Freeform 1072"/>
          <p:cNvSpPr>
            <a:spLocks/>
          </p:cNvSpPr>
          <p:nvPr/>
        </p:nvSpPr>
        <p:spPr bwMode="auto">
          <a:xfrm>
            <a:off x="4462463" y="5395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67" name="Freeform 1073"/>
          <p:cNvSpPr>
            <a:spLocks/>
          </p:cNvSpPr>
          <p:nvPr/>
        </p:nvSpPr>
        <p:spPr bwMode="auto">
          <a:xfrm>
            <a:off x="4348163" y="53101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68" name="Freeform 1074"/>
          <p:cNvSpPr>
            <a:spLocks/>
          </p:cNvSpPr>
          <p:nvPr/>
        </p:nvSpPr>
        <p:spPr bwMode="auto">
          <a:xfrm>
            <a:off x="4243388" y="51768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69" name="Freeform 1075"/>
          <p:cNvSpPr>
            <a:spLocks/>
          </p:cNvSpPr>
          <p:nvPr/>
        </p:nvSpPr>
        <p:spPr bwMode="auto">
          <a:xfrm>
            <a:off x="5110163" y="5091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70" name="Freeform 1076"/>
          <p:cNvSpPr>
            <a:spLocks/>
          </p:cNvSpPr>
          <p:nvPr/>
        </p:nvSpPr>
        <p:spPr bwMode="auto">
          <a:xfrm>
            <a:off x="4129088" y="5110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71" name="Freeform 1077"/>
          <p:cNvSpPr>
            <a:spLocks/>
          </p:cNvSpPr>
          <p:nvPr/>
        </p:nvSpPr>
        <p:spPr bwMode="auto">
          <a:xfrm>
            <a:off x="4500563"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72" name="Freeform 1078"/>
          <p:cNvSpPr>
            <a:spLocks/>
          </p:cNvSpPr>
          <p:nvPr/>
        </p:nvSpPr>
        <p:spPr bwMode="auto">
          <a:xfrm>
            <a:off x="4119563" y="45196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73" name="Freeform 1079"/>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74" name="Freeform 1080"/>
          <p:cNvSpPr>
            <a:spLocks/>
          </p:cNvSpPr>
          <p:nvPr/>
        </p:nvSpPr>
        <p:spPr bwMode="auto">
          <a:xfrm>
            <a:off x="4843463" y="52911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75" name="Freeform 1081"/>
          <p:cNvSpPr>
            <a:spLocks/>
          </p:cNvSpPr>
          <p:nvPr/>
        </p:nvSpPr>
        <p:spPr bwMode="auto">
          <a:xfrm>
            <a:off x="4100513" y="4957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76" name="Freeform 1082"/>
          <p:cNvSpPr>
            <a:spLocks/>
          </p:cNvSpPr>
          <p:nvPr/>
        </p:nvSpPr>
        <p:spPr bwMode="auto">
          <a:xfrm>
            <a:off x="4090988" y="48434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77" name="Freeform 1083"/>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78" name="Freeform 1084"/>
          <p:cNvSpPr>
            <a:spLocks/>
          </p:cNvSpPr>
          <p:nvPr/>
        </p:nvSpPr>
        <p:spPr bwMode="auto">
          <a:xfrm>
            <a:off x="4376738" y="5414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79" name="Freeform 1085"/>
          <p:cNvSpPr>
            <a:spLocks/>
          </p:cNvSpPr>
          <p:nvPr/>
        </p:nvSpPr>
        <p:spPr bwMode="auto">
          <a:xfrm>
            <a:off x="3652838" y="5043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80" name="Freeform 1086"/>
          <p:cNvSpPr>
            <a:spLocks/>
          </p:cNvSpPr>
          <p:nvPr/>
        </p:nvSpPr>
        <p:spPr bwMode="auto">
          <a:xfrm>
            <a:off x="4891088" y="51768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81" name="Freeform 1088"/>
          <p:cNvSpPr>
            <a:spLocks/>
          </p:cNvSpPr>
          <p:nvPr/>
        </p:nvSpPr>
        <p:spPr bwMode="auto">
          <a:xfrm>
            <a:off x="4443413" y="5434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82" name="Freeform 1089"/>
          <p:cNvSpPr>
            <a:spLocks/>
          </p:cNvSpPr>
          <p:nvPr/>
        </p:nvSpPr>
        <p:spPr bwMode="auto">
          <a:xfrm>
            <a:off x="4395788" y="52816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83" name="Freeform 1090"/>
          <p:cNvSpPr>
            <a:spLocks/>
          </p:cNvSpPr>
          <p:nvPr/>
        </p:nvSpPr>
        <p:spPr bwMode="auto">
          <a:xfrm>
            <a:off x="4138613" y="5129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84" name="Freeform 1091"/>
          <p:cNvSpPr>
            <a:spLocks/>
          </p:cNvSpPr>
          <p:nvPr/>
        </p:nvSpPr>
        <p:spPr bwMode="auto">
          <a:xfrm>
            <a:off x="4662488" y="5424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85" name="Freeform 1092"/>
          <p:cNvSpPr>
            <a:spLocks/>
          </p:cNvSpPr>
          <p:nvPr/>
        </p:nvSpPr>
        <p:spPr bwMode="auto">
          <a:xfrm>
            <a:off x="4891088" y="53197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86" name="Freeform 1093"/>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87" name="Freeform 1094"/>
          <p:cNvSpPr>
            <a:spLocks/>
          </p:cNvSpPr>
          <p:nvPr/>
        </p:nvSpPr>
        <p:spPr bwMode="auto">
          <a:xfrm>
            <a:off x="5100638" y="5014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88" name="Freeform 1095"/>
          <p:cNvSpPr>
            <a:spLocks/>
          </p:cNvSpPr>
          <p:nvPr/>
        </p:nvSpPr>
        <p:spPr bwMode="auto">
          <a:xfrm>
            <a:off x="4081463" y="4976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89" name="Freeform 1096"/>
          <p:cNvSpPr>
            <a:spLocks/>
          </p:cNvSpPr>
          <p:nvPr/>
        </p:nvSpPr>
        <p:spPr bwMode="auto">
          <a:xfrm>
            <a:off x="4033838" y="52911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90" name="Freeform 1097"/>
          <p:cNvSpPr>
            <a:spLocks/>
          </p:cNvSpPr>
          <p:nvPr/>
        </p:nvSpPr>
        <p:spPr bwMode="auto">
          <a:xfrm>
            <a:off x="4529138" y="4605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91" name="Freeform 1098"/>
          <p:cNvSpPr>
            <a:spLocks/>
          </p:cNvSpPr>
          <p:nvPr/>
        </p:nvSpPr>
        <p:spPr bwMode="auto">
          <a:xfrm>
            <a:off x="4471988" y="51673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92" name="Freeform 1099"/>
          <p:cNvSpPr>
            <a:spLocks/>
          </p:cNvSpPr>
          <p:nvPr/>
        </p:nvSpPr>
        <p:spPr bwMode="auto">
          <a:xfrm>
            <a:off x="4376738" y="4976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93" name="Freeform 1100"/>
          <p:cNvSpPr>
            <a:spLocks/>
          </p:cNvSpPr>
          <p:nvPr/>
        </p:nvSpPr>
        <p:spPr bwMode="auto">
          <a:xfrm>
            <a:off x="4548188" y="5443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94" name="Freeform 1101"/>
          <p:cNvSpPr>
            <a:spLocks/>
          </p:cNvSpPr>
          <p:nvPr/>
        </p:nvSpPr>
        <p:spPr bwMode="auto">
          <a:xfrm>
            <a:off x="4443413" y="5091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95" name="Freeform 1102"/>
          <p:cNvSpPr>
            <a:spLocks/>
          </p:cNvSpPr>
          <p:nvPr/>
        </p:nvSpPr>
        <p:spPr bwMode="auto">
          <a:xfrm>
            <a:off x="4567238" y="5443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96" name="Freeform 1103"/>
          <p:cNvSpPr>
            <a:spLocks/>
          </p:cNvSpPr>
          <p:nvPr/>
        </p:nvSpPr>
        <p:spPr bwMode="auto">
          <a:xfrm>
            <a:off x="4471988" y="5405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97" name="Freeform 1104"/>
          <p:cNvSpPr>
            <a:spLocks/>
          </p:cNvSpPr>
          <p:nvPr/>
        </p:nvSpPr>
        <p:spPr bwMode="auto">
          <a:xfrm>
            <a:off x="4833938" y="52911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98" name="Freeform 1105"/>
          <p:cNvSpPr>
            <a:spLocks/>
          </p:cNvSpPr>
          <p:nvPr/>
        </p:nvSpPr>
        <p:spPr bwMode="auto">
          <a:xfrm>
            <a:off x="4291013" y="51577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99" name="Freeform 1106"/>
          <p:cNvSpPr>
            <a:spLocks/>
          </p:cNvSpPr>
          <p:nvPr/>
        </p:nvSpPr>
        <p:spPr bwMode="auto">
          <a:xfrm>
            <a:off x="4148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00" name="Freeform 1107"/>
          <p:cNvSpPr>
            <a:spLocks/>
          </p:cNvSpPr>
          <p:nvPr/>
        </p:nvSpPr>
        <p:spPr bwMode="auto">
          <a:xfrm>
            <a:off x="4062413" y="48815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01" name="Freeform 1108"/>
          <p:cNvSpPr>
            <a:spLocks/>
          </p:cNvSpPr>
          <p:nvPr/>
        </p:nvSpPr>
        <p:spPr bwMode="auto">
          <a:xfrm>
            <a:off x="4281488" y="53863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02" name="Freeform 1109"/>
          <p:cNvSpPr>
            <a:spLocks/>
          </p:cNvSpPr>
          <p:nvPr/>
        </p:nvSpPr>
        <p:spPr bwMode="auto">
          <a:xfrm>
            <a:off x="4224338" y="44529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03" name="Freeform 1110"/>
          <p:cNvSpPr>
            <a:spLocks/>
          </p:cNvSpPr>
          <p:nvPr/>
        </p:nvSpPr>
        <p:spPr bwMode="auto">
          <a:xfrm>
            <a:off x="4843463" y="52339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04" name="Freeform 1111"/>
          <p:cNvSpPr>
            <a:spLocks/>
          </p:cNvSpPr>
          <p:nvPr/>
        </p:nvSpPr>
        <p:spPr bwMode="auto">
          <a:xfrm>
            <a:off x="4081463" y="47863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05" name="Freeform 1112"/>
          <p:cNvSpPr>
            <a:spLocks/>
          </p:cNvSpPr>
          <p:nvPr/>
        </p:nvSpPr>
        <p:spPr bwMode="auto">
          <a:xfrm>
            <a:off x="4243388" y="49482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06" name="Freeform 1113"/>
          <p:cNvSpPr>
            <a:spLocks/>
          </p:cNvSpPr>
          <p:nvPr/>
        </p:nvSpPr>
        <p:spPr bwMode="auto">
          <a:xfrm>
            <a:off x="4367213" y="5110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07" name="Freeform 1114"/>
          <p:cNvSpPr>
            <a:spLocks/>
          </p:cNvSpPr>
          <p:nvPr/>
        </p:nvSpPr>
        <p:spPr bwMode="auto">
          <a:xfrm>
            <a:off x="4576763"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08" name="Freeform 1115"/>
          <p:cNvSpPr>
            <a:spLocks/>
          </p:cNvSpPr>
          <p:nvPr/>
        </p:nvSpPr>
        <p:spPr bwMode="auto">
          <a:xfrm>
            <a:off x="4748213" y="52816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09" name="Freeform 1116"/>
          <p:cNvSpPr>
            <a:spLocks/>
          </p:cNvSpPr>
          <p:nvPr/>
        </p:nvSpPr>
        <p:spPr bwMode="auto">
          <a:xfrm>
            <a:off x="4291013" y="5367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10" name="Freeform 111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11" name="Freeform 1118"/>
          <p:cNvSpPr>
            <a:spLocks/>
          </p:cNvSpPr>
          <p:nvPr/>
        </p:nvSpPr>
        <p:spPr bwMode="auto">
          <a:xfrm>
            <a:off x="4291013" y="5091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12" name="Freeform 1119"/>
          <p:cNvSpPr>
            <a:spLocks/>
          </p:cNvSpPr>
          <p:nvPr/>
        </p:nvSpPr>
        <p:spPr bwMode="auto">
          <a:xfrm>
            <a:off x="4233863" y="5367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13" name="Freeform 1120"/>
          <p:cNvSpPr>
            <a:spLocks/>
          </p:cNvSpPr>
          <p:nvPr/>
        </p:nvSpPr>
        <p:spPr bwMode="auto">
          <a:xfrm>
            <a:off x="4529138" y="4738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14" name="Freeform 1121"/>
          <p:cNvSpPr>
            <a:spLocks/>
          </p:cNvSpPr>
          <p:nvPr/>
        </p:nvSpPr>
        <p:spPr bwMode="auto">
          <a:xfrm>
            <a:off x="4529138" y="47958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15" name="Freeform 1122"/>
          <p:cNvSpPr>
            <a:spLocks/>
          </p:cNvSpPr>
          <p:nvPr/>
        </p:nvSpPr>
        <p:spPr bwMode="auto">
          <a:xfrm>
            <a:off x="4071938" y="51958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16" name="Freeform 1123"/>
          <p:cNvSpPr>
            <a:spLocks/>
          </p:cNvSpPr>
          <p:nvPr/>
        </p:nvSpPr>
        <p:spPr bwMode="auto">
          <a:xfrm>
            <a:off x="4491038" y="5367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17" name="Freeform 1124"/>
          <p:cNvSpPr>
            <a:spLocks/>
          </p:cNvSpPr>
          <p:nvPr/>
        </p:nvSpPr>
        <p:spPr bwMode="auto">
          <a:xfrm>
            <a:off x="4462463" y="51577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18" name="Freeform 1125"/>
          <p:cNvSpPr>
            <a:spLocks/>
          </p:cNvSpPr>
          <p:nvPr/>
        </p:nvSpPr>
        <p:spPr bwMode="auto">
          <a:xfrm>
            <a:off x="4595813" y="52435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19" name="Freeform 1126"/>
          <p:cNvSpPr>
            <a:spLocks/>
          </p:cNvSpPr>
          <p:nvPr/>
        </p:nvSpPr>
        <p:spPr bwMode="auto">
          <a:xfrm>
            <a:off x="5195888" y="4576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20" name="Freeform 1127"/>
          <p:cNvSpPr>
            <a:spLocks/>
          </p:cNvSpPr>
          <p:nvPr/>
        </p:nvSpPr>
        <p:spPr bwMode="auto">
          <a:xfrm>
            <a:off x="4529138" y="5500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21" name="Freeform 1128"/>
          <p:cNvSpPr>
            <a:spLocks/>
          </p:cNvSpPr>
          <p:nvPr/>
        </p:nvSpPr>
        <p:spPr bwMode="auto">
          <a:xfrm>
            <a:off x="4481513" y="5348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22" name="Freeform 1129"/>
          <p:cNvSpPr>
            <a:spLocks/>
          </p:cNvSpPr>
          <p:nvPr/>
        </p:nvSpPr>
        <p:spPr bwMode="auto">
          <a:xfrm>
            <a:off x="4614863" y="51482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23" name="Freeform 1130"/>
          <p:cNvSpPr>
            <a:spLocks/>
          </p:cNvSpPr>
          <p:nvPr/>
        </p:nvSpPr>
        <p:spPr bwMode="auto">
          <a:xfrm>
            <a:off x="4281488" y="48434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24" name="Freeform 113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25" name="Freeform 1132"/>
          <p:cNvSpPr>
            <a:spLocks/>
          </p:cNvSpPr>
          <p:nvPr/>
        </p:nvSpPr>
        <p:spPr bwMode="auto">
          <a:xfrm>
            <a:off x="5186363" y="4748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26" name="Freeform 1133"/>
          <p:cNvSpPr>
            <a:spLocks/>
          </p:cNvSpPr>
          <p:nvPr/>
        </p:nvSpPr>
        <p:spPr bwMode="auto">
          <a:xfrm>
            <a:off x="4186238" y="49196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27" name="Freeform 1134"/>
          <p:cNvSpPr>
            <a:spLocks/>
          </p:cNvSpPr>
          <p:nvPr/>
        </p:nvSpPr>
        <p:spPr bwMode="auto">
          <a:xfrm>
            <a:off x="4567238" y="5443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28" name="Freeform 1135"/>
          <p:cNvSpPr>
            <a:spLocks/>
          </p:cNvSpPr>
          <p:nvPr/>
        </p:nvSpPr>
        <p:spPr bwMode="auto">
          <a:xfrm>
            <a:off x="4329113" y="53197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29" name="Freeform 1136"/>
          <p:cNvSpPr>
            <a:spLocks/>
          </p:cNvSpPr>
          <p:nvPr/>
        </p:nvSpPr>
        <p:spPr bwMode="auto">
          <a:xfrm>
            <a:off x="3843338" y="45672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30" name="Freeform 1137"/>
          <p:cNvSpPr>
            <a:spLocks/>
          </p:cNvSpPr>
          <p:nvPr/>
        </p:nvSpPr>
        <p:spPr bwMode="auto">
          <a:xfrm>
            <a:off x="4138613" y="4976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31" name="Freeform 1138"/>
          <p:cNvSpPr>
            <a:spLocks/>
          </p:cNvSpPr>
          <p:nvPr/>
        </p:nvSpPr>
        <p:spPr bwMode="auto">
          <a:xfrm>
            <a:off x="3757613" y="4262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32" name="Freeform 1139"/>
          <p:cNvSpPr>
            <a:spLocks/>
          </p:cNvSpPr>
          <p:nvPr/>
        </p:nvSpPr>
        <p:spPr bwMode="auto">
          <a:xfrm>
            <a:off x="4452938" y="53768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33" name="Freeform 1140"/>
          <p:cNvSpPr>
            <a:spLocks/>
          </p:cNvSpPr>
          <p:nvPr/>
        </p:nvSpPr>
        <p:spPr bwMode="auto">
          <a:xfrm>
            <a:off x="4529138" y="4643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34" name="Freeform 114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35" name="Freeform 1142"/>
          <p:cNvSpPr>
            <a:spLocks/>
          </p:cNvSpPr>
          <p:nvPr/>
        </p:nvSpPr>
        <p:spPr bwMode="auto">
          <a:xfrm>
            <a:off x="3786188" y="4586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36" name="Freeform 1143"/>
          <p:cNvSpPr>
            <a:spLocks/>
          </p:cNvSpPr>
          <p:nvPr/>
        </p:nvSpPr>
        <p:spPr bwMode="auto">
          <a:xfrm>
            <a:off x="4367213" y="5405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37" name="Freeform 1144"/>
          <p:cNvSpPr>
            <a:spLocks/>
          </p:cNvSpPr>
          <p:nvPr/>
        </p:nvSpPr>
        <p:spPr bwMode="auto">
          <a:xfrm>
            <a:off x="3481388" y="47767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38" name="Freeform 1145"/>
          <p:cNvSpPr>
            <a:spLocks/>
          </p:cNvSpPr>
          <p:nvPr/>
        </p:nvSpPr>
        <p:spPr bwMode="auto">
          <a:xfrm>
            <a:off x="4462463" y="53768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39" name="Freeform 1146"/>
          <p:cNvSpPr>
            <a:spLocks/>
          </p:cNvSpPr>
          <p:nvPr/>
        </p:nvSpPr>
        <p:spPr bwMode="auto">
          <a:xfrm>
            <a:off x="3795713" y="5110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40" name="Freeform 114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41" name="Freeform 1148"/>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42" name="Freeform 1149"/>
          <p:cNvSpPr>
            <a:spLocks/>
          </p:cNvSpPr>
          <p:nvPr/>
        </p:nvSpPr>
        <p:spPr bwMode="auto">
          <a:xfrm>
            <a:off x="4500563" y="5434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43" name="Freeform 1150"/>
          <p:cNvSpPr>
            <a:spLocks/>
          </p:cNvSpPr>
          <p:nvPr/>
        </p:nvSpPr>
        <p:spPr bwMode="auto">
          <a:xfrm>
            <a:off x="4614863" y="52339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44" name="Freeform 1151"/>
          <p:cNvSpPr>
            <a:spLocks/>
          </p:cNvSpPr>
          <p:nvPr/>
        </p:nvSpPr>
        <p:spPr bwMode="auto">
          <a:xfrm>
            <a:off x="4529138" y="44053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45" name="Freeform 1152"/>
          <p:cNvSpPr>
            <a:spLocks/>
          </p:cNvSpPr>
          <p:nvPr/>
        </p:nvSpPr>
        <p:spPr bwMode="auto">
          <a:xfrm>
            <a:off x="4576763" y="5462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46" name="Freeform 1153"/>
          <p:cNvSpPr>
            <a:spLocks/>
          </p:cNvSpPr>
          <p:nvPr/>
        </p:nvSpPr>
        <p:spPr bwMode="auto">
          <a:xfrm>
            <a:off x="4557713" y="5481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47" name="Freeform 1154"/>
          <p:cNvSpPr>
            <a:spLocks/>
          </p:cNvSpPr>
          <p:nvPr/>
        </p:nvSpPr>
        <p:spPr bwMode="auto">
          <a:xfrm>
            <a:off x="4491038" y="5462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48" name="Freeform 1155"/>
          <p:cNvSpPr>
            <a:spLocks/>
          </p:cNvSpPr>
          <p:nvPr/>
        </p:nvSpPr>
        <p:spPr bwMode="auto">
          <a:xfrm>
            <a:off x="3871913" y="4748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49" name="Freeform 1156"/>
          <p:cNvSpPr>
            <a:spLocks/>
          </p:cNvSpPr>
          <p:nvPr/>
        </p:nvSpPr>
        <p:spPr bwMode="auto">
          <a:xfrm>
            <a:off x="4252913" y="5338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50" name="Freeform 1157"/>
          <p:cNvSpPr>
            <a:spLocks/>
          </p:cNvSpPr>
          <p:nvPr/>
        </p:nvSpPr>
        <p:spPr bwMode="auto">
          <a:xfrm>
            <a:off x="4576763" y="5481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51" name="Freeform 1158"/>
          <p:cNvSpPr>
            <a:spLocks/>
          </p:cNvSpPr>
          <p:nvPr/>
        </p:nvSpPr>
        <p:spPr bwMode="auto">
          <a:xfrm>
            <a:off x="3938588" y="4957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52" name="Freeform 1159"/>
          <p:cNvSpPr>
            <a:spLocks/>
          </p:cNvSpPr>
          <p:nvPr/>
        </p:nvSpPr>
        <p:spPr bwMode="auto">
          <a:xfrm>
            <a:off x="4519613" y="5500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53" name="Freeform 1160"/>
          <p:cNvSpPr>
            <a:spLocks/>
          </p:cNvSpPr>
          <p:nvPr/>
        </p:nvSpPr>
        <p:spPr bwMode="auto">
          <a:xfrm>
            <a:off x="4605338" y="5453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54" name="Freeform 1161"/>
          <p:cNvSpPr>
            <a:spLocks/>
          </p:cNvSpPr>
          <p:nvPr/>
        </p:nvSpPr>
        <p:spPr bwMode="auto">
          <a:xfrm>
            <a:off x="4814888" y="5348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55" name="Freeform 1162"/>
          <p:cNvSpPr>
            <a:spLocks/>
          </p:cNvSpPr>
          <p:nvPr/>
        </p:nvSpPr>
        <p:spPr bwMode="auto">
          <a:xfrm>
            <a:off x="4119563" y="51958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56" name="Freeform 1163"/>
          <p:cNvSpPr>
            <a:spLocks/>
          </p:cNvSpPr>
          <p:nvPr/>
        </p:nvSpPr>
        <p:spPr bwMode="auto">
          <a:xfrm>
            <a:off x="4395788" y="5414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57" name="Freeform 1164"/>
          <p:cNvSpPr>
            <a:spLocks/>
          </p:cNvSpPr>
          <p:nvPr/>
        </p:nvSpPr>
        <p:spPr bwMode="auto">
          <a:xfrm>
            <a:off x="4071938" y="53006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58" name="Freeform 1165"/>
          <p:cNvSpPr>
            <a:spLocks/>
          </p:cNvSpPr>
          <p:nvPr/>
        </p:nvSpPr>
        <p:spPr bwMode="auto">
          <a:xfrm>
            <a:off x="3662363" y="51577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59" name="Freeform 1166"/>
          <p:cNvSpPr>
            <a:spLocks/>
          </p:cNvSpPr>
          <p:nvPr/>
        </p:nvSpPr>
        <p:spPr bwMode="auto">
          <a:xfrm>
            <a:off x="3205163" y="5072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60" name="Freeform 1167"/>
          <p:cNvSpPr>
            <a:spLocks/>
          </p:cNvSpPr>
          <p:nvPr/>
        </p:nvSpPr>
        <p:spPr bwMode="auto">
          <a:xfrm>
            <a:off x="4852988" y="45291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61" name="Freeform 1168"/>
          <p:cNvSpPr>
            <a:spLocks/>
          </p:cNvSpPr>
          <p:nvPr/>
        </p:nvSpPr>
        <p:spPr bwMode="auto">
          <a:xfrm>
            <a:off x="4557713" y="5443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62" name="Freeform 1169"/>
          <p:cNvSpPr>
            <a:spLocks/>
          </p:cNvSpPr>
          <p:nvPr/>
        </p:nvSpPr>
        <p:spPr bwMode="auto">
          <a:xfrm>
            <a:off x="3052763" y="5053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63" name="Freeform 1170"/>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64" name="Freeform 1171"/>
          <p:cNvSpPr>
            <a:spLocks/>
          </p:cNvSpPr>
          <p:nvPr/>
        </p:nvSpPr>
        <p:spPr bwMode="auto">
          <a:xfrm>
            <a:off x="4090988" y="51387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65" name="Freeform 1172"/>
          <p:cNvSpPr>
            <a:spLocks/>
          </p:cNvSpPr>
          <p:nvPr/>
        </p:nvSpPr>
        <p:spPr bwMode="auto">
          <a:xfrm>
            <a:off x="4462463" y="53197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66" name="Freeform 1173"/>
          <p:cNvSpPr>
            <a:spLocks/>
          </p:cNvSpPr>
          <p:nvPr/>
        </p:nvSpPr>
        <p:spPr bwMode="auto">
          <a:xfrm>
            <a:off x="4262438" y="5091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67" name="Freeform 1174"/>
          <p:cNvSpPr>
            <a:spLocks/>
          </p:cNvSpPr>
          <p:nvPr/>
        </p:nvSpPr>
        <p:spPr bwMode="auto">
          <a:xfrm>
            <a:off x="4338638" y="44815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68" name="Freeform 1175"/>
          <p:cNvSpPr>
            <a:spLocks/>
          </p:cNvSpPr>
          <p:nvPr/>
        </p:nvSpPr>
        <p:spPr bwMode="auto">
          <a:xfrm>
            <a:off x="4452938" y="52911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69" name="Freeform 1176"/>
          <p:cNvSpPr>
            <a:spLocks/>
          </p:cNvSpPr>
          <p:nvPr/>
        </p:nvSpPr>
        <p:spPr bwMode="auto">
          <a:xfrm>
            <a:off x="4529138" y="5500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70" name="Freeform 1177"/>
          <p:cNvSpPr>
            <a:spLocks/>
          </p:cNvSpPr>
          <p:nvPr/>
        </p:nvSpPr>
        <p:spPr bwMode="auto">
          <a:xfrm>
            <a:off x="4595813" y="53197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71" name="Freeform 1178"/>
          <p:cNvSpPr>
            <a:spLocks/>
          </p:cNvSpPr>
          <p:nvPr/>
        </p:nvSpPr>
        <p:spPr bwMode="auto">
          <a:xfrm>
            <a:off x="4338638" y="5129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72" name="Freeform 1179"/>
          <p:cNvSpPr>
            <a:spLocks/>
          </p:cNvSpPr>
          <p:nvPr/>
        </p:nvSpPr>
        <p:spPr bwMode="auto">
          <a:xfrm>
            <a:off x="4748213" y="49958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73" name="Freeform 1180"/>
          <p:cNvSpPr>
            <a:spLocks/>
          </p:cNvSpPr>
          <p:nvPr/>
        </p:nvSpPr>
        <p:spPr bwMode="auto">
          <a:xfrm>
            <a:off x="4300538" y="51768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74" name="Freeform 1181"/>
          <p:cNvSpPr>
            <a:spLocks/>
          </p:cNvSpPr>
          <p:nvPr/>
        </p:nvSpPr>
        <p:spPr bwMode="auto">
          <a:xfrm>
            <a:off x="4500563" y="5424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75" name="Freeform 1182"/>
          <p:cNvSpPr>
            <a:spLocks/>
          </p:cNvSpPr>
          <p:nvPr/>
        </p:nvSpPr>
        <p:spPr bwMode="auto">
          <a:xfrm>
            <a:off x="4452938" y="5119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76" name="Freeform 1183"/>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77" name="Freeform 118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78" name="Freeform 1185"/>
          <p:cNvSpPr>
            <a:spLocks/>
          </p:cNvSpPr>
          <p:nvPr/>
        </p:nvSpPr>
        <p:spPr bwMode="auto">
          <a:xfrm>
            <a:off x="4548188" y="5462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79" name="Freeform 1186"/>
          <p:cNvSpPr>
            <a:spLocks/>
          </p:cNvSpPr>
          <p:nvPr/>
        </p:nvSpPr>
        <p:spPr bwMode="auto">
          <a:xfrm>
            <a:off x="4291013" y="48244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80" name="Freeform 1187"/>
          <p:cNvSpPr>
            <a:spLocks/>
          </p:cNvSpPr>
          <p:nvPr/>
        </p:nvSpPr>
        <p:spPr bwMode="auto">
          <a:xfrm>
            <a:off x="4462463" y="53006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81" name="Freeform 1188"/>
          <p:cNvSpPr>
            <a:spLocks/>
          </p:cNvSpPr>
          <p:nvPr/>
        </p:nvSpPr>
        <p:spPr bwMode="auto">
          <a:xfrm>
            <a:off x="4681538" y="52911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82" name="Freeform 1189"/>
          <p:cNvSpPr>
            <a:spLocks/>
          </p:cNvSpPr>
          <p:nvPr/>
        </p:nvSpPr>
        <p:spPr bwMode="auto">
          <a:xfrm>
            <a:off x="4529138" y="4576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83" name="Freeform 1190"/>
          <p:cNvSpPr>
            <a:spLocks/>
          </p:cNvSpPr>
          <p:nvPr/>
        </p:nvSpPr>
        <p:spPr bwMode="auto">
          <a:xfrm>
            <a:off x="4205288" y="5367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84" name="Freeform 1191"/>
          <p:cNvSpPr>
            <a:spLocks/>
          </p:cNvSpPr>
          <p:nvPr/>
        </p:nvSpPr>
        <p:spPr bwMode="auto">
          <a:xfrm>
            <a:off x="4338638" y="48625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85" name="Freeform 1192"/>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86" name="Freeform 1193"/>
          <p:cNvSpPr>
            <a:spLocks/>
          </p:cNvSpPr>
          <p:nvPr/>
        </p:nvSpPr>
        <p:spPr bwMode="auto">
          <a:xfrm>
            <a:off x="4738688" y="41862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87" name="Freeform 1194"/>
          <p:cNvSpPr>
            <a:spLocks/>
          </p:cNvSpPr>
          <p:nvPr/>
        </p:nvSpPr>
        <p:spPr bwMode="auto">
          <a:xfrm>
            <a:off x="4529138" y="5491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88" name="Freeform 119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89" name="Freeform 1196"/>
          <p:cNvSpPr>
            <a:spLocks/>
          </p:cNvSpPr>
          <p:nvPr/>
        </p:nvSpPr>
        <p:spPr bwMode="auto">
          <a:xfrm>
            <a:off x="4424363" y="51387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90" name="Freeform 1197"/>
          <p:cNvSpPr>
            <a:spLocks/>
          </p:cNvSpPr>
          <p:nvPr/>
        </p:nvSpPr>
        <p:spPr bwMode="auto">
          <a:xfrm>
            <a:off x="4357688" y="5091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91" name="Freeform 1198"/>
          <p:cNvSpPr>
            <a:spLocks/>
          </p:cNvSpPr>
          <p:nvPr/>
        </p:nvSpPr>
        <p:spPr bwMode="auto">
          <a:xfrm>
            <a:off x="4529138" y="4576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92" name="Freeform 1199"/>
          <p:cNvSpPr>
            <a:spLocks/>
          </p:cNvSpPr>
          <p:nvPr/>
        </p:nvSpPr>
        <p:spPr bwMode="auto">
          <a:xfrm>
            <a:off x="3414713" y="45005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93" name="Freeform 1200"/>
          <p:cNvSpPr>
            <a:spLocks/>
          </p:cNvSpPr>
          <p:nvPr/>
        </p:nvSpPr>
        <p:spPr bwMode="auto">
          <a:xfrm>
            <a:off x="4329113" y="49387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94" name="Freeform 1201"/>
          <p:cNvSpPr>
            <a:spLocks/>
          </p:cNvSpPr>
          <p:nvPr/>
        </p:nvSpPr>
        <p:spPr bwMode="auto">
          <a:xfrm>
            <a:off x="4529138" y="4605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95" name="Freeform 1202"/>
          <p:cNvSpPr>
            <a:spLocks/>
          </p:cNvSpPr>
          <p:nvPr/>
        </p:nvSpPr>
        <p:spPr bwMode="auto">
          <a:xfrm>
            <a:off x="4652963" y="5434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96" name="Freeform 1203"/>
          <p:cNvSpPr>
            <a:spLocks/>
          </p:cNvSpPr>
          <p:nvPr/>
        </p:nvSpPr>
        <p:spPr bwMode="auto">
          <a:xfrm>
            <a:off x="4529138" y="4576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97" name="Freeform 1204"/>
          <p:cNvSpPr>
            <a:spLocks/>
          </p:cNvSpPr>
          <p:nvPr/>
        </p:nvSpPr>
        <p:spPr bwMode="auto">
          <a:xfrm>
            <a:off x="4614863" y="5462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98" name="Freeform 120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499" name="Freeform 1206"/>
          <p:cNvSpPr>
            <a:spLocks/>
          </p:cNvSpPr>
          <p:nvPr/>
        </p:nvSpPr>
        <p:spPr bwMode="auto">
          <a:xfrm>
            <a:off x="4529138" y="4719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00" name="Freeform 1207"/>
          <p:cNvSpPr>
            <a:spLocks/>
          </p:cNvSpPr>
          <p:nvPr/>
        </p:nvSpPr>
        <p:spPr bwMode="auto">
          <a:xfrm>
            <a:off x="4033838" y="5110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01" name="Freeform 1208"/>
          <p:cNvSpPr>
            <a:spLocks/>
          </p:cNvSpPr>
          <p:nvPr/>
        </p:nvSpPr>
        <p:spPr bwMode="auto">
          <a:xfrm>
            <a:off x="4500563" y="5481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02" name="Freeform 1209"/>
          <p:cNvSpPr>
            <a:spLocks/>
          </p:cNvSpPr>
          <p:nvPr/>
        </p:nvSpPr>
        <p:spPr bwMode="auto">
          <a:xfrm>
            <a:off x="4310063" y="53292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03" name="Freeform 1210"/>
          <p:cNvSpPr>
            <a:spLocks/>
          </p:cNvSpPr>
          <p:nvPr/>
        </p:nvSpPr>
        <p:spPr bwMode="auto">
          <a:xfrm>
            <a:off x="4281488" y="5100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04" name="Freeform 121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05" name="Freeform 1212"/>
          <p:cNvSpPr>
            <a:spLocks/>
          </p:cNvSpPr>
          <p:nvPr/>
        </p:nvSpPr>
        <p:spPr bwMode="auto">
          <a:xfrm>
            <a:off x="4700588" y="4957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06" name="Freeform 1213"/>
          <p:cNvSpPr>
            <a:spLocks/>
          </p:cNvSpPr>
          <p:nvPr/>
        </p:nvSpPr>
        <p:spPr bwMode="auto">
          <a:xfrm>
            <a:off x="3795713"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07" name="Freeform 1214"/>
          <p:cNvSpPr>
            <a:spLocks/>
          </p:cNvSpPr>
          <p:nvPr/>
        </p:nvSpPr>
        <p:spPr bwMode="auto">
          <a:xfrm>
            <a:off x="4205288" y="5367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08" name="Freeform 1215"/>
          <p:cNvSpPr>
            <a:spLocks/>
          </p:cNvSpPr>
          <p:nvPr/>
        </p:nvSpPr>
        <p:spPr bwMode="auto">
          <a:xfrm>
            <a:off x="4052888" y="49482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09" name="Freeform 1216"/>
          <p:cNvSpPr>
            <a:spLocks/>
          </p:cNvSpPr>
          <p:nvPr/>
        </p:nvSpPr>
        <p:spPr bwMode="auto">
          <a:xfrm>
            <a:off x="4443413"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10" name="Freeform 1217"/>
          <p:cNvSpPr>
            <a:spLocks/>
          </p:cNvSpPr>
          <p:nvPr/>
        </p:nvSpPr>
        <p:spPr bwMode="auto">
          <a:xfrm>
            <a:off x="4681538" y="53006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11" name="Freeform 1218"/>
          <p:cNvSpPr>
            <a:spLocks/>
          </p:cNvSpPr>
          <p:nvPr/>
        </p:nvSpPr>
        <p:spPr bwMode="auto">
          <a:xfrm>
            <a:off x="5053013" y="47577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12" name="Freeform 1219"/>
          <p:cNvSpPr>
            <a:spLocks/>
          </p:cNvSpPr>
          <p:nvPr/>
        </p:nvSpPr>
        <p:spPr bwMode="auto">
          <a:xfrm>
            <a:off x="4986338" y="48339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13" name="Freeform 1220"/>
          <p:cNvSpPr>
            <a:spLocks/>
          </p:cNvSpPr>
          <p:nvPr/>
        </p:nvSpPr>
        <p:spPr bwMode="auto">
          <a:xfrm>
            <a:off x="4719638" y="53006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14" name="Freeform 122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15" name="Freeform 1222"/>
          <p:cNvSpPr>
            <a:spLocks/>
          </p:cNvSpPr>
          <p:nvPr/>
        </p:nvSpPr>
        <p:spPr bwMode="auto">
          <a:xfrm>
            <a:off x="4814888" y="52244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16" name="Freeform 1223"/>
          <p:cNvSpPr>
            <a:spLocks/>
          </p:cNvSpPr>
          <p:nvPr/>
        </p:nvSpPr>
        <p:spPr bwMode="auto">
          <a:xfrm>
            <a:off x="4462463" y="51863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17" name="Freeform 122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18" name="Freeform 1225"/>
          <p:cNvSpPr>
            <a:spLocks/>
          </p:cNvSpPr>
          <p:nvPr/>
        </p:nvSpPr>
        <p:spPr bwMode="auto">
          <a:xfrm>
            <a:off x="4738688" y="5357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19" name="Freeform 1226"/>
          <p:cNvSpPr>
            <a:spLocks/>
          </p:cNvSpPr>
          <p:nvPr/>
        </p:nvSpPr>
        <p:spPr bwMode="auto">
          <a:xfrm>
            <a:off x="5043488" y="40243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20" name="Freeform 1227"/>
          <p:cNvSpPr>
            <a:spLocks/>
          </p:cNvSpPr>
          <p:nvPr/>
        </p:nvSpPr>
        <p:spPr bwMode="auto">
          <a:xfrm>
            <a:off x="4395788" y="52530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21" name="Freeform 1228"/>
          <p:cNvSpPr>
            <a:spLocks/>
          </p:cNvSpPr>
          <p:nvPr/>
        </p:nvSpPr>
        <p:spPr bwMode="auto">
          <a:xfrm>
            <a:off x="4529138" y="5500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22" name="Freeform 1229"/>
          <p:cNvSpPr>
            <a:spLocks/>
          </p:cNvSpPr>
          <p:nvPr/>
        </p:nvSpPr>
        <p:spPr bwMode="auto">
          <a:xfrm>
            <a:off x="4633913" y="52435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23" name="Freeform 1230"/>
          <p:cNvSpPr>
            <a:spLocks/>
          </p:cNvSpPr>
          <p:nvPr/>
        </p:nvSpPr>
        <p:spPr bwMode="auto">
          <a:xfrm>
            <a:off x="4633913" y="53006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24" name="Freeform 1231"/>
          <p:cNvSpPr>
            <a:spLocks/>
          </p:cNvSpPr>
          <p:nvPr/>
        </p:nvSpPr>
        <p:spPr bwMode="auto">
          <a:xfrm>
            <a:off x="4548188" y="5453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25" name="Freeform 1232"/>
          <p:cNvSpPr>
            <a:spLocks/>
          </p:cNvSpPr>
          <p:nvPr/>
        </p:nvSpPr>
        <p:spPr bwMode="auto">
          <a:xfrm>
            <a:off x="4538663"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26" name="Freeform 1233"/>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27" name="Freeform 1234"/>
          <p:cNvSpPr>
            <a:spLocks/>
          </p:cNvSpPr>
          <p:nvPr/>
        </p:nvSpPr>
        <p:spPr bwMode="auto">
          <a:xfrm>
            <a:off x="4529138" y="4748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28" name="Freeform 123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29" name="Freeform 1236"/>
          <p:cNvSpPr>
            <a:spLocks/>
          </p:cNvSpPr>
          <p:nvPr/>
        </p:nvSpPr>
        <p:spPr bwMode="auto">
          <a:xfrm>
            <a:off x="4824413" y="51482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30" name="Freeform 1237"/>
          <p:cNvSpPr>
            <a:spLocks/>
          </p:cNvSpPr>
          <p:nvPr/>
        </p:nvSpPr>
        <p:spPr bwMode="auto">
          <a:xfrm>
            <a:off x="4529138" y="5500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31" name="Freeform 1238"/>
          <p:cNvSpPr>
            <a:spLocks/>
          </p:cNvSpPr>
          <p:nvPr/>
        </p:nvSpPr>
        <p:spPr bwMode="auto">
          <a:xfrm>
            <a:off x="4529138" y="5510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32" name="Freeform 1239"/>
          <p:cNvSpPr>
            <a:spLocks/>
          </p:cNvSpPr>
          <p:nvPr/>
        </p:nvSpPr>
        <p:spPr bwMode="auto">
          <a:xfrm>
            <a:off x="4491038" y="5434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33" name="Freeform 1240"/>
          <p:cNvSpPr>
            <a:spLocks/>
          </p:cNvSpPr>
          <p:nvPr/>
        </p:nvSpPr>
        <p:spPr bwMode="auto">
          <a:xfrm>
            <a:off x="4148138" y="48910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34" name="Freeform 1241"/>
          <p:cNvSpPr>
            <a:spLocks/>
          </p:cNvSpPr>
          <p:nvPr/>
        </p:nvSpPr>
        <p:spPr bwMode="auto">
          <a:xfrm>
            <a:off x="4252913" y="5062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35" name="Freeform 1242"/>
          <p:cNvSpPr>
            <a:spLocks/>
          </p:cNvSpPr>
          <p:nvPr/>
        </p:nvSpPr>
        <p:spPr bwMode="auto">
          <a:xfrm>
            <a:off x="4452938" y="5367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36" name="Freeform 1243"/>
          <p:cNvSpPr>
            <a:spLocks/>
          </p:cNvSpPr>
          <p:nvPr/>
        </p:nvSpPr>
        <p:spPr bwMode="auto">
          <a:xfrm>
            <a:off x="4672013" y="49291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37" name="Freeform 1244"/>
          <p:cNvSpPr>
            <a:spLocks/>
          </p:cNvSpPr>
          <p:nvPr/>
        </p:nvSpPr>
        <p:spPr bwMode="auto">
          <a:xfrm>
            <a:off x="4557713" y="52911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38" name="Freeform 1245"/>
          <p:cNvSpPr>
            <a:spLocks/>
          </p:cNvSpPr>
          <p:nvPr/>
        </p:nvSpPr>
        <p:spPr bwMode="auto">
          <a:xfrm>
            <a:off x="4586288" y="53863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39" name="Freeform 1246"/>
          <p:cNvSpPr>
            <a:spLocks/>
          </p:cNvSpPr>
          <p:nvPr/>
        </p:nvSpPr>
        <p:spPr bwMode="auto">
          <a:xfrm>
            <a:off x="4605338" y="53197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40" name="Freeform 1247"/>
          <p:cNvSpPr>
            <a:spLocks/>
          </p:cNvSpPr>
          <p:nvPr/>
        </p:nvSpPr>
        <p:spPr bwMode="auto">
          <a:xfrm>
            <a:off x="4471988" y="53292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41" name="Freeform 1248"/>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42" name="Freeform 1249"/>
          <p:cNvSpPr>
            <a:spLocks/>
          </p:cNvSpPr>
          <p:nvPr/>
        </p:nvSpPr>
        <p:spPr bwMode="auto">
          <a:xfrm>
            <a:off x="4548188" y="5424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43" name="Freeform 1250"/>
          <p:cNvSpPr>
            <a:spLocks/>
          </p:cNvSpPr>
          <p:nvPr/>
        </p:nvSpPr>
        <p:spPr bwMode="auto">
          <a:xfrm>
            <a:off x="3967163" y="5091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44" name="Freeform 1251"/>
          <p:cNvSpPr>
            <a:spLocks/>
          </p:cNvSpPr>
          <p:nvPr/>
        </p:nvSpPr>
        <p:spPr bwMode="auto">
          <a:xfrm>
            <a:off x="4262438" y="5357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45" name="Freeform 1252"/>
          <p:cNvSpPr>
            <a:spLocks/>
          </p:cNvSpPr>
          <p:nvPr/>
        </p:nvSpPr>
        <p:spPr bwMode="auto">
          <a:xfrm>
            <a:off x="5129213" y="3119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endParaRPr lang="en-US"/>
          </a:p>
        </p:txBody>
      </p:sp>
      <p:sp>
        <p:nvSpPr>
          <p:cNvPr id="546" name="Freeform 1253"/>
          <p:cNvSpPr>
            <a:spLocks/>
          </p:cNvSpPr>
          <p:nvPr/>
        </p:nvSpPr>
        <p:spPr bwMode="auto">
          <a:xfrm>
            <a:off x="4481513" y="5414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47" name="Freeform 1254"/>
          <p:cNvSpPr>
            <a:spLocks/>
          </p:cNvSpPr>
          <p:nvPr/>
        </p:nvSpPr>
        <p:spPr bwMode="auto">
          <a:xfrm>
            <a:off x="4405313" y="52244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48" name="Freeform 1255"/>
          <p:cNvSpPr>
            <a:spLocks/>
          </p:cNvSpPr>
          <p:nvPr/>
        </p:nvSpPr>
        <p:spPr bwMode="auto">
          <a:xfrm>
            <a:off x="4910138" y="5119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49" name="Freeform 1256"/>
          <p:cNvSpPr>
            <a:spLocks/>
          </p:cNvSpPr>
          <p:nvPr/>
        </p:nvSpPr>
        <p:spPr bwMode="auto">
          <a:xfrm>
            <a:off x="4491038" y="5357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50" name="Freeform 1257"/>
          <p:cNvSpPr>
            <a:spLocks/>
          </p:cNvSpPr>
          <p:nvPr/>
        </p:nvSpPr>
        <p:spPr bwMode="auto">
          <a:xfrm>
            <a:off x="4786313" y="53006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51" name="Freeform 1258"/>
          <p:cNvSpPr>
            <a:spLocks/>
          </p:cNvSpPr>
          <p:nvPr/>
        </p:nvSpPr>
        <p:spPr bwMode="auto">
          <a:xfrm>
            <a:off x="4519613" y="5491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52" name="Freeform 1259"/>
          <p:cNvSpPr>
            <a:spLocks/>
          </p:cNvSpPr>
          <p:nvPr/>
        </p:nvSpPr>
        <p:spPr bwMode="auto">
          <a:xfrm>
            <a:off x="4814888" y="47863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53" name="Freeform 1260"/>
          <p:cNvSpPr>
            <a:spLocks/>
          </p:cNvSpPr>
          <p:nvPr/>
        </p:nvSpPr>
        <p:spPr bwMode="auto">
          <a:xfrm>
            <a:off x="4481513" y="5405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54" name="Freeform 1261"/>
          <p:cNvSpPr>
            <a:spLocks/>
          </p:cNvSpPr>
          <p:nvPr/>
        </p:nvSpPr>
        <p:spPr bwMode="auto">
          <a:xfrm>
            <a:off x="4414838" y="5424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55" name="Freeform 1262"/>
          <p:cNvSpPr>
            <a:spLocks/>
          </p:cNvSpPr>
          <p:nvPr/>
        </p:nvSpPr>
        <p:spPr bwMode="auto">
          <a:xfrm>
            <a:off x="4081463" y="49958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56" name="Freeform 1263"/>
          <p:cNvSpPr>
            <a:spLocks/>
          </p:cNvSpPr>
          <p:nvPr/>
        </p:nvSpPr>
        <p:spPr bwMode="auto">
          <a:xfrm>
            <a:off x="5167313" y="4643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57" name="Freeform 126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58" name="Freeform 1265"/>
          <p:cNvSpPr>
            <a:spLocks/>
          </p:cNvSpPr>
          <p:nvPr/>
        </p:nvSpPr>
        <p:spPr bwMode="auto">
          <a:xfrm>
            <a:off x="4500563" y="5443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59" name="Freeform 1266"/>
          <p:cNvSpPr>
            <a:spLocks/>
          </p:cNvSpPr>
          <p:nvPr/>
        </p:nvSpPr>
        <p:spPr bwMode="auto">
          <a:xfrm>
            <a:off x="4662488" y="48815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60" name="Freeform 126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61" name="Freeform 1268"/>
          <p:cNvSpPr>
            <a:spLocks/>
          </p:cNvSpPr>
          <p:nvPr/>
        </p:nvSpPr>
        <p:spPr bwMode="auto">
          <a:xfrm>
            <a:off x="4719638" y="5424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62" name="Freeform 1269"/>
          <p:cNvSpPr>
            <a:spLocks/>
          </p:cNvSpPr>
          <p:nvPr/>
        </p:nvSpPr>
        <p:spPr bwMode="auto">
          <a:xfrm>
            <a:off x="4595813" y="5033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63" name="Freeform 1270"/>
          <p:cNvSpPr>
            <a:spLocks/>
          </p:cNvSpPr>
          <p:nvPr/>
        </p:nvSpPr>
        <p:spPr bwMode="auto">
          <a:xfrm>
            <a:off x="4386263" y="51958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64" name="Freeform 1271"/>
          <p:cNvSpPr>
            <a:spLocks/>
          </p:cNvSpPr>
          <p:nvPr/>
        </p:nvSpPr>
        <p:spPr bwMode="auto">
          <a:xfrm>
            <a:off x="4386263" y="5395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65" name="Freeform 1272"/>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66" name="Freeform 1273"/>
          <p:cNvSpPr>
            <a:spLocks/>
          </p:cNvSpPr>
          <p:nvPr/>
        </p:nvSpPr>
        <p:spPr bwMode="auto">
          <a:xfrm>
            <a:off x="4767263" y="51958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67" name="Freeform 1274"/>
          <p:cNvSpPr>
            <a:spLocks/>
          </p:cNvSpPr>
          <p:nvPr/>
        </p:nvSpPr>
        <p:spPr bwMode="auto">
          <a:xfrm>
            <a:off x="4471988" y="5462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68" name="Freeform 1275"/>
          <p:cNvSpPr>
            <a:spLocks/>
          </p:cNvSpPr>
          <p:nvPr/>
        </p:nvSpPr>
        <p:spPr bwMode="auto">
          <a:xfrm>
            <a:off x="4443413" y="51863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69" name="Freeform 1276"/>
          <p:cNvSpPr>
            <a:spLocks/>
          </p:cNvSpPr>
          <p:nvPr/>
        </p:nvSpPr>
        <p:spPr bwMode="auto">
          <a:xfrm>
            <a:off x="4624388" y="5434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70" name="Freeform 1277"/>
          <p:cNvSpPr>
            <a:spLocks/>
          </p:cNvSpPr>
          <p:nvPr/>
        </p:nvSpPr>
        <p:spPr bwMode="auto">
          <a:xfrm>
            <a:off x="4824413" y="48244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71" name="Freeform 1278"/>
          <p:cNvSpPr>
            <a:spLocks/>
          </p:cNvSpPr>
          <p:nvPr/>
        </p:nvSpPr>
        <p:spPr bwMode="auto">
          <a:xfrm>
            <a:off x="4557713" y="5462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72" name="Freeform 1279"/>
          <p:cNvSpPr>
            <a:spLocks/>
          </p:cNvSpPr>
          <p:nvPr/>
        </p:nvSpPr>
        <p:spPr bwMode="auto">
          <a:xfrm>
            <a:off x="4176713" y="51863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73" name="Freeform 1280"/>
          <p:cNvSpPr>
            <a:spLocks/>
          </p:cNvSpPr>
          <p:nvPr/>
        </p:nvSpPr>
        <p:spPr bwMode="auto">
          <a:xfrm>
            <a:off x="4529138" y="4595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74" name="Freeform 1281"/>
          <p:cNvSpPr>
            <a:spLocks/>
          </p:cNvSpPr>
          <p:nvPr/>
        </p:nvSpPr>
        <p:spPr bwMode="auto">
          <a:xfrm>
            <a:off x="4500563" y="5481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75" name="Freeform 1282"/>
          <p:cNvSpPr>
            <a:spLocks/>
          </p:cNvSpPr>
          <p:nvPr/>
        </p:nvSpPr>
        <p:spPr bwMode="auto">
          <a:xfrm>
            <a:off x="4529138" y="4633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76" name="Freeform 1283"/>
          <p:cNvSpPr>
            <a:spLocks/>
          </p:cNvSpPr>
          <p:nvPr/>
        </p:nvSpPr>
        <p:spPr bwMode="auto">
          <a:xfrm>
            <a:off x="4262438" y="53863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77" name="Freeform 1284"/>
          <p:cNvSpPr>
            <a:spLocks/>
          </p:cNvSpPr>
          <p:nvPr/>
        </p:nvSpPr>
        <p:spPr bwMode="auto">
          <a:xfrm>
            <a:off x="4976813" y="53101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78" name="Freeform 1285"/>
          <p:cNvSpPr>
            <a:spLocks/>
          </p:cNvSpPr>
          <p:nvPr/>
        </p:nvSpPr>
        <p:spPr bwMode="auto">
          <a:xfrm>
            <a:off x="4414838" y="5462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79" name="Freeform 1286"/>
          <p:cNvSpPr>
            <a:spLocks/>
          </p:cNvSpPr>
          <p:nvPr/>
        </p:nvSpPr>
        <p:spPr bwMode="auto">
          <a:xfrm>
            <a:off x="4414838" y="5462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80" name="Freeform 1287"/>
          <p:cNvSpPr>
            <a:spLocks/>
          </p:cNvSpPr>
          <p:nvPr/>
        </p:nvSpPr>
        <p:spPr bwMode="auto">
          <a:xfrm>
            <a:off x="4405313" y="5453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81" name="Freeform 1289"/>
          <p:cNvSpPr>
            <a:spLocks/>
          </p:cNvSpPr>
          <p:nvPr/>
        </p:nvSpPr>
        <p:spPr bwMode="auto">
          <a:xfrm>
            <a:off x="4310063" y="5414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82" name="Freeform 1290"/>
          <p:cNvSpPr>
            <a:spLocks/>
          </p:cNvSpPr>
          <p:nvPr/>
        </p:nvSpPr>
        <p:spPr bwMode="auto">
          <a:xfrm>
            <a:off x="4452938" y="51482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83" name="Freeform 1291"/>
          <p:cNvSpPr>
            <a:spLocks/>
          </p:cNvSpPr>
          <p:nvPr/>
        </p:nvSpPr>
        <p:spPr bwMode="auto">
          <a:xfrm>
            <a:off x="4967288" y="52149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84" name="Freeform 1292"/>
          <p:cNvSpPr>
            <a:spLocks/>
          </p:cNvSpPr>
          <p:nvPr/>
        </p:nvSpPr>
        <p:spPr bwMode="auto">
          <a:xfrm>
            <a:off x="4500563"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85" name="Freeform 1293"/>
          <p:cNvSpPr>
            <a:spLocks/>
          </p:cNvSpPr>
          <p:nvPr/>
        </p:nvSpPr>
        <p:spPr bwMode="auto">
          <a:xfrm>
            <a:off x="4195763" y="45386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86" name="Freeform 1294"/>
          <p:cNvSpPr>
            <a:spLocks/>
          </p:cNvSpPr>
          <p:nvPr/>
        </p:nvSpPr>
        <p:spPr bwMode="auto">
          <a:xfrm>
            <a:off x="4595813" y="5348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87" name="Freeform 1295"/>
          <p:cNvSpPr>
            <a:spLocks/>
          </p:cNvSpPr>
          <p:nvPr/>
        </p:nvSpPr>
        <p:spPr bwMode="auto">
          <a:xfrm>
            <a:off x="4491038" y="5357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88" name="Freeform 1296"/>
          <p:cNvSpPr>
            <a:spLocks/>
          </p:cNvSpPr>
          <p:nvPr/>
        </p:nvSpPr>
        <p:spPr bwMode="auto">
          <a:xfrm>
            <a:off x="4433888" y="52720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89" name="Freeform 1297"/>
          <p:cNvSpPr>
            <a:spLocks/>
          </p:cNvSpPr>
          <p:nvPr/>
        </p:nvSpPr>
        <p:spPr bwMode="auto">
          <a:xfrm>
            <a:off x="4672013" y="5424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90" name="Freeform 1298"/>
          <p:cNvSpPr>
            <a:spLocks/>
          </p:cNvSpPr>
          <p:nvPr/>
        </p:nvSpPr>
        <p:spPr bwMode="auto">
          <a:xfrm>
            <a:off x="4538663" y="5500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91" name="Freeform 1299"/>
          <p:cNvSpPr>
            <a:spLocks/>
          </p:cNvSpPr>
          <p:nvPr/>
        </p:nvSpPr>
        <p:spPr bwMode="auto">
          <a:xfrm>
            <a:off x="4129088" y="4595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92" name="Freeform 1300"/>
          <p:cNvSpPr>
            <a:spLocks/>
          </p:cNvSpPr>
          <p:nvPr/>
        </p:nvSpPr>
        <p:spPr bwMode="auto">
          <a:xfrm>
            <a:off x="4414838" y="52625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93" name="Freeform 1301"/>
          <p:cNvSpPr>
            <a:spLocks/>
          </p:cNvSpPr>
          <p:nvPr/>
        </p:nvSpPr>
        <p:spPr bwMode="auto">
          <a:xfrm>
            <a:off x="4557713" y="5424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94" name="Freeform 1302"/>
          <p:cNvSpPr>
            <a:spLocks/>
          </p:cNvSpPr>
          <p:nvPr/>
        </p:nvSpPr>
        <p:spPr bwMode="auto">
          <a:xfrm>
            <a:off x="4605338" y="52054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95" name="Freeform 1303"/>
          <p:cNvSpPr>
            <a:spLocks/>
          </p:cNvSpPr>
          <p:nvPr/>
        </p:nvSpPr>
        <p:spPr bwMode="auto">
          <a:xfrm>
            <a:off x="4538663" y="5481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96" name="Freeform 1304"/>
          <p:cNvSpPr>
            <a:spLocks/>
          </p:cNvSpPr>
          <p:nvPr/>
        </p:nvSpPr>
        <p:spPr bwMode="auto">
          <a:xfrm>
            <a:off x="4214813" y="43767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97" name="Freeform 1305"/>
          <p:cNvSpPr>
            <a:spLocks/>
          </p:cNvSpPr>
          <p:nvPr/>
        </p:nvSpPr>
        <p:spPr bwMode="auto">
          <a:xfrm>
            <a:off x="4386263" y="5119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98" name="Freeform 1306"/>
          <p:cNvSpPr>
            <a:spLocks/>
          </p:cNvSpPr>
          <p:nvPr/>
        </p:nvSpPr>
        <p:spPr bwMode="auto">
          <a:xfrm>
            <a:off x="4786313" y="40814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599" name="Freeform 1307"/>
          <p:cNvSpPr>
            <a:spLocks/>
          </p:cNvSpPr>
          <p:nvPr/>
        </p:nvSpPr>
        <p:spPr bwMode="auto">
          <a:xfrm>
            <a:off x="4567238" y="5453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00" name="Freeform 1308"/>
          <p:cNvSpPr>
            <a:spLocks/>
          </p:cNvSpPr>
          <p:nvPr/>
        </p:nvSpPr>
        <p:spPr bwMode="auto">
          <a:xfrm>
            <a:off x="4576763" y="5348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01" name="Freeform 1309"/>
          <p:cNvSpPr>
            <a:spLocks/>
          </p:cNvSpPr>
          <p:nvPr/>
        </p:nvSpPr>
        <p:spPr bwMode="auto">
          <a:xfrm>
            <a:off x="4538663" y="5500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02" name="Freeform 1310"/>
          <p:cNvSpPr>
            <a:spLocks/>
          </p:cNvSpPr>
          <p:nvPr/>
        </p:nvSpPr>
        <p:spPr bwMode="auto">
          <a:xfrm>
            <a:off x="4252913" y="4357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03" name="Freeform 1311"/>
          <p:cNvSpPr>
            <a:spLocks/>
          </p:cNvSpPr>
          <p:nvPr/>
        </p:nvSpPr>
        <p:spPr bwMode="auto">
          <a:xfrm>
            <a:off x="4414838" y="4710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04" name="Freeform 1312"/>
          <p:cNvSpPr>
            <a:spLocks/>
          </p:cNvSpPr>
          <p:nvPr/>
        </p:nvSpPr>
        <p:spPr bwMode="auto">
          <a:xfrm>
            <a:off x="4529138" y="4576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05" name="Freeform 1313"/>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06" name="Freeform 1314"/>
          <p:cNvSpPr>
            <a:spLocks/>
          </p:cNvSpPr>
          <p:nvPr/>
        </p:nvSpPr>
        <p:spPr bwMode="auto">
          <a:xfrm>
            <a:off x="4748213" y="52339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07" name="Freeform 1315"/>
          <p:cNvSpPr>
            <a:spLocks/>
          </p:cNvSpPr>
          <p:nvPr/>
        </p:nvSpPr>
        <p:spPr bwMode="auto">
          <a:xfrm>
            <a:off x="4691063" y="53101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08" name="Freeform 1316"/>
          <p:cNvSpPr>
            <a:spLocks/>
          </p:cNvSpPr>
          <p:nvPr/>
        </p:nvSpPr>
        <p:spPr bwMode="auto">
          <a:xfrm>
            <a:off x="4433888" y="5424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09" name="Freeform 1317"/>
          <p:cNvSpPr>
            <a:spLocks/>
          </p:cNvSpPr>
          <p:nvPr/>
        </p:nvSpPr>
        <p:spPr bwMode="auto">
          <a:xfrm>
            <a:off x="5757863" y="5081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10" name="Freeform 1318"/>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11" name="Freeform 1319"/>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12" name="Freeform 1320"/>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13" name="Freeform 1321"/>
          <p:cNvSpPr>
            <a:spLocks/>
          </p:cNvSpPr>
          <p:nvPr/>
        </p:nvSpPr>
        <p:spPr bwMode="auto">
          <a:xfrm>
            <a:off x="3786188" y="51673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14" name="Freeform 1322"/>
          <p:cNvSpPr>
            <a:spLocks/>
          </p:cNvSpPr>
          <p:nvPr/>
        </p:nvSpPr>
        <p:spPr bwMode="auto">
          <a:xfrm>
            <a:off x="4576763" y="52720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15" name="Freeform 1323"/>
          <p:cNvSpPr>
            <a:spLocks/>
          </p:cNvSpPr>
          <p:nvPr/>
        </p:nvSpPr>
        <p:spPr bwMode="auto">
          <a:xfrm>
            <a:off x="4062413" y="53006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16" name="Freeform 1324"/>
          <p:cNvSpPr>
            <a:spLocks/>
          </p:cNvSpPr>
          <p:nvPr/>
        </p:nvSpPr>
        <p:spPr bwMode="auto">
          <a:xfrm>
            <a:off x="4557713" y="5481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17" name="Freeform 132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18" name="Freeform 1326"/>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19" name="Freeform 1327"/>
          <p:cNvSpPr>
            <a:spLocks/>
          </p:cNvSpPr>
          <p:nvPr/>
        </p:nvSpPr>
        <p:spPr bwMode="auto">
          <a:xfrm>
            <a:off x="3157538" y="49482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20" name="Freeform 1328"/>
          <p:cNvSpPr>
            <a:spLocks/>
          </p:cNvSpPr>
          <p:nvPr/>
        </p:nvSpPr>
        <p:spPr bwMode="auto">
          <a:xfrm>
            <a:off x="4491038" y="5481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21" name="Freeform 1329"/>
          <p:cNvSpPr>
            <a:spLocks/>
          </p:cNvSpPr>
          <p:nvPr/>
        </p:nvSpPr>
        <p:spPr bwMode="auto">
          <a:xfrm>
            <a:off x="3662363" y="4957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22" name="Freeform 1330"/>
          <p:cNvSpPr>
            <a:spLocks/>
          </p:cNvSpPr>
          <p:nvPr/>
        </p:nvSpPr>
        <p:spPr bwMode="auto">
          <a:xfrm>
            <a:off x="4529138" y="5510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23" name="Freeform 1331"/>
          <p:cNvSpPr>
            <a:spLocks/>
          </p:cNvSpPr>
          <p:nvPr/>
        </p:nvSpPr>
        <p:spPr bwMode="auto">
          <a:xfrm>
            <a:off x="4443413" y="5434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24" name="Freeform 1332"/>
          <p:cNvSpPr>
            <a:spLocks/>
          </p:cNvSpPr>
          <p:nvPr/>
        </p:nvSpPr>
        <p:spPr bwMode="auto">
          <a:xfrm>
            <a:off x="3605213" y="51482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25" name="Freeform 1333"/>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26" name="Freeform 1334"/>
          <p:cNvSpPr>
            <a:spLocks/>
          </p:cNvSpPr>
          <p:nvPr/>
        </p:nvSpPr>
        <p:spPr bwMode="auto">
          <a:xfrm>
            <a:off x="4662488" y="5338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27" name="Freeform 1335"/>
          <p:cNvSpPr>
            <a:spLocks/>
          </p:cNvSpPr>
          <p:nvPr/>
        </p:nvSpPr>
        <p:spPr bwMode="auto">
          <a:xfrm>
            <a:off x="4529138" y="46243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28" name="Freeform 1336"/>
          <p:cNvSpPr>
            <a:spLocks/>
          </p:cNvSpPr>
          <p:nvPr/>
        </p:nvSpPr>
        <p:spPr bwMode="auto">
          <a:xfrm>
            <a:off x="4281488" y="5357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29" name="Freeform 1337"/>
          <p:cNvSpPr>
            <a:spLocks/>
          </p:cNvSpPr>
          <p:nvPr/>
        </p:nvSpPr>
        <p:spPr bwMode="auto">
          <a:xfrm>
            <a:off x="4529138" y="4643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30" name="Freeform 1338"/>
          <p:cNvSpPr>
            <a:spLocks/>
          </p:cNvSpPr>
          <p:nvPr/>
        </p:nvSpPr>
        <p:spPr bwMode="auto">
          <a:xfrm>
            <a:off x="3919538" y="5129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31" name="Freeform 1339"/>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32" name="Freeform 1340"/>
          <p:cNvSpPr>
            <a:spLocks/>
          </p:cNvSpPr>
          <p:nvPr/>
        </p:nvSpPr>
        <p:spPr bwMode="auto">
          <a:xfrm>
            <a:off x="4433888" y="5357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33" name="Freeform 1341"/>
          <p:cNvSpPr>
            <a:spLocks/>
          </p:cNvSpPr>
          <p:nvPr/>
        </p:nvSpPr>
        <p:spPr bwMode="auto">
          <a:xfrm>
            <a:off x="4481513" y="5453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34" name="Freeform 1342"/>
          <p:cNvSpPr>
            <a:spLocks/>
          </p:cNvSpPr>
          <p:nvPr/>
        </p:nvSpPr>
        <p:spPr bwMode="auto">
          <a:xfrm>
            <a:off x="4452938" y="5043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35" name="Freeform 1343"/>
          <p:cNvSpPr>
            <a:spLocks/>
          </p:cNvSpPr>
          <p:nvPr/>
        </p:nvSpPr>
        <p:spPr bwMode="auto">
          <a:xfrm>
            <a:off x="4329113" y="51482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36" name="Freeform 1344"/>
          <p:cNvSpPr>
            <a:spLocks/>
          </p:cNvSpPr>
          <p:nvPr/>
        </p:nvSpPr>
        <p:spPr bwMode="auto">
          <a:xfrm>
            <a:off x="4491038"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37" name="Freeform 1345"/>
          <p:cNvSpPr>
            <a:spLocks/>
          </p:cNvSpPr>
          <p:nvPr/>
        </p:nvSpPr>
        <p:spPr bwMode="auto">
          <a:xfrm>
            <a:off x="4452938" y="53292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38" name="Freeform 1346"/>
          <p:cNvSpPr>
            <a:spLocks/>
          </p:cNvSpPr>
          <p:nvPr/>
        </p:nvSpPr>
        <p:spPr bwMode="auto">
          <a:xfrm>
            <a:off x="4205288" y="48815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39" name="Freeform 1347"/>
          <p:cNvSpPr>
            <a:spLocks/>
          </p:cNvSpPr>
          <p:nvPr/>
        </p:nvSpPr>
        <p:spPr bwMode="auto">
          <a:xfrm>
            <a:off x="4643438" y="52816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40" name="Freeform 1348"/>
          <p:cNvSpPr>
            <a:spLocks/>
          </p:cNvSpPr>
          <p:nvPr/>
        </p:nvSpPr>
        <p:spPr bwMode="auto">
          <a:xfrm>
            <a:off x="4633913" y="52720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41" name="Freeform 1349"/>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42" name="Freeform 1350"/>
          <p:cNvSpPr>
            <a:spLocks/>
          </p:cNvSpPr>
          <p:nvPr/>
        </p:nvSpPr>
        <p:spPr bwMode="auto">
          <a:xfrm>
            <a:off x="4548188" y="53768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43" name="Freeform 1351"/>
          <p:cNvSpPr>
            <a:spLocks/>
          </p:cNvSpPr>
          <p:nvPr/>
        </p:nvSpPr>
        <p:spPr bwMode="auto">
          <a:xfrm>
            <a:off x="4110038" y="5119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44" name="Freeform 1352"/>
          <p:cNvSpPr>
            <a:spLocks/>
          </p:cNvSpPr>
          <p:nvPr/>
        </p:nvSpPr>
        <p:spPr bwMode="auto">
          <a:xfrm>
            <a:off x="4252913" y="52625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45" name="Freeform 1353"/>
          <p:cNvSpPr>
            <a:spLocks/>
          </p:cNvSpPr>
          <p:nvPr/>
        </p:nvSpPr>
        <p:spPr bwMode="auto">
          <a:xfrm>
            <a:off x="4262438" y="52625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46" name="Freeform 1354"/>
          <p:cNvSpPr>
            <a:spLocks/>
          </p:cNvSpPr>
          <p:nvPr/>
        </p:nvSpPr>
        <p:spPr bwMode="auto">
          <a:xfrm>
            <a:off x="4538663" y="5481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47" name="Freeform 1355"/>
          <p:cNvSpPr>
            <a:spLocks/>
          </p:cNvSpPr>
          <p:nvPr/>
        </p:nvSpPr>
        <p:spPr bwMode="auto">
          <a:xfrm>
            <a:off x="4748213" y="48434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48" name="Freeform 1356"/>
          <p:cNvSpPr>
            <a:spLocks/>
          </p:cNvSpPr>
          <p:nvPr/>
        </p:nvSpPr>
        <p:spPr bwMode="auto">
          <a:xfrm>
            <a:off x="3652838" y="5062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49" name="Freeform 135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50" name="Freeform 1358"/>
          <p:cNvSpPr>
            <a:spLocks/>
          </p:cNvSpPr>
          <p:nvPr/>
        </p:nvSpPr>
        <p:spPr bwMode="auto">
          <a:xfrm>
            <a:off x="3271838" y="4967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51" name="Freeform 1359"/>
          <p:cNvSpPr>
            <a:spLocks/>
          </p:cNvSpPr>
          <p:nvPr/>
        </p:nvSpPr>
        <p:spPr bwMode="auto">
          <a:xfrm>
            <a:off x="4529138" y="5500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52" name="Freeform 1360"/>
          <p:cNvSpPr>
            <a:spLocks/>
          </p:cNvSpPr>
          <p:nvPr/>
        </p:nvSpPr>
        <p:spPr bwMode="auto">
          <a:xfrm>
            <a:off x="4624388" y="53768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53" name="Freeform 1361"/>
          <p:cNvSpPr>
            <a:spLocks/>
          </p:cNvSpPr>
          <p:nvPr/>
        </p:nvSpPr>
        <p:spPr bwMode="auto">
          <a:xfrm>
            <a:off x="4500563" y="5500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54" name="Freeform 1362"/>
          <p:cNvSpPr>
            <a:spLocks/>
          </p:cNvSpPr>
          <p:nvPr/>
        </p:nvSpPr>
        <p:spPr bwMode="auto">
          <a:xfrm>
            <a:off x="4157663" y="53006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55" name="Freeform 1363"/>
          <p:cNvSpPr>
            <a:spLocks/>
          </p:cNvSpPr>
          <p:nvPr/>
        </p:nvSpPr>
        <p:spPr bwMode="auto">
          <a:xfrm>
            <a:off x="4548188" y="5500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56" name="Freeform 1364"/>
          <p:cNvSpPr>
            <a:spLocks/>
          </p:cNvSpPr>
          <p:nvPr/>
        </p:nvSpPr>
        <p:spPr bwMode="auto">
          <a:xfrm>
            <a:off x="2824163" y="48148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57" name="Freeform 1365"/>
          <p:cNvSpPr>
            <a:spLocks/>
          </p:cNvSpPr>
          <p:nvPr/>
        </p:nvSpPr>
        <p:spPr bwMode="auto">
          <a:xfrm>
            <a:off x="4471988" y="5110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58" name="Freeform 1366"/>
          <p:cNvSpPr>
            <a:spLocks/>
          </p:cNvSpPr>
          <p:nvPr/>
        </p:nvSpPr>
        <p:spPr bwMode="auto">
          <a:xfrm>
            <a:off x="4452938" y="5481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59" name="Freeform 1367"/>
          <p:cNvSpPr>
            <a:spLocks/>
          </p:cNvSpPr>
          <p:nvPr/>
        </p:nvSpPr>
        <p:spPr bwMode="auto">
          <a:xfrm>
            <a:off x="4557713" y="5491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60" name="Freeform 1368"/>
          <p:cNvSpPr>
            <a:spLocks/>
          </p:cNvSpPr>
          <p:nvPr/>
        </p:nvSpPr>
        <p:spPr bwMode="auto">
          <a:xfrm>
            <a:off x="5014913" y="51482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61" name="Freeform 1369"/>
          <p:cNvSpPr>
            <a:spLocks/>
          </p:cNvSpPr>
          <p:nvPr/>
        </p:nvSpPr>
        <p:spPr bwMode="auto">
          <a:xfrm>
            <a:off x="4624388" y="5453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62" name="Freeform 1370"/>
          <p:cNvSpPr>
            <a:spLocks/>
          </p:cNvSpPr>
          <p:nvPr/>
        </p:nvSpPr>
        <p:spPr bwMode="auto">
          <a:xfrm>
            <a:off x="4090988" y="5072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63" name="Freeform 137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64" name="Freeform 1372"/>
          <p:cNvSpPr>
            <a:spLocks/>
          </p:cNvSpPr>
          <p:nvPr/>
        </p:nvSpPr>
        <p:spPr bwMode="auto">
          <a:xfrm>
            <a:off x="4557713" y="5453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65" name="Freeform 1373"/>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66" name="Freeform 1374"/>
          <p:cNvSpPr>
            <a:spLocks/>
          </p:cNvSpPr>
          <p:nvPr/>
        </p:nvSpPr>
        <p:spPr bwMode="auto">
          <a:xfrm>
            <a:off x="3957638" y="45577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67" name="Freeform 1375"/>
          <p:cNvSpPr>
            <a:spLocks/>
          </p:cNvSpPr>
          <p:nvPr/>
        </p:nvSpPr>
        <p:spPr bwMode="auto">
          <a:xfrm>
            <a:off x="4719638" y="49101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68" name="Freeform 1376"/>
          <p:cNvSpPr>
            <a:spLocks/>
          </p:cNvSpPr>
          <p:nvPr/>
        </p:nvSpPr>
        <p:spPr bwMode="auto">
          <a:xfrm>
            <a:off x="4386263" y="52435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69" name="Freeform 137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70" name="Freeform 1378"/>
          <p:cNvSpPr>
            <a:spLocks/>
          </p:cNvSpPr>
          <p:nvPr/>
        </p:nvSpPr>
        <p:spPr bwMode="auto">
          <a:xfrm>
            <a:off x="4891088" y="4195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71" name="Freeform 1379"/>
          <p:cNvSpPr>
            <a:spLocks/>
          </p:cNvSpPr>
          <p:nvPr/>
        </p:nvSpPr>
        <p:spPr bwMode="auto">
          <a:xfrm>
            <a:off x="4395788" y="52435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72" name="Freeform 1380"/>
          <p:cNvSpPr>
            <a:spLocks/>
          </p:cNvSpPr>
          <p:nvPr/>
        </p:nvSpPr>
        <p:spPr bwMode="auto">
          <a:xfrm>
            <a:off x="4367213" y="5348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73" name="Freeform 1381"/>
          <p:cNvSpPr>
            <a:spLocks/>
          </p:cNvSpPr>
          <p:nvPr/>
        </p:nvSpPr>
        <p:spPr bwMode="auto">
          <a:xfrm>
            <a:off x="4748213" y="52339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74" name="Freeform 1382"/>
          <p:cNvSpPr>
            <a:spLocks/>
          </p:cNvSpPr>
          <p:nvPr/>
        </p:nvSpPr>
        <p:spPr bwMode="auto">
          <a:xfrm>
            <a:off x="4176713" y="44243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75" name="Freeform 1383"/>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76" name="Freeform 138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77" name="Freeform 1385"/>
          <p:cNvSpPr>
            <a:spLocks/>
          </p:cNvSpPr>
          <p:nvPr/>
        </p:nvSpPr>
        <p:spPr bwMode="auto">
          <a:xfrm>
            <a:off x="4348163" y="53197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78" name="Freeform 1386"/>
          <p:cNvSpPr>
            <a:spLocks/>
          </p:cNvSpPr>
          <p:nvPr/>
        </p:nvSpPr>
        <p:spPr bwMode="auto">
          <a:xfrm>
            <a:off x="4614863" y="5348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79" name="Freeform 138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80" name="Freeform 1388"/>
          <p:cNvSpPr>
            <a:spLocks/>
          </p:cNvSpPr>
          <p:nvPr/>
        </p:nvSpPr>
        <p:spPr bwMode="auto">
          <a:xfrm>
            <a:off x="4748213" y="5395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81" name="Freeform 1389"/>
          <p:cNvSpPr>
            <a:spLocks/>
          </p:cNvSpPr>
          <p:nvPr/>
        </p:nvSpPr>
        <p:spPr bwMode="auto">
          <a:xfrm>
            <a:off x="4319588" y="53863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82" name="Freeform 1390"/>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83" name="Freeform 1391"/>
          <p:cNvSpPr>
            <a:spLocks/>
          </p:cNvSpPr>
          <p:nvPr/>
        </p:nvSpPr>
        <p:spPr bwMode="auto">
          <a:xfrm>
            <a:off x="4233863" y="51482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84" name="Freeform 1392"/>
          <p:cNvSpPr>
            <a:spLocks/>
          </p:cNvSpPr>
          <p:nvPr/>
        </p:nvSpPr>
        <p:spPr bwMode="auto">
          <a:xfrm>
            <a:off x="4462463" y="5357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85" name="Freeform 1393"/>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86" name="Freeform 1394"/>
          <p:cNvSpPr>
            <a:spLocks/>
          </p:cNvSpPr>
          <p:nvPr/>
        </p:nvSpPr>
        <p:spPr bwMode="auto">
          <a:xfrm>
            <a:off x="4805363" y="47863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87" name="Freeform 1395"/>
          <p:cNvSpPr>
            <a:spLocks/>
          </p:cNvSpPr>
          <p:nvPr/>
        </p:nvSpPr>
        <p:spPr bwMode="auto">
          <a:xfrm>
            <a:off x="4662488" y="51768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88" name="Freeform 1396"/>
          <p:cNvSpPr>
            <a:spLocks/>
          </p:cNvSpPr>
          <p:nvPr/>
        </p:nvSpPr>
        <p:spPr bwMode="auto">
          <a:xfrm>
            <a:off x="4843463" y="44053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89" name="Freeform 1397"/>
          <p:cNvSpPr>
            <a:spLocks/>
          </p:cNvSpPr>
          <p:nvPr/>
        </p:nvSpPr>
        <p:spPr bwMode="auto">
          <a:xfrm>
            <a:off x="4310063" y="48720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90" name="Freeform 1398"/>
          <p:cNvSpPr>
            <a:spLocks/>
          </p:cNvSpPr>
          <p:nvPr/>
        </p:nvSpPr>
        <p:spPr bwMode="auto">
          <a:xfrm>
            <a:off x="4462463" y="5453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91" name="Freeform 1399"/>
          <p:cNvSpPr>
            <a:spLocks/>
          </p:cNvSpPr>
          <p:nvPr/>
        </p:nvSpPr>
        <p:spPr bwMode="auto">
          <a:xfrm>
            <a:off x="3948113" y="52435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92" name="Freeform 1400"/>
          <p:cNvSpPr>
            <a:spLocks/>
          </p:cNvSpPr>
          <p:nvPr/>
        </p:nvSpPr>
        <p:spPr bwMode="auto">
          <a:xfrm>
            <a:off x="4852988" y="53101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93" name="Freeform 1401"/>
          <p:cNvSpPr>
            <a:spLocks/>
          </p:cNvSpPr>
          <p:nvPr/>
        </p:nvSpPr>
        <p:spPr bwMode="auto">
          <a:xfrm>
            <a:off x="4691063" y="52911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94" name="Freeform 1402"/>
          <p:cNvSpPr>
            <a:spLocks/>
          </p:cNvSpPr>
          <p:nvPr/>
        </p:nvSpPr>
        <p:spPr bwMode="auto">
          <a:xfrm>
            <a:off x="4548188" y="5462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95" name="Freeform 1403"/>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96" name="Freeform 1404"/>
          <p:cNvSpPr>
            <a:spLocks/>
          </p:cNvSpPr>
          <p:nvPr/>
        </p:nvSpPr>
        <p:spPr bwMode="auto">
          <a:xfrm>
            <a:off x="4538663" y="5481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97" name="Freeform 1405"/>
          <p:cNvSpPr>
            <a:spLocks/>
          </p:cNvSpPr>
          <p:nvPr/>
        </p:nvSpPr>
        <p:spPr bwMode="auto">
          <a:xfrm>
            <a:off x="4529138" y="42338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98" name="Freeform 1406"/>
          <p:cNvSpPr>
            <a:spLocks/>
          </p:cNvSpPr>
          <p:nvPr/>
        </p:nvSpPr>
        <p:spPr bwMode="auto">
          <a:xfrm>
            <a:off x="4576763" y="53101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699" name="Freeform 1407"/>
          <p:cNvSpPr>
            <a:spLocks/>
          </p:cNvSpPr>
          <p:nvPr/>
        </p:nvSpPr>
        <p:spPr bwMode="auto">
          <a:xfrm>
            <a:off x="4976813" y="52149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00" name="Freeform 1408"/>
          <p:cNvSpPr>
            <a:spLocks/>
          </p:cNvSpPr>
          <p:nvPr/>
        </p:nvSpPr>
        <p:spPr bwMode="auto">
          <a:xfrm>
            <a:off x="42624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01" name="Freeform 1409"/>
          <p:cNvSpPr>
            <a:spLocks/>
          </p:cNvSpPr>
          <p:nvPr/>
        </p:nvSpPr>
        <p:spPr bwMode="auto">
          <a:xfrm>
            <a:off x="4233863" y="53197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02" name="Freeform 1410"/>
          <p:cNvSpPr>
            <a:spLocks/>
          </p:cNvSpPr>
          <p:nvPr/>
        </p:nvSpPr>
        <p:spPr bwMode="auto">
          <a:xfrm>
            <a:off x="4043363" y="51482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03" name="Freeform 1411"/>
          <p:cNvSpPr>
            <a:spLocks/>
          </p:cNvSpPr>
          <p:nvPr/>
        </p:nvSpPr>
        <p:spPr bwMode="auto">
          <a:xfrm>
            <a:off x="4357688" y="5338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04" name="Freeform 1412"/>
          <p:cNvSpPr>
            <a:spLocks/>
          </p:cNvSpPr>
          <p:nvPr/>
        </p:nvSpPr>
        <p:spPr bwMode="auto">
          <a:xfrm>
            <a:off x="4919663" y="52054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05" name="Freeform 1413"/>
          <p:cNvSpPr>
            <a:spLocks/>
          </p:cNvSpPr>
          <p:nvPr/>
        </p:nvSpPr>
        <p:spPr bwMode="auto">
          <a:xfrm>
            <a:off x="4976813" y="5081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06" name="Freeform 1414"/>
          <p:cNvSpPr>
            <a:spLocks/>
          </p:cNvSpPr>
          <p:nvPr/>
        </p:nvSpPr>
        <p:spPr bwMode="auto">
          <a:xfrm>
            <a:off x="4395788" y="4976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07" name="Freeform 1415"/>
          <p:cNvSpPr>
            <a:spLocks/>
          </p:cNvSpPr>
          <p:nvPr/>
        </p:nvSpPr>
        <p:spPr bwMode="auto">
          <a:xfrm>
            <a:off x="4443413" y="51577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08" name="Freeform 1416"/>
          <p:cNvSpPr>
            <a:spLocks/>
          </p:cNvSpPr>
          <p:nvPr/>
        </p:nvSpPr>
        <p:spPr bwMode="auto">
          <a:xfrm>
            <a:off x="4367213" y="52244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09" name="Freeform 1417"/>
          <p:cNvSpPr>
            <a:spLocks/>
          </p:cNvSpPr>
          <p:nvPr/>
        </p:nvSpPr>
        <p:spPr bwMode="auto">
          <a:xfrm>
            <a:off x="4214813" y="4576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10" name="Freeform 1418"/>
          <p:cNvSpPr>
            <a:spLocks/>
          </p:cNvSpPr>
          <p:nvPr/>
        </p:nvSpPr>
        <p:spPr bwMode="auto">
          <a:xfrm>
            <a:off x="4329113" y="5424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11" name="Freeform 1419"/>
          <p:cNvSpPr>
            <a:spLocks/>
          </p:cNvSpPr>
          <p:nvPr/>
        </p:nvSpPr>
        <p:spPr bwMode="auto">
          <a:xfrm>
            <a:off x="4672013" y="5443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12" name="Freeform 1420"/>
          <p:cNvSpPr>
            <a:spLocks/>
          </p:cNvSpPr>
          <p:nvPr/>
        </p:nvSpPr>
        <p:spPr bwMode="auto">
          <a:xfrm>
            <a:off x="4205288" y="48244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13" name="Freeform 1421"/>
          <p:cNvSpPr>
            <a:spLocks/>
          </p:cNvSpPr>
          <p:nvPr/>
        </p:nvSpPr>
        <p:spPr bwMode="auto">
          <a:xfrm>
            <a:off x="4081463" y="45672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14" name="Freeform 1422"/>
          <p:cNvSpPr>
            <a:spLocks/>
          </p:cNvSpPr>
          <p:nvPr/>
        </p:nvSpPr>
        <p:spPr bwMode="auto">
          <a:xfrm>
            <a:off x="4662488" y="5453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15" name="Freeform 1423"/>
          <p:cNvSpPr>
            <a:spLocks/>
          </p:cNvSpPr>
          <p:nvPr/>
        </p:nvSpPr>
        <p:spPr bwMode="auto">
          <a:xfrm>
            <a:off x="4529138" y="4700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16" name="Freeform 1424"/>
          <p:cNvSpPr>
            <a:spLocks/>
          </p:cNvSpPr>
          <p:nvPr/>
        </p:nvSpPr>
        <p:spPr bwMode="auto">
          <a:xfrm>
            <a:off x="4881563" y="4662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17" name="Freeform 1425"/>
          <p:cNvSpPr>
            <a:spLocks/>
          </p:cNvSpPr>
          <p:nvPr/>
        </p:nvSpPr>
        <p:spPr bwMode="auto">
          <a:xfrm>
            <a:off x="4071938" y="53006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18" name="Freeform 1426"/>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19" name="Freeform 1427"/>
          <p:cNvSpPr>
            <a:spLocks/>
          </p:cNvSpPr>
          <p:nvPr/>
        </p:nvSpPr>
        <p:spPr bwMode="auto">
          <a:xfrm>
            <a:off x="4481513" y="5395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20" name="Freeform 1428"/>
          <p:cNvSpPr>
            <a:spLocks/>
          </p:cNvSpPr>
          <p:nvPr/>
        </p:nvSpPr>
        <p:spPr bwMode="auto">
          <a:xfrm>
            <a:off x="4852988" y="5367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21" name="Freeform 1429"/>
          <p:cNvSpPr>
            <a:spLocks/>
          </p:cNvSpPr>
          <p:nvPr/>
        </p:nvSpPr>
        <p:spPr bwMode="auto">
          <a:xfrm>
            <a:off x="4481513" y="52530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22" name="Freeform 1430"/>
          <p:cNvSpPr>
            <a:spLocks/>
          </p:cNvSpPr>
          <p:nvPr/>
        </p:nvSpPr>
        <p:spPr bwMode="auto">
          <a:xfrm>
            <a:off x="4471988" y="5053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23" name="Freeform 1431"/>
          <p:cNvSpPr>
            <a:spLocks/>
          </p:cNvSpPr>
          <p:nvPr/>
        </p:nvSpPr>
        <p:spPr bwMode="auto">
          <a:xfrm>
            <a:off x="4462463" y="52244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24" name="Freeform 1432"/>
          <p:cNvSpPr>
            <a:spLocks/>
          </p:cNvSpPr>
          <p:nvPr/>
        </p:nvSpPr>
        <p:spPr bwMode="auto">
          <a:xfrm>
            <a:off x="4357688" y="5434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25" name="Freeform 1433"/>
          <p:cNvSpPr>
            <a:spLocks/>
          </p:cNvSpPr>
          <p:nvPr/>
        </p:nvSpPr>
        <p:spPr bwMode="auto">
          <a:xfrm>
            <a:off x="4557713" y="5405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26" name="Freeform 143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27" name="Freeform 1435"/>
          <p:cNvSpPr>
            <a:spLocks/>
          </p:cNvSpPr>
          <p:nvPr/>
        </p:nvSpPr>
        <p:spPr bwMode="auto">
          <a:xfrm>
            <a:off x="4748213" y="5395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28" name="Freeform 1436"/>
          <p:cNvSpPr>
            <a:spLocks/>
          </p:cNvSpPr>
          <p:nvPr/>
        </p:nvSpPr>
        <p:spPr bwMode="auto">
          <a:xfrm>
            <a:off x="4576763" y="5338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29" name="Freeform 1437"/>
          <p:cNvSpPr>
            <a:spLocks/>
          </p:cNvSpPr>
          <p:nvPr/>
        </p:nvSpPr>
        <p:spPr bwMode="auto">
          <a:xfrm>
            <a:off x="4529138" y="5510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30" name="Freeform 1438"/>
          <p:cNvSpPr>
            <a:spLocks/>
          </p:cNvSpPr>
          <p:nvPr/>
        </p:nvSpPr>
        <p:spPr bwMode="auto">
          <a:xfrm>
            <a:off x="4071938" y="53006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31" name="Freeform 1439"/>
          <p:cNvSpPr>
            <a:spLocks/>
          </p:cNvSpPr>
          <p:nvPr/>
        </p:nvSpPr>
        <p:spPr bwMode="auto">
          <a:xfrm>
            <a:off x="3548063" y="5129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32" name="Freeform 1440"/>
          <p:cNvSpPr>
            <a:spLocks/>
          </p:cNvSpPr>
          <p:nvPr/>
        </p:nvSpPr>
        <p:spPr bwMode="auto">
          <a:xfrm>
            <a:off x="4529138" y="4576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33" name="Freeform 144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34" name="Freeform 1442"/>
          <p:cNvSpPr>
            <a:spLocks/>
          </p:cNvSpPr>
          <p:nvPr/>
        </p:nvSpPr>
        <p:spPr bwMode="auto">
          <a:xfrm>
            <a:off x="4519613" y="5481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35" name="Freeform 1443"/>
          <p:cNvSpPr>
            <a:spLocks/>
          </p:cNvSpPr>
          <p:nvPr/>
        </p:nvSpPr>
        <p:spPr bwMode="auto">
          <a:xfrm>
            <a:off x="4595813" y="53768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36" name="Freeform 1444"/>
          <p:cNvSpPr>
            <a:spLocks/>
          </p:cNvSpPr>
          <p:nvPr/>
        </p:nvSpPr>
        <p:spPr bwMode="auto">
          <a:xfrm>
            <a:off x="4595813" y="5129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37" name="Freeform 1445"/>
          <p:cNvSpPr>
            <a:spLocks/>
          </p:cNvSpPr>
          <p:nvPr/>
        </p:nvSpPr>
        <p:spPr bwMode="auto">
          <a:xfrm>
            <a:off x="5195888" y="45672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38" name="Freeform 1446"/>
          <p:cNvSpPr>
            <a:spLocks/>
          </p:cNvSpPr>
          <p:nvPr/>
        </p:nvSpPr>
        <p:spPr bwMode="auto">
          <a:xfrm>
            <a:off x="4529138" y="4586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39" name="Freeform 1447"/>
          <p:cNvSpPr>
            <a:spLocks/>
          </p:cNvSpPr>
          <p:nvPr/>
        </p:nvSpPr>
        <p:spPr bwMode="auto">
          <a:xfrm>
            <a:off x="4843463" y="5081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40" name="Freeform 1448"/>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41" name="Freeform 1449"/>
          <p:cNvSpPr>
            <a:spLocks/>
          </p:cNvSpPr>
          <p:nvPr/>
        </p:nvSpPr>
        <p:spPr bwMode="auto">
          <a:xfrm>
            <a:off x="5557838" y="4748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42" name="Freeform 1450"/>
          <p:cNvSpPr>
            <a:spLocks/>
          </p:cNvSpPr>
          <p:nvPr/>
        </p:nvSpPr>
        <p:spPr bwMode="auto">
          <a:xfrm>
            <a:off x="4519613" y="5481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43" name="Freeform 1451"/>
          <p:cNvSpPr>
            <a:spLocks/>
          </p:cNvSpPr>
          <p:nvPr/>
        </p:nvSpPr>
        <p:spPr bwMode="auto">
          <a:xfrm>
            <a:off x="4548188" y="5453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44" name="Freeform 1452"/>
          <p:cNvSpPr>
            <a:spLocks/>
          </p:cNvSpPr>
          <p:nvPr/>
        </p:nvSpPr>
        <p:spPr bwMode="auto">
          <a:xfrm>
            <a:off x="4576763" y="5338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45" name="Freeform 1453"/>
          <p:cNvSpPr>
            <a:spLocks/>
          </p:cNvSpPr>
          <p:nvPr/>
        </p:nvSpPr>
        <p:spPr bwMode="auto">
          <a:xfrm>
            <a:off x="4576763" y="53101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46" name="Freeform 1454"/>
          <p:cNvSpPr>
            <a:spLocks/>
          </p:cNvSpPr>
          <p:nvPr/>
        </p:nvSpPr>
        <p:spPr bwMode="auto">
          <a:xfrm>
            <a:off x="4357688" y="5053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47" name="Freeform 1455"/>
          <p:cNvSpPr>
            <a:spLocks/>
          </p:cNvSpPr>
          <p:nvPr/>
        </p:nvSpPr>
        <p:spPr bwMode="auto">
          <a:xfrm>
            <a:off x="4443413" y="52530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48" name="Freeform 1456"/>
          <p:cNvSpPr>
            <a:spLocks/>
          </p:cNvSpPr>
          <p:nvPr/>
        </p:nvSpPr>
        <p:spPr bwMode="auto">
          <a:xfrm>
            <a:off x="5576888" y="41576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49" name="Freeform 1457"/>
          <p:cNvSpPr>
            <a:spLocks/>
          </p:cNvSpPr>
          <p:nvPr/>
        </p:nvSpPr>
        <p:spPr bwMode="auto">
          <a:xfrm>
            <a:off x="4357688" y="5081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50" name="Freeform 1458"/>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51" name="Freeform 1459"/>
          <p:cNvSpPr>
            <a:spLocks/>
          </p:cNvSpPr>
          <p:nvPr/>
        </p:nvSpPr>
        <p:spPr bwMode="auto">
          <a:xfrm>
            <a:off x="4614863" y="51863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52" name="Freeform 1460"/>
          <p:cNvSpPr>
            <a:spLocks/>
          </p:cNvSpPr>
          <p:nvPr/>
        </p:nvSpPr>
        <p:spPr bwMode="auto">
          <a:xfrm>
            <a:off x="4529138" y="5500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53" name="Freeform 1461"/>
          <p:cNvSpPr>
            <a:spLocks/>
          </p:cNvSpPr>
          <p:nvPr/>
        </p:nvSpPr>
        <p:spPr bwMode="auto">
          <a:xfrm>
            <a:off x="4538663" y="5462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54" name="Freeform 1462"/>
          <p:cNvSpPr>
            <a:spLocks/>
          </p:cNvSpPr>
          <p:nvPr/>
        </p:nvSpPr>
        <p:spPr bwMode="auto">
          <a:xfrm>
            <a:off x="4424363" y="5119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55" name="Freeform 1463"/>
          <p:cNvSpPr>
            <a:spLocks/>
          </p:cNvSpPr>
          <p:nvPr/>
        </p:nvSpPr>
        <p:spPr bwMode="auto">
          <a:xfrm>
            <a:off x="4519613" y="5443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56" name="Freeform 1464"/>
          <p:cNvSpPr>
            <a:spLocks/>
          </p:cNvSpPr>
          <p:nvPr/>
        </p:nvSpPr>
        <p:spPr bwMode="auto">
          <a:xfrm>
            <a:off x="4405313" y="52530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57" name="Freeform 1465"/>
          <p:cNvSpPr>
            <a:spLocks/>
          </p:cNvSpPr>
          <p:nvPr/>
        </p:nvSpPr>
        <p:spPr bwMode="auto">
          <a:xfrm>
            <a:off x="4510088" y="5481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58" name="Freeform 1466"/>
          <p:cNvSpPr>
            <a:spLocks/>
          </p:cNvSpPr>
          <p:nvPr/>
        </p:nvSpPr>
        <p:spPr bwMode="auto">
          <a:xfrm>
            <a:off x="4595813" y="5367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59" name="Freeform 1467"/>
          <p:cNvSpPr>
            <a:spLocks/>
          </p:cNvSpPr>
          <p:nvPr/>
        </p:nvSpPr>
        <p:spPr bwMode="auto">
          <a:xfrm>
            <a:off x="4910138" y="4662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60" name="Freeform 1468"/>
          <p:cNvSpPr>
            <a:spLocks/>
          </p:cNvSpPr>
          <p:nvPr/>
        </p:nvSpPr>
        <p:spPr bwMode="auto">
          <a:xfrm>
            <a:off x="4395788" y="46148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61" name="Freeform 1469"/>
          <p:cNvSpPr>
            <a:spLocks/>
          </p:cNvSpPr>
          <p:nvPr/>
        </p:nvSpPr>
        <p:spPr bwMode="auto">
          <a:xfrm>
            <a:off x="4452938" y="5100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62" name="Freeform 1470"/>
          <p:cNvSpPr>
            <a:spLocks/>
          </p:cNvSpPr>
          <p:nvPr/>
        </p:nvSpPr>
        <p:spPr bwMode="auto">
          <a:xfrm>
            <a:off x="4481513" y="52911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63" name="Freeform 1471"/>
          <p:cNvSpPr>
            <a:spLocks/>
          </p:cNvSpPr>
          <p:nvPr/>
        </p:nvSpPr>
        <p:spPr bwMode="auto">
          <a:xfrm>
            <a:off x="4605338" y="52816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64" name="Freeform 1472"/>
          <p:cNvSpPr>
            <a:spLocks/>
          </p:cNvSpPr>
          <p:nvPr/>
        </p:nvSpPr>
        <p:spPr bwMode="auto">
          <a:xfrm>
            <a:off x="4443413" y="52339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65" name="Freeform 1473"/>
          <p:cNvSpPr>
            <a:spLocks/>
          </p:cNvSpPr>
          <p:nvPr/>
        </p:nvSpPr>
        <p:spPr bwMode="auto">
          <a:xfrm>
            <a:off x="4348163" y="5033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66" name="Freeform 1474"/>
          <p:cNvSpPr>
            <a:spLocks/>
          </p:cNvSpPr>
          <p:nvPr/>
        </p:nvSpPr>
        <p:spPr bwMode="auto">
          <a:xfrm>
            <a:off x="4452938" y="5357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67" name="Freeform 1475"/>
          <p:cNvSpPr>
            <a:spLocks/>
          </p:cNvSpPr>
          <p:nvPr/>
        </p:nvSpPr>
        <p:spPr bwMode="auto">
          <a:xfrm>
            <a:off x="4452938" y="52816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68" name="Freeform 1476"/>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69" name="Freeform 147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70" name="Freeform 1478"/>
          <p:cNvSpPr>
            <a:spLocks/>
          </p:cNvSpPr>
          <p:nvPr/>
        </p:nvSpPr>
        <p:spPr bwMode="auto">
          <a:xfrm>
            <a:off x="5576888" y="3967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endParaRPr lang="en-US"/>
          </a:p>
        </p:txBody>
      </p:sp>
      <p:sp>
        <p:nvSpPr>
          <p:cNvPr id="771" name="Freeform 1479"/>
          <p:cNvSpPr>
            <a:spLocks/>
          </p:cNvSpPr>
          <p:nvPr/>
        </p:nvSpPr>
        <p:spPr bwMode="auto">
          <a:xfrm>
            <a:off x="4691063" y="53768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72" name="Freeform 1480"/>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73" name="Freeform 1481"/>
          <p:cNvSpPr>
            <a:spLocks/>
          </p:cNvSpPr>
          <p:nvPr/>
        </p:nvSpPr>
        <p:spPr bwMode="auto">
          <a:xfrm>
            <a:off x="4348163" y="5424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74" name="Freeform 1482"/>
          <p:cNvSpPr>
            <a:spLocks/>
          </p:cNvSpPr>
          <p:nvPr/>
        </p:nvSpPr>
        <p:spPr bwMode="auto">
          <a:xfrm>
            <a:off x="4643438" y="5443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75" name="Freeform 1483"/>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76" name="Freeform 1484"/>
          <p:cNvSpPr>
            <a:spLocks/>
          </p:cNvSpPr>
          <p:nvPr/>
        </p:nvSpPr>
        <p:spPr bwMode="auto">
          <a:xfrm>
            <a:off x="5443538" y="4710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77" name="Freeform 148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78" name="Freeform 1486"/>
          <p:cNvSpPr>
            <a:spLocks/>
          </p:cNvSpPr>
          <p:nvPr/>
        </p:nvSpPr>
        <p:spPr bwMode="auto">
          <a:xfrm>
            <a:off x="4452938" y="5443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79" name="Freeform 148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80" name="Freeform 1488"/>
          <p:cNvSpPr>
            <a:spLocks/>
          </p:cNvSpPr>
          <p:nvPr/>
        </p:nvSpPr>
        <p:spPr bwMode="auto">
          <a:xfrm>
            <a:off x="4824413" y="48815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81" name="Freeform 1490"/>
          <p:cNvSpPr>
            <a:spLocks/>
          </p:cNvSpPr>
          <p:nvPr/>
        </p:nvSpPr>
        <p:spPr bwMode="auto">
          <a:xfrm>
            <a:off x="4757738" y="44053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82" name="Freeform 1491"/>
          <p:cNvSpPr>
            <a:spLocks/>
          </p:cNvSpPr>
          <p:nvPr/>
        </p:nvSpPr>
        <p:spPr bwMode="auto">
          <a:xfrm>
            <a:off x="4329113" y="53292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83" name="Freeform 1492"/>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84" name="Freeform 1493"/>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85" name="Freeform 149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86" name="Freeform 149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87" name="Freeform 1496"/>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88" name="Freeform 149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89" name="Freeform 1498"/>
          <p:cNvSpPr>
            <a:spLocks/>
          </p:cNvSpPr>
          <p:nvPr/>
        </p:nvSpPr>
        <p:spPr bwMode="auto">
          <a:xfrm>
            <a:off x="4605338" y="52054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90" name="Freeform 1499"/>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91" name="Freeform 1500"/>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92" name="Freeform 150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93" name="Freeform 1502"/>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94" name="Freeform 1503"/>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95" name="Freeform 1504"/>
          <p:cNvSpPr>
            <a:spLocks/>
          </p:cNvSpPr>
          <p:nvPr/>
        </p:nvSpPr>
        <p:spPr bwMode="auto">
          <a:xfrm>
            <a:off x="4576763" y="4957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96" name="Freeform 150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97" name="Freeform 1506"/>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98" name="Freeform 1507"/>
          <p:cNvSpPr>
            <a:spLocks/>
          </p:cNvSpPr>
          <p:nvPr/>
        </p:nvSpPr>
        <p:spPr bwMode="auto">
          <a:xfrm>
            <a:off x="4367213" y="50053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799" name="Freeform 1508"/>
          <p:cNvSpPr>
            <a:spLocks/>
          </p:cNvSpPr>
          <p:nvPr/>
        </p:nvSpPr>
        <p:spPr bwMode="auto">
          <a:xfrm>
            <a:off x="4348163" y="4700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00" name="Freeform 1509"/>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01" name="Freeform 1510"/>
          <p:cNvSpPr>
            <a:spLocks/>
          </p:cNvSpPr>
          <p:nvPr/>
        </p:nvSpPr>
        <p:spPr bwMode="auto">
          <a:xfrm>
            <a:off x="4529138" y="4576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02" name="Freeform 151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03" name="Freeform 1512"/>
          <p:cNvSpPr>
            <a:spLocks/>
          </p:cNvSpPr>
          <p:nvPr/>
        </p:nvSpPr>
        <p:spPr bwMode="auto">
          <a:xfrm>
            <a:off x="4614863" y="44243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04" name="Freeform 1513"/>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05" name="Freeform 151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06" name="Freeform 151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07" name="Freeform 1516"/>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08" name="Freeform 1517"/>
          <p:cNvSpPr>
            <a:spLocks/>
          </p:cNvSpPr>
          <p:nvPr/>
        </p:nvSpPr>
        <p:spPr bwMode="auto">
          <a:xfrm>
            <a:off x="5548313" y="4595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09" name="Freeform 1518"/>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10" name="Freeform 1519"/>
          <p:cNvSpPr>
            <a:spLocks/>
          </p:cNvSpPr>
          <p:nvPr/>
        </p:nvSpPr>
        <p:spPr bwMode="auto">
          <a:xfrm>
            <a:off x="4710113" y="5424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11" name="Freeform 1520"/>
          <p:cNvSpPr>
            <a:spLocks/>
          </p:cNvSpPr>
          <p:nvPr/>
        </p:nvSpPr>
        <p:spPr bwMode="auto">
          <a:xfrm>
            <a:off x="4481513" y="5395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12" name="Freeform 1521"/>
          <p:cNvSpPr>
            <a:spLocks/>
          </p:cNvSpPr>
          <p:nvPr/>
        </p:nvSpPr>
        <p:spPr bwMode="auto">
          <a:xfrm>
            <a:off x="4205288" y="5367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13" name="Freeform 1522"/>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14" name="Freeform 1523"/>
          <p:cNvSpPr>
            <a:spLocks/>
          </p:cNvSpPr>
          <p:nvPr/>
        </p:nvSpPr>
        <p:spPr bwMode="auto">
          <a:xfrm>
            <a:off x="4729163" y="45577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15" name="Freeform 1524"/>
          <p:cNvSpPr>
            <a:spLocks/>
          </p:cNvSpPr>
          <p:nvPr/>
        </p:nvSpPr>
        <p:spPr bwMode="auto">
          <a:xfrm>
            <a:off x="4491038" y="53197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16" name="Freeform 1525"/>
          <p:cNvSpPr>
            <a:spLocks/>
          </p:cNvSpPr>
          <p:nvPr/>
        </p:nvSpPr>
        <p:spPr bwMode="auto">
          <a:xfrm>
            <a:off x="4005263" y="41290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17" name="Freeform 1526"/>
          <p:cNvSpPr>
            <a:spLocks/>
          </p:cNvSpPr>
          <p:nvPr/>
        </p:nvSpPr>
        <p:spPr bwMode="auto">
          <a:xfrm>
            <a:off x="6529388" y="48434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18" name="Freeform 1527"/>
          <p:cNvSpPr>
            <a:spLocks/>
          </p:cNvSpPr>
          <p:nvPr/>
        </p:nvSpPr>
        <p:spPr bwMode="auto">
          <a:xfrm>
            <a:off x="4205288" y="5367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19" name="Freeform 1528"/>
          <p:cNvSpPr>
            <a:spLocks/>
          </p:cNvSpPr>
          <p:nvPr/>
        </p:nvSpPr>
        <p:spPr bwMode="auto">
          <a:xfrm>
            <a:off x="4205288" y="5367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20" name="Freeform 1529"/>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21" name="Freeform 1530"/>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22" name="Freeform 153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23" name="Freeform 1532"/>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24" name="Freeform 1533"/>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25" name="Freeform 153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26" name="Freeform 153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27" name="Freeform 1536"/>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28" name="Freeform 153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29" name="Freeform 1538"/>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30" name="Freeform 1539"/>
          <p:cNvSpPr>
            <a:spLocks/>
          </p:cNvSpPr>
          <p:nvPr/>
        </p:nvSpPr>
        <p:spPr bwMode="auto">
          <a:xfrm>
            <a:off x="3919538" y="52435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31" name="Freeform 1540"/>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32" name="Freeform 154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33" name="Freeform 1542"/>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34" name="Freeform 1543"/>
          <p:cNvSpPr>
            <a:spLocks/>
          </p:cNvSpPr>
          <p:nvPr/>
        </p:nvSpPr>
        <p:spPr bwMode="auto">
          <a:xfrm>
            <a:off x="4529138" y="46243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35" name="Freeform 154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36" name="Freeform 1545"/>
          <p:cNvSpPr>
            <a:spLocks/>
          </p:cNvSpPr>
          <p:nvPr/>
        </p:nvSpPr>
        <p:spPr bwMode="auto">
          <a:xfrm>
            <a:off x="4376738" y="49101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37" name="Freeform 1546"/>
          <p:cNvSpPr>
            <a:spLocks/>
          </p:cNvSpPr>
          <p:nvPr/>
        </p:nvSpPr>
        <p:spPr bwMode="auto">
          <a:xfrm>
            <a:off x="4319588" y="53197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38" name="Freeform 1547"/>
          <p:cNvSpPr>
            <a:spLocks/>
          </p:cNvSpPr>
          <p:nvPr/>
        </p:nvSpPr>
        <p:spPr bwMode="auto">
          <a:xfrm>
            <a:off x="4081463" y="52435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39" name="Freeform 1548"/>
          <p:cNvSpPr>
            <a:spLocks/>
          </p:cNvSpPr>
          <p:nvPr/>
        </p:nvSpPr>
        <p:spPr bwMode="auto">
          <a:xfrm>
            <a:off x="4538663" y="5453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40" name="Freeform 1549"/>
          <p:cNvSpPr>
            <a:spLocks/>
          </p:cNvSpPr>
          <p:nvPr/>
        </p:nvSpPr>
        <p:spPr bwMode="auto">
          <a:xfrm>
            <a:off x="4538663" y="5462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41" name="Freeform 1550"/>
          <p:cNvSpPr>
            <a:spLocks/>
          </p:cNvSpPr>
          <p:nvPr/>
        </p:nvSpPr>
        <p:spPr bwMode="auto">
          <a:xfrm>
            <a:off x="4329113" y="52435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42" name="Freeform 155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43" name="Freeform 1552"/>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44" name="Freeform 1553"/>
          <p:cNvSpPr>
            <a:spLocks/>
          </p:cNvSpPr>
          <p:nvPr/>
        </p:nvSpPr>
        <p:spPr bwMode="auto">
          <a:xfrm>
            <a:off x="4557713" y="5424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45" name="Freeform 1554"/>
          <p:cNvSpPr>
            <a:spLocks/>
          </p:cNvSpPr>
          <p:nvPr/>
        </p:nvSpPr>
        <p:spPr bwMode="auto">
          <a:xfrm>
            <a:off x="4633913" y="49482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46" name="Freeform 1555"/>
          <p:cNvSpPr>
            <a:spLocks/>
          </p:cNvSpPr>
          <p:nvPr/>
        </p:nvSpPr>
        <p:spPr bwMode="auto">
          <a:xfrm>
            <a:off x="3662363" y="49101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47" name="Freeform 1556"/>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48" name="Freeform 1557"/>
          <p:cNvSpPr>
            <a:spLocks/>
          </p:cNvSpPr>
          <p:nvPr/>
        </p:nvSpPr>
        <p:spPr bwMode="auto">
          <a:xfrm>
            <a:off x="4357688" y="45386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49" name="Freeform 1558"/>
          <p:cNvSpPr>
            <a:spLocks/>
          </p:cNvSpPr>
          <p:nvPr/>
        </p:nvSpPr>
        <p:spPr bwMode="auto">
          <a:xfrm>
            <a:off x="4681538" y="4976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50" name="Freeform 1559"/>
          <p:cNvSpPr>
            <a:spLocks/>
          </p:cNvSpPr>
          <p:nvPr/>
        </p:nvSpPr>
        <p:spPr bwMode="auto">
          <a:xfrm>
            <a:off x="4481513" y="53197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51" name="Freeform 1560"/>
          <p:cNvSpPr>
            <a:spLocks/>
          </p:cNvSpPr>
          <p:nvPr/>
        </p:nvSpPr>
        <p:spPr bwMode="auto">
          <a:xfrm>
            <a:off x="3748088" y="51863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52" name="Freeform 1561"/>
          <p:cNvSpPr>
            <a:spLocks/>
          </p:cNvSpPr>
          <p:nvPr/>
        </p:nvSpPr>
        <p:spPr bwMode="auto">
          <a:xfrm>
            <a:off x="4662488" y="5453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53" name="Freeform 1562"/>
          <p:cNvSpPr>
            <a:spLocks/>
          </p:cNvSpPr>
          <p:nvPr/>
        </p:nvSpPr>
        <p:spPr bwMode="auto">
          <a:xfrm>
            <a:off x="4424363" y="5348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54" name="Freeform 1563"/>
          <p:cNvSpPr>
            <a:spLocks/>
          </p:cNvSpPr>
          <p:nvPr/>
        </p:nvSpPr>
        <p:spPr bwMode="auto">
          <a:xfrm>
            <a:off x="4271963" y="49196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55" name="Freeform 1564"/>
          <p:cNvSpPr>
            <a:spLocks/>
          </p:cNvSpPr>
          <p:nvPr/>
        </p:nvSpPr>
        <p:spPr bwMode="auto">
          <a:xfrm>
            <a:off x="4805363" y="53101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56" name="Freeform 156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57" name="Freeform 1566"/>
          <p:cNvSpPr>
            <a:spLocks/>
          </p:cNvSpPr>
          <p:nvPr/>
        </p:nvSpPr>
        <p:spPr bwMode="auto">
          <a:xfrm>
            <a:off x="4119563" y="52435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58" name="Freeform 156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59" name="Freeform 1568"/>
          <p:cNvSpPr>
            <a:spLocks/>
          </p:cNvSpPr>
          <p:nvPr/>
        </p:nvSpPr>
        <p:spPr bwMode="auto">
          <a:xfrm>
            <a:off x="4652963" y="53101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60" name="Freeform 1569"/>
          <p:cNvSpPr>
            <a:spLocks/>
          </p:cNvSpPr>
          <p:nvPr/>
        </p:nvSpPr>
        <p:spPr bwMode="auto">
          <a:xfrm>
            <a:off x="3910013" y="52435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61" name="Freeform 1570"/>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62" name="Freeform 1571"/>
          <p:cNvSpPr>
            <a:spLocks/>
          </p:cNvSpPr>
          <p:nvPr/>
        </p:nvSpPr>
        <p:spPr bwMode="auto">
          <a:xfrm>
            <a:off x="4452938" y="49196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63" name="Freeform 1572"/>
          <p:cNvSpPr>
            <a:spLocks/>
          </p:cNvSpPr>
          <p:nvPr/>
        </p:nvSpPr>
        <p:spPr bwMode="auto">
          <a:xfrm>
            <a:off x="4557713" y="5462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64" name="Freeform 1573"/>
          <p:cNvSpPr>
            <a:spLocks/>
          </p:cNvSpPr>
          <p:nvPr/>
        </p:nvSpPr>
        <p:spPr bwMode="auto">
          <a:xfrm>
            <a:off x="4329113" y="3919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endParaRPr lang="en-US"/>
          </a:p>
        </p:txBody>
      </p:sp>
      <p:sp>
        <p:nvSpPr>
          <p:cNvPr id="865" name="Freeform 1574"/>
          <p:cNvSpPr>
            <a:spLocks/>
          </p:cNvSpPr>
          <p:nvPr/>
        </p:nvSpPr>
        <p:spPr bwMode="auto">
          <a:xfrm>
            <a:off x="4405313" y="4595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66" name="Freeform 157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67" name="Freeform 1576"/>
          <p:cNvSpPr>
            <a:spLocks/>
          </p:cNvSpPr>
          <p:nvPr/>
        </p:nvSpPr>
        <p:spPr bwMode="auto">
          <a:xfrm>
            <a:off x="4491038" y="5091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68" name="Freeform 1577"/>
          <p:cNvSpPr>
            <a:spLocks/>
          </p:cNvSpPr>
          <p:nvPr/>
        </p:nvSpPr>
        <p:spPr bwMode="auto">
          <a:xfrm>
            <a:off x="4481513" y="53863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69" name="Freeform 1578"/>
          <p:cNvSpPr>
            <a:spLocks/>
          </p:cNvSpPr>
          <p:nvPr/>
        </p:nvSpPr>
        <p:spPr bwMode="auto">
          <a:xfrm>
            <a:off x="4519613"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70" name="Freeform 1579"/>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71" name="Freeform 1580"/>
          <p:cNvSpPr>
            <a:spLocks/>
          </p:cNvSpPr>
          <p:nvPr/>
        </p:nvSpPr>
        <p:spPr bwMode="auto">
          <a:xfrm>
            <a:off x="4576763" y="52435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72" name="Freeform 1581"/>
          <p:cNvSpPr>
            <a:spLocks/>
          </p:cNvSpPr>
          <p:nvPr/>
        </p:nvSpPr>
        <p:spPr bwMode="auto">
          <a:xfrm>
            <a:off x="4519613" y="5481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73" name="Freeform 1582"/>
          <p:cNvSpPr>
            <a:spLocks/>
          </p:cNvSpPr>
          <p:nvPr/>
        </p:nvSpPr>
        <p:spPr bwMode="auto">
          <a:xfrm>
            <a:off x="4357688" y="48339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74" name="Freeform 1583"/>
          <p:cNvSpPr>
            <a:spLocks/>
          </p:cNvSpPr>
          <p:nvPr/>
        </p:nvSpPr>
        <p:spPr bwMode="auto">
          <a:xfrm>
            <a:off x="4557713" y="5414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75" name="Freeform 1584"/>
          <p:cNvSpPr>
            <a:spLocks/>
          </p:cNvSpPr>
          <p:nvPr/>
        </p:nvSpPr>
        <p:spPr bwMode="auto">
          <a:xfrm>
            <a:off x="4681538" y="51577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76" name="Freeform 1585"/>
          <p:cNvSpPr>
            <a:spLocks/>
          </p:cNvSpPr>
          <p:nvPr/>
        </p:nvSpPr>
        <p:spPr bwMode="auto">
          <a:xfrm>
            <a:off x="4548188" y="5414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77" name="Freeform 1586"/>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78" name="Freeform 1587"/>
          <p:cNvSpPr>
            <a:spLocks/>
          </p:cNvSpPr>
          <p:nvPr/>
        </p:nvSpPr>
        <p:spPr bwMode="auto">
          <a:xfrm>
            <a:off x="4348163" y="3919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endParaRPr lang="en-US"/>
          </a:p>
        </p:txBody>
      </p:sp>
      <p:sp>
        <p:nvSpPr>
          <p:cNvPr id="879" name="Freeform 1588"/>
          <p:cNvSpPr>
            <a:spLocks/>
          </p:cNvSpPr>
          <p:nvPr/>
        </p:nvSpPr>
        <p:spPr bwMode="auto">
          <a:xfrm>
            <a:off x="4329113" y="5081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80" name="Freeform 1589"/>
          <p:cNvSpPr>
            <a:spLocks/>
          </p:cNvSpPr>
          <p:nvPr/>
        </p:nvSpPr>
        <p:spPr bwMode="auto">
          <a:xfrm>
            <a:off x="4957763" y="4633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81" name="Freeform 1590"/>
          <p:cNvSpPr>
            <a:spLocks/>
          </p:cNvSpPr>
          <p:nvPr/>
        </p:nvSpPr>
        <p:spPr bwMode="auto">
          <a:xfrm>
            <a:off x="4433888" y="45005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82" name="Freeform 1591"/>
          <p:cNvSpPr>
            <a:spLocks/>
          </p:cNvSpPr>
          <p:nvPr/>
        </p:nvSpPr>
        <p:spPr bwMode="auto">
          <a:xfrm>
            <a:off x="4395788" y="5129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83" name="Freeform 1592"/>
          <p:cNvSpPr>
            <a:spLocks/>
          </p:cNvSpPr>
          <p:nvPr/>
        </p:nvSpPr>
        <p:spPr bwMode="auto">
          <a:xfrm>
            <a:off x="4471988" y="52339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84" name="Freeform 1593"/>
          <p:cNvSpPr>
            <a:spLocks/>
          </p:cNvSpPr>
          <p:nvPr/>
        </p:nvSpPr>
        <p:spPr bwMode="auto">
          <a:xfrm>
            <a:off x="4500563" y="53101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85" name="Freeform 1594"/>
          <p:cNvSpPr>
            <a:spLocks/>
          </p:cNvSpPr>
          <p:nvPr/>
        </p:nvSpPr>
        <p:spPr bwMode="auto">
          <a:xfrm>
            <a:off x="4614863" y="50053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86" name="Freeform 1595"/>
          <p:cNvSpPr>
            <a:spLocks/>
          </p:cNvSpPr>
          <p:nvPr/>
        </p:nvSpPr>
        <p:spPr bwMode="auto">
          <a:xfrm>
            <a:off x="4614863" y="50053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87" name="Freeform 1596"/>
          <p:cNvSpPr>
            <a:spLocks/>
          </p:cNvSpPr>
          <p:nvPr/>
        </p:nvSpPr>
        <p:spPr bwMode="auto">
          <a:xfrm>
            <a:off x="4452938" y="5443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88" name="Freeform 1597"/>
          <p:cNvSpPr>
            <a:spLocks/>
          </p:cNvSpPr>
          <p:nvPr/>
        </p:nvSpPr>
        <p:spPr bwMode="auto">
          <a:xfrm>
            <a:off x="4176713" y="41386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89" name="Freeform 1598"/>
          <p:cNvSpPr>
            <a:spLocks/>
          </p:cNvSpPr>
          <p:nvPr/>
        </p:nvSpPr>
        <p:spPr bwMode="auto">
          <a:xfrm>
            <a:off x="4500563" y="5405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90" name="Freeform 1599"/>
          <p:cNvSpPr>
            <a:spLocks/>
          </p:cNvSpPr>
          <p:nvPr/>
        </p:nvSpPr>
        <p:spPr bwMode="auto">
          <a:xfrm>
            <a:off x="4291013" y="4957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91" name="Freeform 1600"/>
          <p:cNvSpPr>
            <a:spLocks/>
          </p:cNvSpPr>
          <p:nvPr/>
        </p:nvSpPr>
        <p:spPr bwMode="auto">
          <a:xfrm>
            <a:off x="4462463" y="49101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92" name="Freeform 1601"/>
          <p:cNvSpPr>
            <a:spLocks/>
          </p:cNvSpPr>
          <p:nvPr/>
        </p:nvSpPr>
        <p:spPr bwMode="auto">
          <a:xfrm>
            <a:off x="4414838" y="52530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93" name="Freeform 1602"/>
          <p:cNvSpPr>
            <a:spLocks/>
          </p:cNvSpPr>
          <p:nvPr/>
        </p:nvSpPr>
        <p:spPr bwMode="auto">
          <a:xfrm>
            <a:off x="4443413" y="5110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94" name="Freeform 1603"/>
          <p:cNvSpPr>
            <a:spLocks/>
          </p:cNvSpPr>
          <p:nvPr/>
        </p:nvSpPr>
        <p:spPr bwMode="auto">
          <a:xfrm>
            <a:off x="4529138" y="4586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95" name="Freeform 1604"/>
          <p:cNvSpPr>
            <a:spLocks/>
          </p:cNvSpPr>
          <p:nvPr/>
        </p:nvSpPr>
        <p:spPr bwMode="auto">
          <a:xfrm>
            <a:off x="4567238" y="53006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96" name="Freeform 1605"/>
          <p:cNvSpPr>
            <a:spLocks/>
          </p:cNvSpPr>
          <p:nvPr/>
        </p:nvSpPr>
        <p:spPr bwMode="auto">
          <a:xfrm>
            <a:off x="4557713"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97" name="Freeform 1606"/>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98" name="Freeform 1607"/>
          <p:cNvSpPr>
            <a:spLocks/>
          </p:cNvSpPr>
          <p:nvPr/>
        </p:nvSpPr>
        <p:spPr bwMode="auto">
          <a:xfrm>
            <a:off x="4300538" y="42433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899" name="Freeform 1608"/>
          <p:cNvSpPr>
            <a:spLocks/>
          </p:cNvSpPr>
          <p:nvPr/>
        </p:nvSpPr>
        <p:spPr bwMode="auto">
          <a:xfrm>
            <a:off x="4672013" y="5443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00" name="Freeform 1609"/>
          <p:cNvSpPr>
            <a:spLocks/>
          </p:cNvSpPr>
          <p:nvPr/>
        </p:nvSpPr>
        <p:spPr bwMode="auto">
          <a:xfrm>
            <a:off x="4233863" y="4691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01" name="Freeform 1610"/>
          <p:cNvSpPr>
            <a:spLocks/>
          </p:cNvSpPr>
          <p:nvPr/>
        </p:nvSpPr>
        <p:spPr bwMode="auto">
          <a:xfrm>
            <a:off x="4005263" y="51577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02" name="Freeform 161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03" name="Freeform 1612"/>
          <p:cNvSpPr>
            <a:spLocks/>
          </p:cNvSpPr>
          <p:nvPr/>
        </p:nvSpPr>
        <p:spPr bwMode="auto">
          <a:xfrm>
            <a:off x="4500563" y="5395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04" name="Freeform 1613"/>
          <p:cNvSpPr>
            <a:spLocks/>
          </p:cNvSpPr>
          <p:nvPr/>
        </p:nvSpPr>
        <p:spPr bwMode="auto">
          <a:xfrm>
            <a:off x="4481513" y="5414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05" name="Freeform 1614"/>
          <p:cNvSpPr>
            <a:spLocks/>
          </p:cNvSpPr>
          <p:nvPr/>
        </p:nvSpPr>
        <p:spPr bwMode="auto">
          <a:xfrm>
            <a:off x="4433888" y="4738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06" name="Freeform 1615"/>
          <p:cNvSpPr>
            <a:spLocks/>
          </p:cNvSpPr>
          <p:nvPr/>
        </p:nvSpPr>
        <p:spPr bwMode="auto">
          <a:xfrm>
            <a:off x="4929188" y="5110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07" name="Freeform 1616"/>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08" name="Freeform 1617"/>
          <p:cNvSpPr>
            <a:spLocks/>
          </p:cNvSpPr>
          <p:nvPr/>
        </p:nvSpPr>
        <p:spPr bwMode="auto">
          <a:xfrm>
            <a:off x="4976813" y="4748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09" name="Freeform 1618"/>
          <p:cNvSpPr>
            <a:spLocks/>
          </p:cNvSpPr>
          <p:nvPr/>
        </p:nvSpPr>
        <p:spPr bwMode="auto">
          <a:xfrm>
            <a:off x="4262438" y="41005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10" name="Freeform 1619"/>
          <p:cNvSpPr>
            <a:spLocks/>
          </p:cNvSpPr>
          <p:nvPr/>
        </p:nvSpPr>
        <p:spPr bwMode="auto">
          <a:xfrm>
            <a:off x="4319588" y="52911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11" name="Freeform 1620"/>
          <p:cNvSpPr>
            <a:spLocks/>
          </p:cNvSpPr>
          <p:nvPr/>
        </p:nvSpPr>
        <p:spPr bwMode="auto">
          <a:xfrm>
            <a:off x="4491038" y="5462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12" name="Freeform 162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13" name="Freeform 1622"/>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14" name="Freeform 1623"/>
          <p:cNvSpPr>
            <a:spLocks/>
          </p:cNvSpPr>
          <p:nvPr/>
        </p:nvSpPr>
        <p:spPr bwMode="auto">
          <a:xfrm>
            <a:off x="4338638" y="52339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15" name="Freeform 1624"/>
          <p:cNvSpPr>
            <a:spLocks/>
          </p:cNvSpPr>
          <p:nvPr/>
        </p:nvSpPr>
        <p:spPr bwMode="auto">
          <a:xfrm>
            <a:off x="4672013" y="53197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16" name="Freeform 1625"/>
          <p:cNvSpPr>
            <a:spLocks/>
          </p:cNvSpPr>
          <p:nvPr/>
        </p:nvSpPr>
        <p:spPr bwMode="auto">
          <a:xfrm>
            <a:off x="4538663" y="5500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17" name="Freeform 1626"/>
          <p:cNvSpPr>
            <a:spLocks/>
          </p:cNvSpPr>
          <p:nvPr/>
        </p:nvSpPr>
        <p:spPr bwMode="auto">
          <a:xfrm>
            <a:off x="4538663" y="5481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18" name="Freeform 1627"/>
          <p:cNvSpPr>
            <a:spLocks/>
          </p:cNvSpPr>
          <p:nvPr/>
        </p:nvSpPr>
        <p:spPr bwMode="auto">
          <a:xfrm>
            <a:off x="3776663" y="50053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19" name="Freeform 1628"/>
          <p:cNvSpPr>
            <a:spLocks/>
          </p:cNvSpPr>
          <p:nvPr/>
        </p:nvSpPr>
        <p:spPr bwMode="auto">
          <a:xfrm>
            <a:off x="4481513" y="5338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20" name="Freeform 1629"/>
          <p:cNvSpPr>
            <a:spLocks/>
          </p:cNvSpPr>
          <p:nvPr/>
        </p:nvSpPr>
        <p:spPr bwMode="auto">
          <a:xfrm>
            <a:off x="4243388" y="3843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endParaRPr lang="en-US"/>
          </a:p>
        </p:txBody>
      </p:sp>
      <p:sp>
        <p:nvSpPr>
          <p:cNvPr id="921" name="Freeform 1630"/>
          <p:cNvSpPr>
            <a:spLocks/>
          </p:cNvSpPr>
          <p:nvPr/>
        </p:nvSpPr>
        <p:spPr bwMode="auto">
          <a:xfrm>
            <a:off x="4252913" y="53863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22" name="Freeform 1631"/>
          <p:cNvSpPr>
            <a:spLocks/>
          </p:cNvSpPr>
          <p:nvPr/>
        </p:nvSpPr>
        <p:spPr bwMode="auto">
          <a:xfrm>
            <a:off x="4424363" y="52339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23" name="Freeform 1632"/>
          <p:cNvSpPr>
            <a:spLocks/>
          </p:cNvSpPr>
          <p:nvPr/>
        </p:nvSpPr>
        <p:spPr bwMode="auto">
          <a:xfrm>
            <a:off x="5110163" y="3833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endParaRPr lang="en-US"/>
          </a:p>
        </p:txBody>
      </p:sp>
      <p:sp>
        <p:nvSpPr>
          <p:cNvPr id="924" name="Freeform 1633"/>
          <p:cNvSpPr>
            <a:spLocks/>
          </p:cNvSpPr>
          <p:nvPr/>
        </p:nvSpPr>
        <p:spPr bwMode="auto">
          <a:xfrm>
            <a:off x="4691063" y="47672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25" name="Freeform 1634"/>
          <p:cNvSpPr>
            <a:spLocks/>
          </p:cNvSpPr>
          <p:nvPr/>
        </p:nvSpPr>
        <p:spPr bwMode="auto">
          <a:xfrm>
            <a:off x="4452938" y="5414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26" name="Freeform 1635"/>
          <p:cNvSpPr>
            <a:spLocks/>
          </p:cNvSpPr>
          <p:nvPr/>
        </p:nvSpPr>
        <p:spPr bwMode="auto">
          <a:xfrm>
            <a:off x="4700588" y="4719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27" name="Freeform 1636"/>
          <p:cNvSpPr>
            <a:spLocks/>
          </p:cNvSpPr>
          <p:nvPr/>
        </p:nvSpPr>
        <p:spPr bwMode="auto">
          <a:xfrm>
            <a:off x="4595813" y="45672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28" name="Freeform 1637"/>
          <p:cNvSpPr>
            <a:spLocks/>
          </p:cNvSpPr>
          <p:nvPr/>
        </p:nvSpPr>
        <p:spPr bwMode="auto">
          <a:xfrm>
            <a:off x="4376738" y="53101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29" name="Freeform 1638"/>
          <p:cNvSpPr>
            <a:spLocks/>
          </p:cNvSpPr>
          <p:nvPr/>
        </p:nvSpPr>
        <p:spPr bwMode="auto">
          <a:xfrm>
            <a:off x="4395788" y="51673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30" name="Freeform 1639"/>
          <p:cNvSpPr>
            <a:spLocks/>
          </p:cNvSpPr>
          <p:nvPr/>
        </p:nvSpPr>
        <p:spPr bwMode="auto">
          <a:xfrm>
            <a:off x="5186363" y="47577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31" name="Freeform 1640"/>
          <p:cNvSpPr>
            <a:spLocks/>
          </p:cNvSpPr>
          <p:nvPr/>
        </p:nvSpPr>
        <p:spPr bwMode="auto">
          <a:xfrm>
            <a:off x="4519613" y="5481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32" name="Freeform 1641"/>
          <p:cNvSpPr>
            <a:spLocks/>
          </p:cNvSpPr>
          <p:nvPr/>
        </p:nvSpPr>
        <p:spPr bwMode="auto">
          <a:xfrm>
            <a:off x="4519613"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33" name="Freeform 1642"/>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34" name="Freeform 1643"/>
          <p:cNvSpPr>
            <a:spLocks/>
          </p:cNvSpPr>
          <p:nvPr/>
        </p:nvSpPr>
        <p:spPr bwMode="auto">
          <a:xfrm>
            <a:off x="4795838" y="53101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35" name="Freeform 1644"/>
          <p:cNvSpPr>
            <a:spLocks/>
          </p:cNvSpPr>
          <p:nvPr/>
        </p:nvSpPr>
        <p:spPr bwMode="auto">
          <a:xfrm>
            <a:off x="4881563" y="5110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36" name="Freeform 1645"/>
          <p:cNvSpPr>
            <a:spLocks/>
          </p:cNvSpPr>
          <p:nvPr/>
        </p:nvSpPr>
        <p:spPr bwMode="auto">
          <a:xfrm>
            <a:off x="4529138" y="5500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37" name="Freeform 1646"/>
          <p:cNvSpPr>
            <a:spLocks/>
          </p:cNvSpPr>
          <p:nvPr/>
        </p:nvSpPr>
        <p:spPr bwMode="auto">
          <a:xfrm>
            <a:off x="4529138" y="4357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38" name="Freeform 1647"/>
          <p:cNvSpPr>
            <a:spLocks/>
          </p:cNvSpPr>
          <p:nvPr/>
        </p:nvSpPr>
        <p:spPr bwMode="auto">
          <a:xfrm>
            <a:off x="4310063" y="4748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39" name="Freeform 1648"/>
          <p:cNvSpPr>
            <a:spLocks/>
          </p:cNvSpPr>
          <p:nvPr/>
        </p:nvSpPr>
        <p:spPr bwMode="auto">
          <a:xfrm>
            <a:off x="4919663" y="5338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40" name="Freeform 1649"/>
          <p:cNvSpPr>
            <a:spLocks/>
          </p:cNvSpPr>
          <p:nvPr/>
        </p:nvSpPr>
        <p:spPr bwMode="auto">
          <a:xfrm>
            <a:off x="4090988" y="52244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41" name="Freeform 1650"/>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42" name="Freeform 1651"/>
          <p:cNvSpPr>
            <a:spLocks/>
          </p:cNvSpPr>
          <p:nvPr/>
        </p:nvSpPr>
        <p:spPr bwMode="auto">
          <a:xfrm>
            <a:off x="4510088" y="5424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43" name="Freeform 1652"/>
          <p:cNvSpPr>
            <a:spLocks/>
          </p:cNvSpPr>
          <p:nvPr/>
        </p:nvSpPr>
        <p:spPr bwMode="auto">
          <a:xfrm>
            <a:off x="4471988" y="5119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44" name="Freeform 1653"/>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45" name="Freeform 1654"/>
          <p:cNvSpPr>
            <a:spLocks/>
          </p:cNvSpPr>
          <p:nvPr/>
        </p:nvSpPr>
        <p:spPr bwMode="auto">
          <a:xfrm>
            <a:off x="3919538" y="5100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46" name="Freeform 1655"/>
          <p:cNvSpPr>
            <a:spLocks/>
          </p:cNvSpPr>
          <p:nvPr/>
        </p:nvSpPr>
        <p:spPr bwMode="auto">
          <a:xfrm>
            <a:off x="4110038" y="53197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47" name="Freeform 1656"/>
          <p:cNvSpPr>
            <a:spLocks/>
          </p:cNvSpPr>
          <p:nvPr/>
        </p:nvSpPr>
        <p:spPr bwMode="auto">
          <a:xfrm>
            <a:off x="4529138" y="5500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48" name="Freeform 1657"/>
          <p:cNvSpPr>
            <a:spLocks/>
          </p:cNvSpPr>
          <p:nvPr/>
        </p:nvSpPr>
        <p:spPr bwMode="auto">
          <a:xfrm>
            <a:off x="4586288" y="5100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49" name="Freeform 1658"/>
          <p:cNvSpPr>
            <a:spLocks/>
          </p:cNvSpPr>
          <p:nvPr/>
        </p:nvSpPr>
        <p:spPr bwMode="auto">
          <a:xfrm>
            <a:off x="4529138" y="5500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50" name="Freeform 1659"/>
          <p:cNvSpPr>
            <a:spLocks/>
          </p:cNvSpPr>
          <p:nvPr/>
        </p:nvSpPr>
        <p:spPr bwMode="auto">
          <a:xfrm>
            <a:off x="4367213" y="5081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51" name="Freeform 1660"/>
          <p:cNvSpPr>
            <a:spLocks/>
          </p:cNvSpPr>
          <p:nvPr/>
        </p:nvSpPr>
        <p:spPr bwMode="auto">
          <a:xfrm>
            <a:off x="4310063" y="4605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52" name="Freeform 1661"/>
          <p:cNvSpPr>
            <a:spLocks/>
          </p:cNvSpPr>
          <p:nvPr/>
        </p:nvSpPr>
        <p:spPr bwMode="auto">
          <a:xfrm>
            <a:off x="4319588" y="4719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53" name="Freeform 1662"/>
          <p:cNvSpPr>
            <a:spLocks/>
          </p:cNvSpPr>
          <p:nvPr/>
        </p:nvSpPr>
        <p:spPr bwMode="auto">
          <a:xfrm>
            <a:off x="4500563" y="5395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54" name="Freeform 1663"/>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55" name="Freeform 1664"/>
          <p:cNvSpPr>
            <a:spLocks/>
          </p:cNvSpPr>
          <p:nvPr/>
        </p:nvSpPr>
        <p:spPr bwMode="auto">
          <a:xfrm>
            <a:off x="4157663" y="45577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56" name="Freeform 1665"/>
          <p:cNvSpPr>
            <a:spLocks/>
          </p:cNvSpPr>
          <p:nvPr/>
        </p:nvSpPr>
        <p:spPr bwMode="auto">
          <a:xfrm>
            <a:off x="3957638" y="2681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endParaRPr lang="en-US"/>
          </a:p>
        </p:txBody>
      </p:sp>
      <p:sp>
        <p:nvSpPr>
          <p:cNvPr id="957" name="Freeform 1666"/>
          <p:cNvSpPr>
            <a:spLocks/>
          </p:cNvSpPr>
          <p:nvPr/>
        </p:nvSpPr>
        <p:spPr bwMode="auto">
          <a:xfrm>
            <a:off x="4529138" y="4605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58" name="Freeform 1667"/>
          <p:cNvSpPr>
            <a:spLocks/>
          </p:cNvSpPr>
          <p:nvPr/>
        </p:nvSpPr>
        <p:spPr bwMode="auto">
          <a:xfrm>
            <a:off x="4500563" y="53006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59" name="Freeform 1668"/>
          <p:cNvSpPr>
            <a:spLocks/>
          </p:cNvSpPr>
          <p:nvPr/>
        </p:nvSpPr>
        <p:spPr bwMode="auto">
          <a:xfrm>
            <a:off x="4329113" y="37195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endParaRPr lang="en-US"/>
          </a:p>
        </p:txBody>
      </p:sp>
      <p:sp>
        <p:nvSpPr>
          <p:cNvPr id="960" name="Freeform 1669"/>
          <p:cNvSpPr>
            <a:spLocks/>
          </p:cNvSpPr>
          <p:nvPr/>
        </p:nvSpPr>
        <p:spPr bwMode="auto">
          <a:xfrm>
            <a:off x="4348163" y="4329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61" name="Freeform 1670"/>
          <p:cNvSpPr>
            <a:spLocks/>
          </p:cNvSpPr>
          <p:nvPr/>
        </p:nvSpPr>
        <p:spPr bwMode="auto">
          <a:xfrm>
            <a:off x="4424363" y="5424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62" name="Freeform 1671"/>
          <p:cNvSpPr>
            <a:spLocks/>
          </p:cNvSpPr>
          <p:nvPr/>
        </p:nvSpPr>
        <p:spPr bwMode="auto">
          <a:xfrm>
            <a:off x="4319588" y="3881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endParaRPr lang="en-US"/>
          </a:p>
        </p:txBody>
      </p:sp>
      <p:sp>
        <p:nvSpPr>
          <p:cNvPr id="963" name="Freeform 1672"/>
          <p:cNvSpPr>
            <a:spLocks/>
          </p:cNvSpPr>
          <p:nvPr/>
        </p:nvSpPr>
        <p:spPr bwMode="auto">
          <a:xfrm>
            <a:off x="4500563" y="5395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64" name="Freeform 1673"/>
          <p:cNvSpPr>
            <a:spLocks/>
          </p:cNvSpPr>
          <p:nvPr/>
        </p:nvSpPr>
        <p:spPr bwMode="auto">
          <a:xfrm>
            <a:off x="4529138" y="46243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65" name="Freeform 1674"/>
          <p:cNvSpPr>
            <a:spLocks/>
          </p:cNvSpPr>
          <p:nvPr/>
        </p:nvSpPr>
        <p:spPr bwMode="auto">
          <a:xfrm>
            <a:off x="4500563"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66" name="Freeform 1675"/>
          <p:cNvSpPr>
            <a:spLocks/>
          </p:cNvSpPr>
          <p:nvPr/>
        </p:nvSpPr>
        <p:spPr bwMode="auto">
          <a:xfrm>
            <a:off x="4491038" y="5395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67" name="Freeform 1676"/>
          <p:cNvSpPr>
            <a:spLocks/>
          </p:cNvSpPr>
          <p:nvPr/>
        </p:nvSpPr>
        <p:spPr bwMode="auto">
          <a:xfrm>
            <a:off x="4576763" y="53006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68" name="Freeform 1677"/>
          <p:cNvSpPr>
            <a:spLocks/>
          </p:cNvSpPr>
          <p:nvPr/>
        </p:nvSpPr>
        <p:spPr bwMode="auto">
          <a:xfrm>
            <a:off x="4529138" y="4576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69" name="Freeform 1678"/>
          <p:cNvSpPr>
            <a:spLocks/>
          </p:cNvSpPr>
          <p:nvPr/>
        </p:nvSpPr>
        <p:spPr bwMode="auto">
          <a:xfrm>
            <a:off x="4338638" y="49482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70" name="Freeform 1679"/>
          <p:cNvSpPr>
            <a:spLocks/>
          </p:cNvSpPr>
          <p:nvPr/>
        </p:nvSpPr>
        <p:spPr bwMode="auto">
          <a:xfrm>
            <a:off x="4233863" y="49196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71" name="Freeform 1680"/>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72" name="Freeform 1681"/>
          <p:cNvSpPr>
            <a:spLocks/>
          </p:cNvSpPr>
          <p:nvPr/>
        </p:nvSpPr>
        <p:spPr bwMode="auto">
          <a:xfrm>
            <a:off x="4557713" y="53006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73" name="Freeform 1682"/>
          <p:cNvSpPr>
            <a:spLocks/>
          </p:cNvSpPr>
          <p:nvPr/>
        </p:nvSpPr>
        <p:spPr bwMode="auto">
          <a:xfrm>
            <a:off x="4814888" y="53006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74" name="Freeform 1683"/>
          <p:cNvSpPr>
            <a:spLocks/>
          </p:cNvSpPr>
          <p:nvPr/>
        </p:nvSpPr>
        <p:spPr bwMode="auto">
          <a:xfrm>
            <a:off x="4786313" y="48053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75" name="Freeform 1684"/>
          <p:cNvSpPr>
            <a:spLocks/>
          </p:cNvSpPr>
          <p:nvPr/>
        </p:nvSpPr>
        <p:spPr bwMode="auto">
          <a:xfrm>
            <a:off x="4471988" y="51958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76" name="Freeform 1685"/>
          <p:cNvSpPr>
            <a:spLocks/>
          </p:cNvSpPr>
          <p:nvPr/>
        </p:nvSpPr>
        <p:spPr bwMode="auto">
          <a:xfrm>
            <a:off x="4424363" y="48434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77" name="Freeform 1686"/>
          <p:cNvSpPr>
            <a:spLocks/>
          </p:cNvSpPr>
          <p:nvPr/>
        </p:nvSpPr>
        <p:spPr bwMode="auto">
          <a:xfrm>
            <a:off x="4633913" y="53292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78" name="Freeform 1687"/>
          <p:cNvSpPr>
            <a:spLocks/>
          </p:cNvSpPr>
          <p:nvPr/>
        </p:nvSpPr>
        <p:spPr bwMode="auto">
          <a:xfrm>
            <a:off x="4700588" y="53863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79" name="Freeform 1688"/>
          <p:cNvSpPr>
            <a:spLocks/>
          </p:cNvSpPr>
          <p:nvPr/>
        </p:nvSpPr>
        <p:spPr bwMode="auto">
          <a:xfrm>
            <a:off x="4538663" y="5453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80" name="Freeform 1689"/>
          <p:cNvSpPr>
            <a:spLocks/>
          </p:cNvSpPr>
          <p:nvPr/>
        </p:nvSpPr>
        <p:spPr bwMode="auto">
          <a:xfrm>
            <a:off x="4576763" y="5453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81" name="Freeform 1691"/>
          <p:cNvSpPr>
            <a:spLocks/>
          </p:cNvSpPr>
          <p:nvPr/>
        </p:nvSpPr>
        <p:spPr bwMode="auto">
          <a:xfrm>
            <a:off x="4614863" y="5091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82" name="Freeform 1692"/>
          <p:cNvSpPr>
            <a:spLocks/>
          </p:cNvSpPr>
          <p:nvPr/>
        </p:nvSpPr>
        <p:spPr bwMode="auto">
          <a:xfrm>
            <a:off x="4881563" y="3871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endParaRPr lang="en-US"/>
          </a:p>
        </p:txBody>
      </p:sp>
      <p:sp>
        <p:nvSpPr>
          <p:cNvPr id="983" name="Freeform 1693"/>
          <p:cNvSpPr>
            <a:spLocks/>
          </p:cNvSpPr>
          <p:nvPr/>
        </p:nvSpPr>
        <p:spPr bwMode="auto">
          <a:xfrm>
            <a:off x="4319588" y="5081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84" name="Freeform 1694"/>
          <p:cNvSpPr>
            <a:spLocks/>
          </p:cNvSpPr>
          <p:nvPr/>
        </p:nvSpPr>
        <p:spPr bwMode="auto">
          <a:xfrm>
            <a:off x="4557713" y="53768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85" name="Freeform 1695"/>
          <p:cNvSpPr>
            <a:spLocks/>
          </p:cNvSpPr>
          <p:nvPr/>
        </p:nvSpPr>
        <p:spPr bwMode="auto">
          <a:xfrm>
            <a:off x="4233863" y="49291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86" name="Freeform 1696"/>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87" name="Freeform 1697"/>
          <p:cNvSpPr>
            <a:spLocks/>
          </p:cNvSpPr>
          <p:nvPr/>
        </p:nvSpPr>
        <p:spPr bwMode="auto">
          <a:xfrm>
            <a:off x="4510088" y="53863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88" name="Freeform 1698"/>
          <p:cNvSpPr>
            <a:spLocks/>
          </p:cNvSpPr>
          <p:nvPr/>
        </p:nvSpPr>
        <p:spPr bwMode="auto">
          <a:xfrm>
            <a:off x="4329113" y="5129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89" name="Freeform 1699"/>
          <p:cNvSpPr>
            <a:spLocks/>
          </p:cNvSpPr>
          <p:nvPr/>
        </p:nvSpPr>
        <p:spPr bwMode="auto">
          <a:xfrm>
            <a:off x="4157663" y="4710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90" name="Freeform 1700"/>
          <p:cNvSpPr>
            <a:spLocks/>
          </p:cNvSpPr>
          <p:nvPr/>
        </p:nvSpPr>
        <p:spPr bwMode="auto">
          <a:xfrm>
            <a:off x="4348163" y="4367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91" name="Freeform 1701"/>
          <p:cNvSpPr>
            <a:spLocks/>
          </p:cNvSpPr>
          <p:nvPr/>
        </p:nvSpPr>
        <p:spPr bwMode="auto">
          <a:xfrm>
            <a:off x="4605338" y="5414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92" name="Freeform 1702"/>
          <p:cNvSpPr>
            <a:spLocks/>
          </p:cNvSpPr>
          <p:nvPr/>
        </p:nvSpPr>
        <p:spPr bwMode="auto">
          <a:xfrm>
            <a:off x="4491038" y="5424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93" name="Freeform 1703"/>
          <p:cNvSpPr>
            <a:spLocks/>
          </p:cNvSpPr>
          <p:nvPr/>
        </p:nvSpPr>
        <p:spPr bwMode="auto">
          <a:xfrm>
            <a:off x="4395788" y="40243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94" name="Freeform 1704"/>
          <p:cNvSpPr>
            <a:spLocks/>
          </p:cNvSpPr>
          <p:nvPr/>
        </p:nvSpPr>
        <p:spPr bwMode="auto">
          <a:xfrm>
            <a:off x="4567238" y="5491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95" name="Freeform 1705"/>
          <p:cNvSpPr>
            <a:spLocks/>
          </p:cNvSpPr>
          <p:nvPr/>
        </p:nvSpPr>
        <p:spPr bwMode="auto">
          <a:xfrm>
            <a:off x="3452813" y="45481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96" name="Freeform 1706"/>
          <p:cNvSpPr>
            <a:spLocks/>
          </p:cNvSpPr>
          <p:nvPr/>
        </p:nvSpPr>
        <p:spPr bwMode="auto">
          <a:xfrm>
            <a:off x="4405313" y="44529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97" name="Freeform 1707"/>
          <p:cNvSpPr>
            <a:spLocks/>
          </p:cNvSpPr>
          <p:nvPr/>
        </p:nvSpPr>
        <p:spPr bwMode="auto">
          <a:xfrm>
            <a:off x="4643438" y="53292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98" name="Freeform 1708"/>
          <p:cNvSpPr>
            <a:spLocks/>
          </p:cNvSpPr>
          <p:nvPr/>
        </p:nvSpPr>
        <p:spPr bwMode="auto">
          <a:xfrm>
            <a:off x="4500563" y="5338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999" name="Freeform 1709"/>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00" name="Freeform 1710"/>
          <p:cNvSpPr>
            <a:spLocks/>
          </p:cNvSpPr>
          <p:nvPr/>
        </p:nvSpPr>
        <p:spPr bwMode="auto">
          <a:xfrm>
            <a:off x="4176713" y="52816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01" name="Freeform 171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02" name="Freeform 1712"/>
          <p:cNvSpPr>
            <a:spLocks/>
          </p:cNvSpPr>
          <p:nvPr/>
        </p:nvSpPr>
        <p:spPr bwMode="auto">
          <a:xfrm>
            <a:off x="4586288" y="5062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03" name="Freeform 1713"/>
          <p:cNvSpPr>
            <a:spLocks/>
          </p:cNvSpPr>
          <p:nvPr/>
        </p:nvSpPr>
        <p:spPr bwMode="auto">
          <a:xfrm>
            <a:off x="4233863" y="3976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endParaRPr lang="en-US"/>
          </a:p>
        </p:txBody>
      </p:sp>
      <p:sp>
        <p:nvSpPr>
          <p:cNvPr id="1004" name="Freeform 1714"/>
          <p:cNvSpPr>
            <a:spLocks/>
          </p:cNvSpPr>
          <p:nvPr/>
        </p:nvSpPr>
        <p:spPr bwMode="auto">
          <a:xfrm>
            <a:off x="4424363" y="51768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05" name="Freeform 1715"/>
          <p:cNvSpPr>
            <a:spLocks/>
          </p:cNvSpPr>
          <p:nvPr/>
        </p:nvSpPr>
        <p:spPr bwMode="auto">
          <a:xfrm>
            <a:off x="4519613" y="5491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06" name="Freeform 1716"/>
          <p:cNvSpPr>
            <a:spLocks/>
          </p:cNvSpPr>
          <p:nvPr/>
        </p:nvSpPr>
        <p:spPr bwMode="auto">
          <a:xfrm>
            <a:off x="4481513" y="5110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07" name="Freeform 1717"/>
          <p:cNvSpPr>
            <a:spLocks/>
          </p:cNvSpPr>
          <p:nvPr/>
        </p:nvSpPr>
        <p:spPr bwMode="auto">
          <a:xfrm>
            <a:off x="4376738" y="48053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08" name="Freeform 1718"/>
          <p:cNvSpPr>
            <a:spLocks/>
          </p:cNvSpPr>
          <p:nvPr/>
        </p:nvSpPr>
        <p:spPr bwMode="auto">
          <a:xfrm>
            <a:off x="4100513" y="33385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endParaRPr lang="en-US"/>
          </a:p>
        </p:txBody>
      </p:sp>
      <p:sp>
        <p:nvSpPr>
          <p:cNvPr id="1009" name="Freeform 1719"/>
          <p:cNvSpPr>
            <a:spLocks/>
          </p:cNvSpPr>
          <p:nvPr/>
        </p:nvSpPr>
        <p:spPr bwMode="auto">
          <a:xfrm>
            <a:off x="4176713" y="44338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10" name="Freeform 1720"/>
          <p:cNvSpPr>
            <a:spLocks/>
          </p:cNvSpPr>
          <p:nvPr/>
        </p:nvSpPr>
        <p:spPr bwMode="auto">
          <a:xfrm>
            <a:off x="4271963" y="45386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11" name="Freeform 172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12" name="Freeform 1722"/>
          <p:cNvSpPr>
            <a:spLocks/>
          </p:cNvSpPr>
          <p:nvPr/>
        </p:nvSpPr>
        <p:spPr bwMode="auto">
          <a:xfrm>
            <a:off x="4424363" y="53006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13" name="Freeform 1723"/>
          <p:cNvSpPr>
            <a:spLocks/>
          </p:cNvSpPr>
          <p:nvPr/>
        </p:nvSpPr>
        <p:spPr bwMode="auto">
          <a:xfrm>
            <a:off x="4357688" y="3567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endParaRPr lang="en-US"/>
          </a:p>
        </p:txBody>
      </p:sp>
      <p:sp>
        <p:nvSpPr>
          <p:cNvPr id="1014" name="Freeform 1724"/>
          <p:cNvSpPr>
            <a:spLocks/>
          </p:cNvSpPr>
          <p:nvPr/>
        </p:nvSpPr>
        <p:spPr bwMode="auto">
          <a:xfrm>
            <a:off x="4643438" y="46243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15" name="Freeform 172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16" name="Freeform 1726"/>
          <p:cNvSpPr>
            <a:spLocks/>
          </p:cNvSpPr>
          <p:nvPr/>
        </p:nvSpPr>
        <p:spPr bwMode="auto">
          <a:xfrm>
            <a:off x="3919538" y="52435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17" name="Freeform 1727"/>
          <p:cNvSpPr>
            <a:spLocks/>
          </p:cNvSpPr>
          <p:nvPr/>
        </p:nvSpPr>
        <p:spPr bwMode="auto">
          <a:xfrm>
            <a:off x="4519613" y="5500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18" name="Freeform 1728"/>
          <p:cNvSpPr>
            <a:spLocks/>
          </p:cNvSpPr>
          <p:nvPr/>
        </p:nvSpPr>
        <p:spPr bwMode="auto">
          <a:xfrm>
            <a:off x="3490913" y="5119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19" name="Freeform 1729"/>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20" name="Freeform 1730"/>
          <p:cNvSpPr>
            <a:spLocks/>
          </p:cNvSpPr>
          <p:nvPr/>
        </p:nvSpPr>
        <p:spPr bwMode="auto">
          <a:xfrm>
            <a:off x="4386263" y="48148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21" name="Freeform 1731"/>
          <p:cNvSpPr>
            <a:spLocks/>
          </p:cNvSpPr>
          <p:nvPr/>
        </p:nvSpPr>
        <p:spPr bwMode="auto">
          <a:xfrm>
            <a:off x="4529138" y="41767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22" name="Freeform 1732"/>
          <p:cNvSpPr>
            <a:spLocks/>
          </p:cNvSpPr>
          <p:nvPr/>
        </p:nvSpPr>
        <p:spPr bwMode="auto">
          <a:xfrm>
            <a:off x="4729163" y="49291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23" name="Freeform 1733"/>
          <p:cNvSpPr>
            <a:spLocks/>
          </p:cNvSpPr>
          <p:nvPr/>
        </p:nvSpPr>
        <p:spPr bwMode="auto">
          <a:xfrm>
            <a:off x="4395788" y="53006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24" name="Freeform 173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25" name="Freeform 1735"/>
          <p:cNvSpPr>
            <a:spLocks/>
          </p:cNvSpPr>
          <p:nvPr/>
        </p:nvSpPr>
        <p:spPr bwMode="auto">
          <a:xfrm>
            <a:off x="4548188" y="5481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26" name="Freeform 1736"/>
          <p:cNvSpPr>
            <a:spLocks/>
          </p:cNvSpPr>
          <p:nvPr/>
        </p:nvSpPr>
        <p:spPr bwMode="auto">
          <a:xfrm>
            <a:off x="4748213" y="51958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27" name="Freeform 1737"/>
          <p:cNvSpPr>
            <a:spLocks/>
          </p:cNvSpPr>
          <p:nvPr/>
        </p:nvSpPr>
        <p:spPr bwMode="auto">
          <a:xfrm>
            <a:off x="4576763" y="53197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28" name="Freeform 1738"/>
          <p:cNvSpPr>
            <a:spLocks/>
          </p:cNvSpPr>
          <p:nvPr/>
        </p:nvSpPr>
        <p:spPr bwMode="auto">
          <a:xfrm>
            <a:off x="4605338" y="52339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29" name="Freeform 1739"/>
          <p:cNvSpPr>
            <a:spLocks/>
          </p:cNvSpPr>
          <p:nvPr/>
        </p:nvSpPr>
        <p:spPr bwMode="auto">
          <a:xfrm>
            <a:off x="4090988" y="4976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30" name="Freeform 1740"/>
          <p:cNvSpPr>
            <a:spLocks/>
          </p:cNvSpPr>
          <p:nvPr/>
        </p:nvSpPr>
        <p:spPr bwMode="auto">
          <a:xfrm>
            <a:off x="4529138" y="4672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31" name="Freeform 1741"/>
          <p:cNvSpPr>
            <a:spLocks/>
          </p:cNvSpPr>
          <p:nvPr/>
        </p:nvSpPr>
        <p:spPr bwMode="auto">
          <a:xfrm>
            <a:off x="4271963" y="52435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32" name="Freeform 1742"/>
          <p:cNvSpPr>
            <a:spLocks/>
          </p:cNvSpPr>
          <p:nvPr/>
        </p:nvSpPr>
        <p:spPr bwMode="auto">
          <a:xfrm>
            <a:off x="4176713" y="51958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33" name="Freeform 1743"/>
          <p:cNvSpPr>
            <a:spLocks/>
          </p:cNvSpPr>
          <p:nvPr/>
        </p:nvSpPr>
        <p:spPr bwMode="auto">
          <a:xfrm>
            <a:off x="4100513" y="5062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34" name="Freeform 1744"/>
          <p:cNvSpPr>
            <a:spLocks/>
          </p:cNvSpPr>
          <p:nvPr/>
        </p:nvSpPr>
        <p:spPr bwMode="auto">
          <a:xfrm>
            <a:off x="4519613" y="5500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35" name="Freeform 1745"/>
          <p:cNvSpPr>
            <a:spLocks/>
          </p:cNvSpPr>
          <p:nvPr/>
        </p:nvSpPr>
        <p:spPr bwMode="auto">
          <a:xfrm>
            <a:off x="4529138" y="4576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36" name="Freeform 1746"/>
          <p:cNvSpPr>
            <a:spLocks/>
          </p:cNvSpPr>
          <p:nvPr/>
        </p:nvSpPr>
        <p:spPr bwMode="auto">
          <a:xfrm>
            <a:off x="4529138" y="4643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37" name="Freeform 1747"/>
          <p:cNvSpPr>
            <a:spLocks/>
          </p:cNvSpPr>
          <p:nvPr/>
        </p:nvSpPr>
        <p:spPr bwMode="auto">
          <a:xfrm>
            <a:off x="3843338" y="52149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38" name="Freeform 1748"/>
          <p:cNvSpPr>
            <a:spLocks/>
          </p:cNvSpPr>
          <p:nvPr/>
        </p:nvSpPr>
        <p:spPr bwMode="auto">
          <a:xfrm>
            <a:off x="4795838" y="53863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39" name="Freeform 1749"/>
          <p:cNvSpPr>
            <a:spLocks/>
          </p:cNvSpPr>
          <p:nvPr/>
        </p:nvSpPr>
        <p:spPr bwMode="auto">
          <a:xfrm>
            <a:off x="4633913" y="53292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40" name="Freeform 1750"/>
          <p:cNvSpPr>
            <a:spLocks/>
          </p:cNvSpPr>
          <p:nvPr/>
        </p:nvSpPr>
        <p:spPr bwMode="auto">
          <a:xfrm>
            <a:off x="4348163" y="4691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41" name="Freeform 1751"/>
          <p:cNvSpPr>
            <a:spLocks/>
          </p:cNvSpPr>
          <p:nvPr/>
        </p:nvSpPr>
        <p:spPr bwMode="auto">
          <a:xfrm>
            <a:off x="4014788" y="51673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42" name="Freeform 1752"/>
          <p:cNvSpPr>
            <a:spLocks/>
          </p:cNvSpPr>
          <p:nvPr/>
        </p:nvSpPr>
        <p:spPr bwMode="auto">
          <a:xfrm>
            <a:off x="4090988" y="52149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43" name="Freeform 1753"/>
          <p:cNvSpPr>
            <a:spLocks/>
          </p:cNvSpPr>
          <p:nvPr/>
        </p:nvSpPr>
        <p:spPr bwMode="auto">
          <a:xfrm>
            <a:off x="4329113" y="5395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44" name="Freeform 1754"/>
          <p:cNvSpPr>
            <a:spLocks/>
          </p:cNvSpPr>
          <p:nvPr/>
        </p:nvSpPr>
        <p:spPr bwMode="auto">
          <a:xfrm>
            <a:off x="5100638" y="3062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endParaRPr lang="en-US"/>
          </a:p>
        </p:txBody>
      </p:sp>
      <p:sp>
        <p:nvSpPr>
          <p:cNvPr id="1045" name="Freeform 1755"/>
          <p:cNvSpPr>
            <a:spLocks/>
          </p:cNvSpPr>
          <p:nvPr/>
        </p:nvSpPr>
        <p:spPr bwMode="auto">
          <a:xfrm>
            <a:off x="4414838" y="52149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46" name="Freeform 1756"/>
          <p:cNvSpPr>
            <a:spLocks/>
          </p:cNvSpPr>
          <p:nvPr/>
        </p:nvSpPr>
        <p:spPr bwMode="auto">
          <a:xfrm>
            <a:off x="4357688" y="52720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47" name="Freeform 1757"/>
          <p:cNvSpPr>
            <a:spLocks/>
          </p:cNvSpPr>
          <p:nvPr/>
        </p:nvSpPr>
        <p:spPr bwMode="auto">
          <a:xfrm>
            <a:off x="4281488" y="4662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48" name="Freeform 1758"/>
          <p:cNvSpPr>
            <a:spLocks/>
          </p:cNvSpPr>
          <p:nvPr/>
        </p:nvSpPr>
        <p:spPr bwMode="auto">
          <a:xfrm>
            <a:off x="4929188" y="52720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49" name="Freeform 1759"/>
          <p:cNvSpPr>
            <a:spLocks/>
          </p:cNvSpPr>
          <p:nvPr/>
        </p:nvSpPr>
        <p:spPr bwMode="auto">
          <a:xfrm>
            <a:off x="4433888" y="51482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50" name="Freeform 1760"/>
          <p:cNvSpPr>
            <a:spLocks/>
          </p:cNvSpPr>
          <p:nvPr/>
        </p:nvSpPr>
        <p:spPr bwMode="auto">
          <a:xfrm>
            <a:off x="4595813" y="5357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51" name="Freeform 1761"/>
          <p:cNvSpPr>
            <a:spLocks/>
          </p:cNvSpPr>
          <p:nvPr/>
        </p:nvSpPr>
        <p:spPr bwMode="auto">
          <a:xfrm>
            <a:off x="4681538" y="4700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52" name="Freeform 1762"/>
          <p:cNvSpPr>
            <a:spLocks/>
          </p:cNvSpPr>
          <p:nvPr/>
        </p:nvSpPr>
        <p:spPr bwMode="auto">
          <a:xfrm>
            <a:off x="4576763" y="5357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53" name="Freeform 1763"/>
          <p:cNvSpPr>
            <a:spLocks/>
          </p:cNvSpPr>
          <p:nvPr/>
        </p:nvSpPr>
        <p:spPr bwMode="auto">
          <a:xfrm>
            <a:off x="4462463" y="53006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54" name="Freeform 1764"/>
          <p:cNvSpPr>
            <a:spLocks/>
          </p:cNvSpPr>
          <p:nvPr/>
        </p:nvSpPr>
        <p:spPr bwMode="auto">
          <a:xfrm>
            <a:off x="4471988" y="52911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55" name="Freeform 176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56" name="Freeform 1766"/>
          <p:cNvSpPr>
            <a:spLocks/>
          </p:cNvSpPr>
          <p:nvPr/>
        </p:nvSpPr>
        <p:spPr bwMode="auto">
          <a:xfrm>
            <a:off x="4567238" y="5338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57" name="Freeform 1767"/>
          <p:cNvSpPr>
            <a:spLocks/>
          </p:cNvSpPr>
          <p:nvPr/>
        </p:nvSpPr>
        <p:spPr bwMode="auto">
          <a:xfrm>
            <a:off x="4710113" y="47863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58" name="Freeform 1768"/>
          <p:cNvSpPr>
            <a:spLocks/>
          </p:cNvSpPr>
          <p:nvPr/>
        </p:nvSpPr>
        <p:spPr bwMode="auto">
          <a:xfrm>
            <a:off x="4529138" y="40909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59" name="Freeform 1769"/>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60" name="Freeform 1770"/>
          <p:cNvSpPr>
            <a:spLocks/>
          </p:cNvSpPr>
          <p:nvPr/>
        </p:nvSpPr>
        <p:spPr bwMode="auto">
          <a:xfrm>
            <a:off x="4452938" y="5129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61" name="Freeform 1771"/>
          <p:cNvSpPr>
            <a:spLocks/>
          </p:cNvSpPr>
          <p:nvPr/>
        </p:nvSpPr>
        <p:spPr bwMode="auto">
          <a:xfrm>
            <a:off x="4519613" y="5500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62" name="Freeform 1772"/>
          <p:cNvSpPr>
            <a:spLocks/>
          </p:cNvSpPr>
          <p:nvPr/>
        </p:nvSpPr>
        <p:spPr bwMode="auto">
          <a:xfrm>
            <a:off x="43386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63" name="Freeform 1773"/>
          <p:cNvSpPr>
            <a:spLocks/>
          </p:cNvSpPr>
          <p:nvPr/>
        </p:nvSpPr>
        <p:spPr bwMode="auto">
          <a:xfrm>
            <a:off x="4538663" y="5453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64" name="Freeform 1774"/>
          <p:cNvSpPr>
            <a:spLocks/>
          </p:cNvSpPr>
          <p:nvPr/>
        </p:nvSpPr>
        <p:spPr bwMode="auto">
          <a:xfrm>
            <a:off x="4291013" y="45577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65" name="Freeform 1775"/>
          <p:cNvSpPr>
            <a:spLocks/>
          </p:cNvSpPr>
          <p:nvPr/>
        </p:nvSpPr>
        <p:spPr bwMode="auto">
          <a:xfrm>
            <a:off x="4319588" y="4291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66" name="Freeform 1776"/>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67" name="Freeform 1777"/>
          <p:cNvSpPr>
            <a:spLocks/>
          </p:cNvSpPr>
          <p:nvPr/>
        </p:nvSpPr>
        <p:spPr bwMode="auto">
          <a:xfrm>
            <a:off x="4519613" y="5462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68" name="Freeform 1778"/>
          <p:cNvSpPr>
            <a:spLocks/>
          </p:cNvSpPr>
          <p:nvPr/>
        </p:nvSpPr>
        <p:spPr bwMode="auto">
          <a:xfrm>
            <a:off x="4538663" y="5491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69" name="Freeform 1779"/>
          <p:cNvSpPr>
            <a:spLocks/>
          </p:cNvSpPr>
          <p:nvPr/>
        </p:nvSpPr>
        <p:spPr bwMode="auto">
          <a:xfrm>
            <a:off x="43767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70" name="Freeform 1780"/>
          <p:cNvSpPr>
            <a:spLocks/>
          </p:cNvSpPr>
          <p:nvPr/>
        </p:nvSpPr>
        <p:spPr bwMode="auto">
          <a:xfrm>
            <a:off x="4519613" y="5481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71" name="Freeform 1781"/>
          <p:cNvSpPr>
            <a:spLocks/>
          </p:cNvSpPr>
          <p:nvPr/>
        </p:nvSpPr>
        <p:spPr bwMode="auto">
          <a:xfrm>
            <a:off x="4529138" y="46148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72" name="Freeform 1782"/>
          <p:cNvSpPr>
            <a:spLocks/>
          </p:cNvSpPr>
          <p:nvPr/>
        </p:nvSpPr>
        <p:spPr bwMode="auto">
          <a:xfrm>
            <a:off x="4233863" y="4271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73" name="Freeform 1783"/>
          <p:cNvSpPr>
            <a:spLocks/>
          </p:cNvSpPr>
          <p:nvPr/>
        </p:nvSpPr>
        <p:spPr bwMode="auto">
          <a:xfrm>
            <a:off x="4281488" y="33385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endParaRPr lang="en-US"/>
          </a:p>
        </p:txBody>
      </p:sp>
      <p:sp>
        <p:nvSpPr>
          <p:cNvPr id="1074" name="Freeform 1784"/>
          <p:cNvSpPr>
            <a:spLocks/>
          </p:cNvSpPr>
          <p:nvPr/>
        </p:nvSpPr>
        <p:spPr bwMode="auto">
          <a:xfrm>
            <a:off x="4586288" y="5024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75" name="Freeform 1785"/>
          <p:cNvSpPr>
            <a:spLocks/>
          </p:cNvSpPr>
          <p:nvPr/>
        </p:nvSpPr>
        <p:spPr bwMode="auto">
          <a:xfrm>
            <a:off x="4462463" y="52816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76" name="Freeform 1786"/>
          <p:cNvSpPr>
            <a:spLocks/>
          </p:cNvSpPr>
          <p:nvPr/>
        </p:nvSpPr>
        <p:spPr bwMode="auto">
          <a:xfrm>
            <a:off x="4481513" y="52911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77" name="Freeform 1787"/>
          <p:cNvSpPr>
            <a:spLocks/>
          </p:cNvSpPr>
          <p:nvPr/>
        </p:nvSpPr>
        <p:spPr bwMode="auto">
          <a:xfrm>
            <a:off x="4624388" y="52149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78" name="Freeform 1788"/>
          <p:cNvSpPr>
            <a:spLocks/>
          </p:cNvSpPr>
          <p:nvPr/>
        </p:nvSpPr>
        <p:spPr bwMode="auto">
          <a:xfrm>
            <a:off x="4405313" y="48339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79" name="Freeform 1789"/>
          <p:cNvSpPr>
            <a:spLocks/>
          </p:cNvSpPr>
          <p:nvPr/>
        </p:nvSpPr>
        <p:spPr bwMode="auto">
          <a:xfrm>
            <a:off x="4471988" y="49387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80" name="Freeform 1790"/>
          <p:cNvSpPr>
            <a:spLocks/>
          </p:cNvSpPr>
          <p:nvPr/>
        </p:nvSpPr>
        <p:spPr bwMode="auto">
          <a:xfrm>
            <a:off x="4624388" y="5062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81" name="Freeform 179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82" name="Freeform 1792"/>
          <p:cNvSpPr>
            <a:spLocks/>
          </p:cNvSpPr>
          <p:nvPr/>
        </p:nvSpPr>
        <p:spPr bwMode="auto">
          <a:xfrm>
            <a:off x="4491038" y="5424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83" name="Freeform 1793"/>
          <p:cNvSpPr>
            <a:spLocks/>
          </p:cNvSpPr>
          <p:nvPr/>
        </p:nvSpPr>
        <p:spPr bwMode="auto">
          <a:xfrm>
            <a:off x="4595813" y="53101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84" name="Freeform 1794"/>
          <p:cNvSpPr>
            <a:spLocks/>
          </p:cNvSpPr>
          <p:nvPr/>
        </p:nvSpPr>
        <p:spPr bwMode="auto">
          <a:xfrm>
            <a:off x="4605338" y="5367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85" name="Freeform 1795"/>
          <p:cNvSpPr>
            <a:spLocks/>
          </p:cNvSpPr>
          <p:nvPr/>
        </p:nvSpPr>
        <p:spPr bwMode="auto">
          <a:xfrm>
            <a:off x="3910013" y="40147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86" name="Freeform 1796"/>
          <p:cNvSpPr>
            <a:spLocks/>
          </p:cNvSpPr>
          <p:nvPr/>
        </p:nvSpPr>
        <p:spPr bwMode="auto">
          <a:xfrm>
            <a:off x="4329113" y="4672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87" name="Freeform 1797"/>
          <p:cNvSpPr>
            <a:spLocks/>
          </p:cNvSpPr>
          <p:nvPr/>
        </p:nvSpPr>
        <p:spPr bwMode="auto">
          <a:xfrm>
            <a:off x="4538663" y="5481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88" name="Freeform 1798"/>
          <p:cNvSpPr>
            <a:spLocks/>
          </p:cNvSpPr>
          <p:nvPr/>
        </p:nvSpPr>
        <p:spPr bwMode="auto">
          <a:xfrm>
            <a:off x="4491038" y="5367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89" name="Freeform 1799"/>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90" name="Freeform 1800"/>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91" name="Freeform 1801"/>
          <p:cNvSpPr>
            <a:spLocks/>
          </p:cNvSpPr>
          <p:nvPr/>
        </p:nvSpPr>
        <p:spPr bwMode="auto">
          <a:xfrm>
            <a:off x="4471988" y="53197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92" name="Freeform 1802"/>
          <p:cNvSpPr>
            <a:spLocks/>
          </p:cNvSpPr>
          <p:nvPr/>
        </p:nvSpPr>
        <p:spPr bwMode="auto">
          <a:xfrm>
            <a:off x="4414838" y="44053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93" name="Freeform 1803"/>
          <p:cNvSpPr>
            <a:spLocks/>
          </p:cNvSpPr>
          <p:nvPr/>
        </p:nvSpPr>
        <p:spPr bwMode="auto">
          <a:xfrm>
            <a:off x="4510088"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94" name="Freeform 1804"/>
          <p:cNvSpPr>
            <a:spLocks/>
          </p:cNvSpPr>
          <p:nvPr/>
        </p:nvSpPr>
        <p:spPr bwMode="auto">
          <a:xfrm>
            <a:off x="4214813" y="48053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95" name="Freeform 180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96" name="Freeform 1806"/>
          <p:cNvSpPr>
            <a:spLocks/>
          </p:cNvSpPr>
          <p:nvPr/>
        </p:nvSpPr>
        <p:spPr bwMode="auto">
          <a:xfrm>
            <a:off x="3929063" y="37576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endParaRPr lang="en-US"/>
          </a:p>
        </p:txBody>
      </p:sp>
      <p:sp>
        <p:nvSpPr>
          <p:cNvPr id="1097" name="Freeform 1807"/>
          <p:cNvSpPr>
            <a:spLocks/>
          </p:cNvSpPr>
          <p:nvPr/>
        </p:nvSpPr>
        <p:spPr bwMode="auto">
          <a:xfrm>
            <a:off x="4519613" y="5453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98" name="Freeform 1808"/>
          <p:cNvSpPr>
            <a:spLocks/>
          </p:cNvSpPr>
          <p:nvPr/>
        </p:nvSpPr>
        <p:spPr bwMode="auto">
          <a:xfrm>
            <a:off x="4510088" y="5453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099" name="Freeform 1809"/>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00" name="Freeform 1810"/>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01" name="Freeform 1811"/>
          <p:cNvSpPr>
            <a:spLocks/>
          </p:cNvSpPr>
          <p:nvPr/>
        </p:nvSpPr>
        <p:spPr bwMode="auto">
          <a:xfrm>
            <a:off x="4824413" y="51958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02" name="Freeform 1812"/>
          <p:cNvSpPr>
            <a:spLocks/>
          </p:cNvSpPr>
          <p:nvPr/>
        </p:nvSpPr>
        <p:spPr bwMode="auto">
          <a:xfrm>
            <a:off x="4291013" y="52720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03" name="Freeform 1813"/>
          <p:cNvSpPr>
            <a:spLocks/>
          </p:cNvSpPr>
          <p:nvPr/>
        </p:nvSpPr>
        <p:spPr bwMode="auto">
          <a:xfrm>
            <a:off x="4843463" y="52054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04" name="Freeform 1814"/>
          <p:cNvSpPr>
            <a:spLocks/>
          </p:cNvSpPr>
          <p:nvPr/>
        </p:nvSpPr>
        <p:spPr bwMode="auto">
          <a:xfrm>
            <a:off x="4481513" y="52435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05" name="Freeform 1815"/>
          <p:cNvSpPr>
            <a:spLocks/>
          </p:cNvSpPr>
          <p:nvPr/>
        </p:nvSpPr>
        <p:spPr bwMode="auto">
          <a:xfrm>
            <a:off x="4595813" y="52720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06" name="Freeform 1816"/>
          <p:cNvSpPr>
            <a:spLocks/>
          </p:cNvSpPr>
          <p:nvPr/>
        </p:nvSpPr>
        <p:spPr bwMode="auto">
          <a:xfrm>
            <a:off x="5262563" y="4586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07" name="Freeform 1817"/>
          <p:cNvSpPr>
            <a:spLocks/>
          </p:cNvSpPr>
          <p:nvPr/>
        </p:nvSpPr>
        <p:spPr bwMode="auto">
          <a:xfrm>
            <a:off x="4529138" y="4576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08" name="Freeform 1818"/>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09" name="Freeform 1819"/>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10" name="Freeform 1820"/>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11" name="Freeform 1821"/>
          <p:cNvSpPr>
            <a:spLocks/>
          </p:cNvSpPr>
          <p:nvPr/>
        </p:nvSpPr>
        <p:spPr bwMode="auto">
          <a:xfrm>
            <a:off x="4605338" y="5414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12" name="Freeform 1822"/>
          <p:cNvSpPr>
            <a:spLocks/>
          </p:cNvSpPr>
          <p:nvPr/>
        </p:nvSpPr>
        <p:spPr bwMode="auto">
          <a:xfrm>
            <a:off x="4367213" y="5443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13" name="Freeform 1823"/>
          <p:cNvSpPr>
            <a:spLocks/>
          </p:cNvSpPr>
          <p:nvPr/>
        </p:nvSpPr>
        <p:spPr bwMode="auto">
          <a:xfrm>
            <a:off x="4662488" y="5043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14" name="Freeform 1824"/>
          <p:cNvSpPr>
            <a:spLocks/>
          </p:cNvSpPr>
          <p:nvPr/>
        </p:nvSpPr>
        <p:spPr bwMode="auto">
          <a:xfrm>
            <a:off x="3795713" y="5053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15" name="Freeform 1825"/>
          <p:cNvSpPr>
            <a:spLocks/>
          </p:cNvSpPr>
          <p:nvPr/>
        </p:nvSpPr>
        <p:spPr bwMode="auto">
          <a:xfrm>
            <a:off x="4491038" y="5348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16" name="Freeform 1826"/>
          <p:cNvSpPr>
            <a:spLocks/>
          </p:cNvSpPr>
          <p:nvPr/>
        </p:nvSpPr>
        <p:spPr bwMode="auto">
          <a:xfrm>
            <a:off x="4481513" y="5119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17" name="Freeform 1827"/>
          <p:cNvSpPr>
            <a:spLocks/>
          </p:cNvSpPr>
          <p:nvPr/>
        </p:nvSpPr>
        <p:spPr bwMode="auto">
          <a:xfrm>
            <a:off x="4529138" y="4586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18" name="Freeform 1828"/>
          <p:cNvSpPr>
            <a:spLocks/>
          </p:cNvSpPr>
          <p:nvPr/>
        </p:nvSpPr>
        <p:spPr bwMode="auto">
          <a:xfrm>
            <a:off x="4491038" y="5424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19" name="Freeform 1829"/>
          <p:cNvSpPr>
            <a:spLocks/>
          </p:cNvSpPr>
          <p:nvPr/>
        </p:nvSpPr>
        <p:spPr bwMode="auto">
          <a:xfrm>
            <a:off x="4538663"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20" name="Freeform 1830"/>
          <p:cNvSpPr>
            <a:spLocks/>
          </p:cNvSpPr>
          <p:nvPr/>
        </p:nvSpPr>
        <p:spPr bwMode="auto">
          <a:xfrm>
            <a:off x="4529138" y="5510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21" name="Freeform 1831"/>
          <p:cNvSpPr>
            <a:spLocks/>
          </p:cNvSpPr>
          <p:nvPr/>
        </p:nvSpPr>
        <p:spPr bwMode="auto">
          <a:xfrm>
            <a:off x="5024438" y="51673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22" name="Freeform 1832"/>
          <p:cNvSpPr>
            <a:spLocks/>
          </p:cNvSpPr>
          <p:nvPr/>
        </p:nvSpPr>
        <p:spPr bwMode="auto">
          <a:xfrm>
            <a:off x="4386263" y="5405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23" name="Freeform 1833"/>
          <p:cNvSpPr>
            <a:spLocks/>
          </p:cNvSpPr>
          <p:nvPr/>
        </p:nvSpPr>
        <p:spPr bwMode="auto">
          <a:xfrm>
            <a:off x="4519613" y="5481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24" name="Freeform 183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25" name="Freeform 1835"/>
          <p:cNvSpPr>
            <a:spLocks/>
          </p:cNvSpPr>
          <p:nvPr/>
        </p:nvSpPr>
        <p:spPr bwMode="auto">
          <a:xfrm>
            <a:off x="4805363" y="4319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26" name="Freeform 1836"/>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27" name="Freeform 1837"/>
          <p:cNvSpPr>
            <a:spLocks/>
          </p:cNvSpPr>
          <p:nvPr/>
        </p:nvSpPr>
        <p:spPr bwMode="auto">
          <a:xfrm>
            <a:off x="3929063" y="49101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28" name="Freeform 1838"/>
          <p:cNvSpPr>
            <a:spLocks/>
          </p:cNvSpPr>
          <p:nvPr/>
        </p:nvSpPr>
        <p:spPr bwMode="auto">
          <a:xfrm>
            <a:off x="4300538" y="49482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29" name="Freeform 1839"/>
          <p:cNvSpPr>
            <a:spLocks/>
          </p:cNvSpPr>
          <p:nvPr/>
        </p:nvSpPr>
        <p:spPr bwMode="auto">
          <a:xfrm>
            <a:off x="4052888" y="37957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endParaRPr lang="en-US"/>
          </a:p>
        </p:txBody>
      </p:sp>
      <p:sp>
        <p:nvSpPr>
          <p:cNvPr id="1130" name="Freeform 1840"/>
          <p:cNvSpPr>
            <a:spLocks/>
          </p:cNvSpPr>
          <p:nvPr/>
        </p:nvSpPr>
        <p:spPr bwMode="auto">
          <a:xfrm>
            <a:off x="4767263" y="48910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31" name="Freeform 1841"/>
          <p:cNvSpPr>
            <a:spLocks/>
          </p:cNvSpPr>
          <p:nvPr/>
        </p:nvSpPr>
        <p:spPr bwMode="auto">
          <a:xfrm>
            <a:off x="5138738" y="52435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32" name="Freeform 1842"/>
          <p:cNvSpPr>
            <a:spLocks/>
          </p:cNvSpPr>
          <p:nvPr/>
        </p:nvSpPr>
        <p:spPr bwMode="auto">
          <a:xfrm>
            <a:off x="4529138" y="4576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33" name="Freeform 1843"/>
          <p:cNvSpPr>
            <a:spLocks/>
          </p:cNvSpPr>
          <p:nvPr/>
        </p:nvSpPr>
        <p:spPr bwMode="auto">
          <a:xfrm>
            <a:off x="4976813" y="53101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34" name="Freeform 1844"/>
          <p:cNvSpPr>
            <a:spLocks/>
          </p:cNvSpPr>
          <p:nvPr/>
        </p:nvSpPr>
        <p:spPr bwMode="auto">
          <a:xfrm>
            <a:off x="4729163" y="5100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35" name="Freeform 1845"/>
          <p:cNvSpPr>
            <a:spLocks/>
          </p:cNvSpPr>
          <p:nvPr/>
        </p:nvSpPr>
        <p:spPr bwMode="auto">
          <a:xfrm>
            <a:off x="4338638" y="48148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36" name="Freeform 1846"/>
          <p:cNvSpPr>
            <a:spLocks/>
          </p:cNvSpPr>
          <p:nvPr/>
        </p:nvSpPr>
        <p:spPr bwMode="auto">
          <a:xfrm>
            <a:off x="4043363" y="5014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37" name="Freeform 1847"/>
          <p:cNvSpPr>
            <a:spLocks/>
          </p:cNvSpPr>
          <p:nvPr/>
        </p:nvSpPr>
        <p:spPr bwMode="auto">
          <a:xfrm>
            <a:off x="4205288" y="5367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38" name="Freeform 1848"/>
          <p:cNvSpPr>
            <a:spLocks/>
          </p:cNvSpPr>
          <p:nvPr/>
        </p:nvSpPr>
        <p:spPr bwMode="auto">
          <a:xfrm>
            <a:off x="4529138" y="46243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39" name="Freeform 1849"/>
          <p:cNvSpPr>
            <a:spLocks/>
          </p:cNvSpPr>
          <p:nvPr/>
        </p:nvSpPr>
        <p:spPr bwMode="auto">
          <a:xfrm>
            <a:off x="4214813" y="53197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40" name="Freeform 1850"/>
          <p:cNvSpPr>
            <a:spLocks/>
          </p:cNvSpPr>
          <p:nvPr/>
        </p:nvSpPr>
        <p:spPr bwMode="auto">
          <a:xfrm>
            <a:off x="4833938" y="52054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41" name="Freeform 1851"/>
          <p:cNvSpPr>
            <a:spLocks/>
          </p:cNvSpPr>
          <p:nvPr/>
        </p:nvSpPr>
        <p:spPr bwMode="auto">
          <a:xfrm>
            <a:off x="4557713" y="5424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42" name="Freeform 1852"/>
          <p:cNvSpPr>
            <a:spLocks/>
          </p:cNvSpPr>
          <p:nvPr/>
        </p:nvSpPr>
        <p:spPr bwMode="auto">
          <a:xfrm>
            <a:off x="4195763" y="52435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43" name="Freeform 1853"/>
          <p:cNvSpPr>
            <a:spLocks/>
          </p:cNvSpPr>
          <p:nvPr/>
        </p:nvSpPr>
        <p:spPr bwMode="auto">
          <a:xfrm>
            <a:off x="4643438" y="52530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44" name="Freeform 1854"/>
          <p:cNvSpPr>
            <a:spLocks/>
          </p:cNvSpPr>
          <p:nvPr/>
        </p:nvSpPr>
        <p:spPr bwMode="auto">
          <a:xfrm>
            <a:off x="3681413" y="4748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45" name="Freeform 1855"/>
          <p:cNvSpPr>
            <a:spLocks/>
          </p:cNvSpPr>
          <p:nvPr/>
        </p:nvSpPr>
        <p:spPr bwMode="auto">
          <a:xfrm>
            <a:off x="4262438" y="5338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46" name="Freeform 1856"/>
          <p:cNvSpPr>
            <a:spLocks/>
          </p:cNvSpPr>
          <p:nvPr/>
        </p:nvSpPr>
        <p:spPr bwMode="auto">
          <a:xfrm>
            <a:off x="4538663" y="5462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47" name="Freeform 1857"/>
          <p:cNvSpPr>
            <a:spLocks/>
          </p:cNvSpPr>
          <p:nvPr/>
        </p:nvSpPr>
        <p:spPr bwMode="auto">
          <a:xfrm>
            <a:off x="4405313" y="5414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48" name="Freeform 1858"/>
          <p:cNvSpPr>
            <a:spLocks/>
          </p:cNvSpPr>
          <p:nvPr/>
        </p:nvSpPr>
        <p:spPr bwMode="auto">
          <a:xfrm>
            <a:off x="4329113" y="45005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49" name="Freeform 1859"/>
          <p:cNvSpPr>
            <a:spLocks/>
          </p:cNvSpPr>
          <p:nvPr/>
        </p:nvSpPr>
        <p:spPr bwMode="auto">
          <a:xfrm>
            <a:off x="4452938" y="5081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50" name="Freeform 1860"/>
          <p:cNvSpPr>
            <a:spLocks/>
          </p:cNvSpPr>
          <p:nvPr/>
        </p:nvSpPr>
        <p:spPr bwMode="auto">
          <a:xfrm>
            <a:off x="4767263" y="53197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51" name="Freeform 1861"/>
          <p:cNvSpPr>
            <a:spLocks/>
          </p:cNvSpPr>
          <p:nvPr/>
        </p:nvSpPr>
        <p:spPr bwMode="auto">
          <a:xfrm>
            <a:off x="4491038"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52" name="Freeform 1862"/>
          <p:cNvSpPr>
            <a:spLocks/>
          </p:cNvSpPr>
          <p:nvPr/>
        </p:nvSpPr>
        <p:spPr bwMode="auto">
          <a:xfrm>
            <a:off x="4376738" y="4310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53" name="Freeform 1863"/>
          <p:cNvSpPr>
            <a:spLocks/>
          </p:cNvSpPr>
          <p:nvPr/>
        </p:nvSpPr>
        <p:spPr bwMode="auto">
          <a:xfrm>
            <a:off x="4633913" y="51673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54" name="Freeform 1864"/>
          <p:cNvSpPr>
            <a:spLocks/>
          </p:cNvSpPr>
          <p:nvPr/>
        </p:nvSpPr>
        <p:spPr bwMode="auto">
          <a:xfrm>
            <a:off x="6062663" y="44434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55" name="Freeform 1865"/>
          <p:cNvSpPr>
            <a:spLocks/>
          </p:cNvSpPr>
          <p:nvPr/>
        </p:nvSpPr>
        <p:spPr bwMode="auto">
          <a:xfrm>
            <a:off x="4672013" y="53006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56" name="Freeform 1866"/>
          <p:cNvSpPr>
            <a:spLocks/>
          </p:cNvSpPr>
          <p:nvPr/>
        </p:nvSpPr>
        <p:spPr bwMode="auto">
          <a:xfrm>
            <a:off x="4710113" y="51577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57" name="Freeform 1867"/>
          <p:cNvSpPr>
            <a:spLocks/>
          </p:cNvSpPr>
          <p:nvPr/>
        </p:nvSpPr>
        <p:spPr bwMode="auto">
          <a:xfrm>
            <a:off x="4433888" y="48625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58" name="Freeform 1868"/>
          <p:cNvSpPr>
            <a:spLocks/>
          </p:cNvSpPr>
          <p:nvPr/>
        </p:nvSpPr>
        <p:spPr bwMode="auto">
          <a:xfrm>
            <a:off x="4633913" y="48910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59" name="Freeform 1869"/>
          <p:cNvSpPr>
            <a:spLocks/>
          </p:cNvSpPr>
          <p:nvPr/>
        </p:nvSpPr>
        <p:spPr bwMode="auto">
          <a:xfrm>
            <a:off x="4471988" y="5481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60" name="Freeform 1870"/>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61" name="Freeform 1871"/>
          <p:cNvSpPr>
            <a:spLocks/>
          </p:cNvSpPr>
          <p:nvPr/>
        </p:nvSpPr>
        <p:spPr bwMode="auto">
          <a:xfrm>
            <a:off x="4033838" y="51673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62" name="Freeform 1872"/>
          <p:cNvSpPr>
            <a:spLocks/>
          </p:cNvSpPr>
          <p:nvPr/>
        </p:nvSpPr>
        <p:spPr bwMode="auto">
          <a:xfrm>
            <a:off x="4519613" y="5491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63" name="Freeform 1873"/>
          <p:cNvSpPr>
            <a:spLocks/>
          </p:cNvSpPr>
          <p:nvPr/>
        </p:nvSpPr>
        <p:spPr bwMode="auto">
          <a:xfrm>
            <a:off x="4519613"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64" name="Freeform 187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65" name="Freeform 1875"/>
          <p:cNvSpPr>
            <a:spLocks/>
          </p:cNvSpPr>
          <p:nvPr/>
        </p:nvSpPr>
        <p:spPr bwMode="auto">
          <a:xfrm>
            <a:off x="4529138" y="5491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66" name="Freeform 1876"/>
          <p:cNvSpPr>
            <a:spLocks/>
          </p:cNvSpPr>
          <p:nvPr/>
        </p:nvSpPr>
        <p:spPr bwMode="auto">
          <a:xfrm>
            <a:off x="4291013" y="3824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endParaRPr lang="en-US"/>
          </a:p>
        </p:txBody>
      </p:sp>
      <p:sp>
        <p:nvSpPr>
          <p:cNvPr id="1167" name="Freeform 187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68" name="Freeform 1878"/>
          <p:cNvSpPr>
            <a:spLocks/>
          </p:cNvSpPr>
          <p:nvPr/>
        </p:nvSpPr>
        <p:spPr bwMode="auto">
          <a:xfrm>
            <a:off x="4529138" y="4586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69" name="Freeform 1879"/>
          <p:cNvSpPr>
            <a:spLocks/>
          </p:cNvSpPr>
          <p:nvPr/>
        </p:nvSpPr>
        <p:spPr bwMode="auto">
          <a:xfrm>
            <a:off x="4529138" y="4576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70" name="Freeform 1880"/>
          <p:cNvSpPr>
            <a:spLocks/>
          </p:cNvSpPr>
          <p:nvPr/>
        </p:nvSpPr>
        <p:spPr bwMode="auto">
          <a:xfrm>
            <a:off x="4710113" y="5043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71" name="Freeform 1881"/>
          <p:cNvSpPr>
            <a:spLocks/>
          </p:cNvSpPr>
          <p:nvPr/>
        </p:nvSpPr>
        <p:spPr bwMode="auto">
          <a:xfrm>
            <a:off x="4529138" y="4662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72" name="Freeform 1882"/>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73" name="Freeform 1883"/>
          <p:cNvSpPr>
            <a:spLocks/>
          </p:cNvSpPr>
          <p:nvPr/>
        </p:nvSpPr>
        <p:spPr bwMode="auto">
          <a:xfrm>
            <a:off x="4852988" y="51958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74" name="Freeform 1884"/>
          <p:cNvSpPr>
            <a:spLocks/>
          </p:cNvSpPr>
          <p:nvPr/>
        </p:nvSpPr>
        <p:spPr bwMode="auto">
          <a:xfrm>
            <a:off x="4414838" y="53101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75" name="Freeform 188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76" name="Freeform 1886"/>
          <p:cNvSpPr>
            <a:spLocks/>
          </p:cNvSpPr>
          <p:nvPr/>
        </p:nvSpPr>
        <p:spPr bwMode="auto">
          <a:xfrm>
            <a:off x="4872038" y="51387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77" name="Freeform 1887"/>
          <p:cNvSpPr>
            <a:spLocks/>
          </p:cNvSpPr>
          <p:nvPr/>
        </p:nvSpPr>
        <p:spPr bwMode="auto">
          <a:xfrm>
            <a:off x="3910013" y="4595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78" name="Freeform 1888"/>
          <p:cNvSpPr>
            <a:spLocks/>
          </p:cNvSpPr>
          <p:nvPr/>
        </p:nvSpPr>
        <p:spPr bwMode="auto">
          <a:xfrm>
            <a:off x="4748213" y="51958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79" name="Freeform 1889"/>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80" name="Freeform 1890"/>
          <p:cNvSpPr>
            <a:spLocks/>
          </p:cNvSpPr>
          <p:nvPr/>
        </p:nvSpPr>
        <p:spPr bwMode="auto">
          <a:xfrm>
            <a:off x="4681538" y="53006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81" name="Freeform 1892"/>
          <p:cNvSpPr>
            <a:spLocks/>
          </p:cNvSpPr>
          <p:nvPr/>
        </p:nvSpPr>
        <p:spPr bwMode="auto">
          <a:xfrm>
            <a:off x="4652963" y="5453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82" name="Freeform 1893"/>
          <p:cNvSpPr>
            <a:spLocks/>
          </p:cNvSpPr>
          <p:nvPr/>
        </p:nvSpPr>
        <p:spPr bwMode="auto">
          <a:xfrm>
            <a:off x="4310063" y="5129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83" name="Freeform 189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84" name="Freeform 1895"/>
          <p:cNvSpPr>
            <a:spLocks/>
          </p:cNvSpPr>
          <p:nvPr/>
        </p:nvSpPr>
        <p:spPr bwMode="auto">
          <a:xfrm>
            <a:off x="4652963" y="5338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85" name="Freeform 1896"/>
          <p:cNvSpPr>
            <a:spLocks/>
          </p:cNvSpPr>
          <p:nvPr/>
        </p:nvSpPr>
        <p:spPr bwMode="auto">
          <a:xfrm>
            <a:off x="4729163" y="45100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86" name="Freeform 1897"/>
          <p:cNvSpPr>
            <a:spLocks/>
          </p:cNvSpPr>
          <p:nvPr/>
        </p:nvSpPr>
        <p:spPr bwMode="auto">
          <a:xfrm>
            <a:off x="4348163" y="5081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87" name="Freeform 1898"/>
          <p:cNvSpPr>
            <a:spLocks/>
          </p:cNvSpPr>
          <p:nvPr/>
        </p:nvSpPr>
        <p:spPr bwMode="auto">
          <a:xfrm>
            <a:off x="4538663"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88" name="Freeform 1899"/>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89" name="Freeform 1900"/>
          <p:cNvSpPr>
            <a:spLocks/>
          </p:cNvSpPr>
          <p:nvPr/>
        </p:nvSpPr>
        <p:spPr bwMode="auto">
          <a:xfrm>
            <a:off x="4195763" y="41386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90" name="Freeform 1901"/>
          <p:cNvSpPr>
            <a:spLocks/>
          </p:cNvSpPr>
          <p:nvPr/>
        </p:nvSpPr>
        <p:spPr bwMode="auto">
          <a:xfrm>
            <a:off x="4176713" y="48529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91" name="Freeform 1902"/>
          <p:cNvSpPr>
            <a:spLocks/>
          </p:cNvSpPr>
          <p:nvPr/>
        </p:nvSpPr>
        <p:spPr bwMode="auto">
          <a:xfrm>
            <a:off x="4452938"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92" name="Freeform 1903"/>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93" name="Freeform 1904"/>
          <p:cNvSpPr>
            <a:spLocks/>
          </p:cNvSpPr>
          <p:nvPr/>
        </p:nvSpPr>
        <p:spPr bwMode="auto">
          <a:xfrm>
            <a:off x="3795713" y="4643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94" name="Freeform 1905"/>
          <p:cNvSpPr>
            <a:spLocks/>
          </p:cNvSpPr>
          <p:nvPr/>
        </p:nvSpPr>
        <p:spPr bwMode="auto">
          <a:xfrm>
            <a:off x="4214813" y="52339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95" name="Freeform 1906"/>
          <p:cNvSpPr>
            <a:spLocks/>
          </p:cNvSpPr>
          <p:nvPr/>
        </p:nvSpPr>
        <p:spPr bwMode="auto">
          <a:xfrm>
            <a:off x="4672013" y="5443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96" name="Freeform 1907"/>
          <p:cNvSpPr>
            <a:spLocks/>
          </p:cNvSpPr>
          <p:nvPr/>
        </p:nvSpPr>
        <p:spPr bwMode="auto">
          <a:xfrm>
            <a:off x="4586288" y="5453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97" name="Freeform 1908"/>
          <p:cNvSpPr>
            <a:spLocks/>
          </p:cNvSpPr>
          <p:nvPr/>
        </p:nvSpPr>
        <p:spPr bwMode="auto">
          <a:xfrm>
            <a:off x="4043363" y="51577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98" name="Freeform 1909"/>
          <p:cNvSpPr>
            <a:spLocks/>
          </p:cNvSpPr>
          <p:nvPr/>
        </p:nvSpPr>
        <p:spPr bwMode="auto">
          <a:xfrm>
            <a:off x="3814763" y="4748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199" name="Freeform 1910"/>
          <p:cNvSpPr>
            <a:spLocks/>
          </p:cNvSpPr>
          <p:nvPr/>
        </p:nvSpPr>
        <p:spPr bwMode="auto">
          <a:xfrm>
            <a:off x="4481513" y="5395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00" name="Freeform 1911"/>
          <p:cNvSpPr>
            <a:spLocks/>
          </p:cNvSpPr>
          <p:nvPr/>
        </p:nvSpPr>
        <p:spPr bwMode="auto">
          <a:xfrm>
            <a:off x="4529138" y="4586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01" name="Freeform 1912"/>
          <p:cNvSpPr>
            <a:spLocks/>
          </p:cNvSpPr>
          <p:nvPr/>
        </p:nvSpPr>
        <p:spPr bwMode="auto">
          <a:xfrm>
            <a:off x="5024438" y="4605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02" name="Freeform 1913"/>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03" name="Freeform 1914"/>
          <p:cNvSpPr>
            <a:spLocks/>
          </p:cNvSpPr>
          <p:nvPr/>
        </p:nvSpPr>
        <p:spPr bwMode="auto">
          <a:xfrm>
            <a:off x="4510088"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04" name="Freeform 1915"/>
          <p:cNvSpPr>
            <a:spLocks/>
          </p:cNvSpPr>
          <p:nvPr/>
        </p:nvSpPr>
        <p:spPr bwMode="auto">
          <a:xfrm>
            <a:off x="4824413" y="4710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05" name="Freeform 1916"/>
          <p:cNvSpPr>
            <a:spLocks/>
          </p:cNvSpPr>
          <p:nvPr/>
        </p:nvSpPr>
        <p:spPr bwMode="auto">
          <a:xfrm>
            <a:off x="4167188" y="4271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06" name="Freeform 1917"/>
          <p:cNvSpPr>
            <a:spLocks/>
          </p:cNvSpPr>
          <p:nvPr/>
        </p:nvSpPr>
        <p:spPr bwMode="auto">
          <a:xfrm>
            <a:off x="4500563" y="5500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07" name="Freeform 1918"/>
          <p:cNvSpPr>
            <a:spLocks/>
          </p:cNvSpPr>
          <p:nvPr/>
        </p:nvSpPr>
        <p:spPr bwMode="auto">
          <a:xfrm>
            <a:off x="4367213" y="52435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08" name="Freeform 1919"/>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09" name="Freeform 1920"/>
          <p:cNvSpPr>
            <a:spLocks/>
          </p:cNvSpPr>
          <p:nvPr/>
        </p:nvSpPr>
        <p:spPr bwMode="auto">
          <a:xfrm>
            <a:off x="4224338" y="5348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10" name="Freeform 1921"/>
          <p:cNvSpPr>
            <a:spLocks/>
          </p:cNvSpPr>
          <p:nvPr/>
        </p:nvSpPr>
        <p:spPr bwMode="auto">
          <a:xfrm>
            <a:off x="4024313" y="47863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11" name="Freeform 1922"/>
          <p:cNvSpPr>
            <a:spLocks/>
          </p:cNvSpPr>
          <p:nvPr/>
        </p:nvSpPr>
        <p:spPr bwMode="auto">
          <a:xfrm>
            <a:off x="4110038" y="5072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12" name="Freeform 1923"/>
          <p:cNvSpPr>
            <a:spLocks/>
          </p:cNvSpPr>
          <p:nvPr/>
        </p:nvSpPr>
        <p:spPr bwMode="auto">
          <a:xfrm>
            <a:off x="3519488" y="4976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13" name="Freeform 1924"/>
          <p:cNvSpPr>
            <a:spLocks/>
          </p:cNvSpPr>
          <p:nvPr/>
        </p:nvSpPr>
        <p:spPr bwMode="auto">
          <a:xfrm>
            <a:off x="4110038" y="4957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14" name="Freeform 1925"/>
          <p:cNvSpPr>
            <a:spLocks/>
          </p:cNvSpPr>
          <p:nvPr/>
        </p:nvSpPr>
        <p:spPr bwMode="auto">
          <a:xfrm>
            <a:off x="4757738" y="52054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15" name="Freeform 1926"/>
          <p:cNvSpPr>
            <a:spLocks/>
          </p:cNvSpPr>
          <p:nvPr/>
        </p:nvSpPr>
        <p:spPr bwMode="auto">
          <a:xfrm>
            <a:off x="4443413"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16" name="Freeform 1927"/>
          <p:cNvSpPr>
            <a:spLocks/>
          </p:cNvSpPr>
          <p:nvPr/>
        </p:nvSpPr>
        <p:spPr bwMode="auto">
          <a:xfrm>
            <a:off x="4757738" y="51958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17" name="Freeform 1928"/>
          <p:cNvSpPr>
            <a:spLocks/>
          </p:cNvSpPr>
          <p:nvPr/>
        </p:nvSpPr>
        <p:spPr bwMode="auto">
          <a:xfrm>
            <a:off x="4538663" y="5500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18" name="Freeform 1929"/>
          <p:cNvSpPr>
            <a:spLocks/>
          </p:cNvSpPr>
          <p:nvPr/>
        </p:nvSpPr>
        <p:spPr bwMode="auto">
          <a:xfrm>
            <a:off x="4767263" y="53006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19" name="Freeform 1930"/>
          <p:cNvSpPr>
            <a:spLocks/>
          </p:cNvSpPr>
          <p:nvPr/>
        </p:nvSpPr>
        <p:spPr bwMode="auto">
          <a:xfrm>
            <a:off x="4090988" y="53101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20" name="Freeform 1931"/>
          <p:cNvSpPr>
            <a:spLocks/>
          </p:cNvSpPr>
          <p:nvPr/>
        </p:nvSpPr>
        <p:spPr bwMode="auto">
          <a:xfrm>
            <a:off x="4243388" y="5110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21" name="Freeform 1932"/>
          <p:cNvSpPr>
            <a:spLocks/>
          </p:cNvSpPr>
          <p:nvPr/>
        </p:nvSpPr>
        <p:spPr bwMode="auto">
          <a:xfrm>
            <a:off x="4614863" y="5462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22" name="Freeform 1933"/>
          <p:cNvSpPr>
            <a:spLocks/>
          </p:cNvSpPr>
          <p:nvPr/>
        </p:nvSpPr>
        <p:spPr bwMode="auto">
          <a:xfrm>
            <a:off x="3786188" y="37385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endParaRPr lang="en-US"/>
          </a:p>
        </p:txBody>
      </p:sp>
      <p:sp>
        <p:nvSpPr>
          <p:cNvPr id="1223" name="Freeform 1934"/>
          <p:cNvSpPr>
            <a:spLocks/>
          </p:cNvSpPr>
          <p:nvPr/>
        </p:nvSpPr>
        <p:spPr bwMode="auto">
          <a:xfrm>
            <a:off x="4176713" y="52530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24" name="Freeform 1935"/>
          <p:cNvSpPr>
            <a:spLocks/>
          </p:cNvSpPr>
          <p:nvPr/>
        </p:nvSpPr>
        <p:spPr bwMode="auto">
          <a:xfrm>
            <a:off x="4348163" y="5424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25" name="Freeform 1936"/>
          <p:cNvSpPr>
            <a:spLocks/>
          </p:cNvSpPr>
          <p:nvPr/>
        </p:nvSpPr>
        <p:spPr bwMode="auto">
          <a:xfrm>
            <a:off x="4900613" y="5062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26" name="Freeform 1937"/>
          <p:cNvSpPr>
            <a:spLocks/>
          </p:cNvSpPr>
          <p:nvPr/>
        </p:nvSpPr>
        <p:spPr bwMode="auto">
          <a:xfrm>
            <a:off x="4471988" y="5453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27" name="Freeform 1938"/>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28" name="Freeform 1939"/>
          <p:cNvSpPr>
            <a:spLocks/>
          </p:cNvSpPr>
          <p:nvPr/>
        </p:nvSpPr>
        <p:spPr bwMode="auto">
          <a:xfrm>
            <a:off x="4919663" y="4957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29" name="Freeform 1940"/>
          <p:cNvSpPr>
            <a:spLocks/>
          </p:cNvSpPr>
          <p:nvPr/>
        </p:nvSpPr>
        <p:spPr bwMode="auto">
          <a:xfrm>
            <a:off x="3900488" y="4643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30" name="Freeform 194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31" name="Freeform 1942"/>
          <p:cNvSpPr>
            <a:spLocks/>
          </p:cNvSpPr>
          <p:nvPr/>
        </p:nvSpPr>
        <p:spPr bwMode="auto">
          <a:xfrm>
            <a:off x="3738563" y="45672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32" name="Freeform 1943"/>
          <p:cNvSpPr>
            <a:spLocks/>
          </p:cNvSpPr>
          <p:nvPr/>
        </p:nvSpPr>
        <p:spPr bwMode="auto">
          <a:xfrm>
            <a:off x="4176713" y="51673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33" name="Freeform 1944"/>
          <p:cNvSpPr>
            <a:spLocks/>
          </p:cNvSpPr>
          <p:nvPr/>
        </p:nvSpPr>
        <p:spPr bwMode="auto">
          <a:xfrm>
            <a:off x="4548188" y="5500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34" name="Freeform 1945"/>
          <p:cNvSpPr>
            <a:spLocks/>
          </p:cNvSpPr>
          <p:nvPr/>
        </p:nvSpPr>
        <p:spPr bwMode="auto">
          <a:xfrm>
            <a:off x="4976813" y="4976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35" name="Freeform 1946"/>
          <p:cNvSpPr>
            <a:spLocks/>
          </p:cNvSpPr>
          <p:nvPr/>
        </p:nvSpPr>
        <p:spPr bwMode="auto">
          <a:xfrm>
            <a:off x="4033838" y="44053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36" name="Freeform 1947"/>
          <p:cNvSpPr>
            <a:spLocks/>
          </p:cNvSpPr>
          <p:nvPr/>
        </p:nvSpPr>
        <p:spPr bwMode="auto">
          <a:xfrm>
            <a:off x="3995738" y="51482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37" name="Freeform 1948"/>
          <p:cNvSpPr>
            <a:spLocks/>
          </p:cNvSpPr>
          <p:nvPr/>
        </p:nvSpPr>
        <p:spPr bwMode="auto">
          <a:xfrm>
            <a:off x="4681538" y="5434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38" name="Freeform 1949"/>
          <p:cNvSpPr>
            <a:spLocks/>
          </p:cNvSpPr>
          <p:nvPr/>
        </p:nvSpPr>
        <p:spPr bwMode="auto">
          <a:xfrm>
            <a:off x="4062413" y="47958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39" name="Freeform 1950"/>
          <p:cNvSpPr>
            <a:spLocks/>
          </p:cNvSpPr>
          <p:nvPr/>
        </p:nvSpPr>
        <p:spPr bwMode="auto">
          <a:xfrm>
            <a:off x="4529138" y="4576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40" name="Freeform 195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41" name="Freeform 1952"/>
          <p:cNvSpPr>
            <a:spLocks/>
          </p:cNvSpPr>
          <p:nvPr/>
        </p:nvSpPr>
        <p:spPr bwMode="auto">
          <a:xfrm>
            <a:off x="4910138" y="44529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42" name="Freeform 1953"/>
          <p:cNvSpPr>
            <a:spLocks/>
          </p:cNvSpPr>
          <p:nvPr/>
        </p:nvSpPr>
        <p:spPr bwMode="auto">
          <a:xfrm>
            <a:off x="4719638" y="5357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43" name="Freeform 195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44" name="Freeform 195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45" name="Freeform 1956"/>
          <p:cNvSpPr>
            <a:spLocks/>
          </p:cNvSpPr>
          <p:nvPr/>
        </p:nvSpPr>
        <p:spPr bwMode="auto">
          <a:xfrm>
            <a:off x="4567238" y="5453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46" name="Freeform 1957"/>
          <p:cNvSpPr>
            <a:spLocks/>
          </p:cNvSpPr>
          <p:nvPr/>
        </p:nvSpPr>
        <p:spPr bwMode="auto">
          <a:xfrm>
            <a:off x="5033963" y="40528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47" name="Freeform 1958"/>
          <p:cNvSpPr>
            <a:spLocks/>
          </p:cNvSpPr>
          <p:nvPr/>
        </p:nvSpPr>
        <p:spPr bwMode="auto">
          <a:xfrm>
            <a:off x="4719638" y="5053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48" name="Freeform 1959"/>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49" name="Freeform 1960"/>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50" name="Freeform 1961"/>
          <p:cNvSpPr>
            <a:spLocks/>
          </p:cNvSpPr>
          <p:nvPr/>
        </p:nvSpPr>
        <p:spPr bwMode="auto">
          <a:xfrm>
            <a:off x="5053013" y="4967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51" name="Freeform 1962"/>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52" name="Freeform 1963"/>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53" name="Freeform 196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54" name="Freeform 196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55" name="Freeform 1966"/>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56" name="Freeform 196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57" name="Freeform 1968"/>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58" name="Freeform 1969"/>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59" name="Freeform 1970"/>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60" name="Freeform 197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61" name="Freeform 1972"/>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62" name="Freeform 1973"/>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63" name="Freeform 197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64" name="Freeform 197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65" name="Freeform 1976"/>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66" name="Freeform 197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67" name="Freeform 1978"/>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68" name="Freeform 1979"/>
          <p:cNvSpPr>
            <a:spLocks/>
          </p:cNvSpPr>
          <p:nvPr/>
        </p:nvSpPr>
        <p:spPr bwMode="auto">
          <a:xfrm>
            <a:off x="4510088" y="5481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69" name="Freeform 1980"/>
          <p:cNvSpPr>
            <a:spLocks/>
          </p:cNvSpPr>
          <p:nvPr/>
        </p:nvSpPr>
        <p:spPr bwMode="auto">
          <a:xfrm>
            <a:off x="4529138" y="4576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70" name="Freeform 1981"/>
          <p:cNvSpPr>
            <a:spLocks/>
          </p:cNvSpPr>
          <p:nvPr/>
        </p:nvSpPr>
        <p:spPr bwMode="auto">
          <a:xfrm>
            <a:off x="4376738" y="5100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71" name="Freeform 1982"/>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72" name="Freeform 1983"/>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73" name="Freeform 1984"/>
          <p:cNvSpPr>
            <a:spLocks/>
          </p:cNvSpPr>
          <p:nvPr/>
        </p:nvSpPr>
        <p:spPr bwMode="auto">
          <a:xfrm>
            <a:off x="4491038" y="53197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74" name="Freeform 198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75" name="Freeform 1986"/>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76" name="Freeform 198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77" name="Freeform 1988"/>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78" name="Freeform 1989"/>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79" name="Freeform 1990"/>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80" name="Freeform 199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81" name="Freeform 1992"/>
          <p:cNvSpPr>
            <a:spLocks/>
          </p:cNvSpPr>
          <p:nvPr/>
        </p:nvSpPr>
        <p:spPr bwMode="auto">
          <a:xfrm>
            <a:off x="4529138" y="40814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82" name="Freeform 1993"/>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83" name="Freeform 1994"/>
          <p:cNvSpPr>
            <a:spLocks/>
          </p:cNvSpPr>
          <p:nvPr/>
        </p:nvSpPr>
        <p:spPr bwMode="auto">
          <a:xfrm>
            <a:off x="4062413" y="51958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84" name="Freeform 199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85" name="Freeform 1996"/>
          <p:cNvSpPr>
            <a:spLocks/>
          </p:cNvSpPr>
          <p:nvPr/>
        </p:nvSpPr>
        <p:spPr bwMode="auto">
          <a:xfrm>
            <a:off x="4329113" y="52339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86" name="Freeform 1997"/>
          <p:cNvSpPr>
            <a:spLocks/>
          </p:cNvSpPr>
          <p:nvPr/>
        </p:nvSpPr>
        <p:spPr bwMode="auto">
          <a:xfrm>
            <a:off x="4433888" y="5443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87" name="Freeform 1998"/>
          <p:cNvSpPr>
            <a:spLocks/>
          </p:cNvSpPr>
          <p:nvPr/>
        </p:nvSpPr>
        <p:spPr bwMode="auto">
          <a:xfrm>
            <a:off x="4529138" y="5510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88" name="Freeform 1999"/>
          <p:cNvSpPr>
            <a:spLocks/>
          </p:cNvSpPr>
          <p:nvPr/>
        </p:nvSpPr>
        <p:spPr bwMode="auto">
          <a:xfrm>
            <a:off x="4462463" y="52339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89" name="Freeform 2000"/>
          <p:cNvSpPr>
            <a:spLocks/>
          </p:cNvSpPr>
          <p:nvPr/>
        </p:nvSpPr>
        <p:spPr bwMode="auto">
          <a:xfrm>
            <a:off x="4700588" y="5414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90" name="Freeform 2001"/>
          <p:cNvSpPr>
            <a:spLocks/>
          </p:cNvSpPr>
          <p:nvPr/>
        </p:nvSpPr>
        <p:spPr bwMode="auto">
          <a:xfrm>
            <a:off x="3833813" y="52149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91" name="Freeform 2002"/>
          <p:cNvSpPr>
            <a:spLocks/>
          </p:cNvSpPr>
          <p:nvPr/>
        </p:nvSpPr>
        <p:spPr bwMode="auto">
          <a:xfrm>
            <a:off x="4310063" y="4748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92" name="Freeform 2003"/>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93" name="Freeform 200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94" name="Freeform 200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95" name="Freeform 2006"/>
          <p:cNvSpPr>
            <a:spLocks/>
          </p:cNvSpPr>
          <p:nvPr/>
        </p:nvSpPr>
        <p:spPr bwMode="auto">
          <a:xfrm>
            <a:off x="4529138" y="5510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96" name="Freeform 200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97" name="Freeform 2008"/>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98" name="Freeform 2009"/>
          <p:cNvSpPr>
            <a:spLocks/>
          </p:cNvSpPr>
          <p:nvPr/>
        </p:nvSpPr>
        <p:spPr bwMode="auto">
          <a:xfrm>
            <a:off x="4491038" y="52054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299" name="Freeform 2010"/>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00" name="Freeform 2011"/>
          <p:cNvSpPr>
            <a:spLocks/>
          </p:cNvSpPr>
          <p:nvPr/>
        </p:nvSpPr>
        <p:spPr bwMode="auto">
          <a:xfrm>
            <a:off x="4300538" y="48434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01" name="Freeform 2012"/>
          <p:cNvSpPr>
            <a:spLocks/>
          </p:cNvSpPr>
          <p:nvPr/>
        </p:nvSpPr>
        <p:spPr bwMode="auto">
          <a:xfrm>
            <a:off x="4452938" y="5043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02" name="Freeform 2013"/>
          <p:cNvSpPr>
            <a:spLocks/>
          </p:cNvSpPr>
          <p:nvPr/>
        </p:nvSpPr>
        <p:spPr bwMode="auto">
          <a:xfrm>
            <a:off x="4538663" y="5481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03" name="Freeform 2014"/>
          <p:cNvSpPr>
            <a:spLocks/>
          </p:cNvSpPr>
          <p:nvPr/>
        </p:nvSpPr>
        <p:spPr bwMode="auto">
          <a:xfrm>
            <a:off x="4557713" y="5434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04" name="Freeform 2015"/>
          <p:cNvSpPr>
            <a:spLocks/>
          </p:cNvSpPr>
          <p:nvPr/>
        </p:nvSpPr>
        <p:spPr bwMode="auto">
          <a:xfrm>
            <a:off x="5919788" y="4357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05" name="Freeform 2016"/>
          <p:cNvSpPr>
            <a:spLocks/>
          </p:cNvSpPr>
          <p:nvPr/>
        </p:nvSpPr>
        <p:spPr bwMode="auto">
          <a:xfrm>
            <a:off x="4357688" y="4729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06" name="Freeform 201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07" name="Freeform 2018"/>
          <p:cNvSpPr>
            <a:spLocks/>
          </p:cNvSpPr>
          <p:nvPr/>
        </p:nvSpPr>
        <p:spPr bwMode="auto">
          <a:xfrm>
            <a:off x="4433888" y="51387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08" name="Freeform 2019"/>
          <p:cNvSpPr>
            <a:spLocks/>
          </p:cNvSpPr>
          <p:nvPr/>
        </p:nvSpPr>
        <p:spPr bwMode="auto">
          <a:xfrm>
            <a:off x="5300663" y="48244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09" name="Freeform 2020"/>
          <p:cNvSpPr>
            <a:spLocks/>
          </p:cNvSpPr>
          <p:nvPr/>
        </p:nvSpPr>
        <p:spPr bwMode="auto">
          <a:xfrm>
            <a:off x="4672013" y="52054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10" name="Freeform 2021"/>
          <p:cNvSpPr>
            <a:spLocks/>
          </p:cNvSpPr>
          <p:nvPr/>
        </p:nvSpPr>
        <p:spPr bwMode="auto">
          <a:xfrm>
            <a:off x="5348288" y="43957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11" name="Freeform 2022"/>
          <p:cNvSpPr>
            <a:spLocks/>
          </p:cNvSpPr>
          <p:nvPr/>
        </p:nvSpPr>
        <p:spPr bwMode="auto">
          <a:xfrm>
            <a:off x="5405438" y="45481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12" name="Freeform 2023"/>
          <p:cNvSpPr>
            <a:spLocks/>
          </p:cNvSpPr>
          <p:nvPr/>
        </p:nvSpPr>
        <p:spPr bwMode="auto">
          <a:xfrm>
            <a:off x="4471988" y="5348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13" name="Freeform 2024"/>
          <p:cNvSpPr>
            <a:spLocks/>
          </p:cNvSpPr>
          <p:nvPr/>
        </p:nvSpPr>
        <p:spPr bwMode="auto">
          <a:xfrm>
            <a:off x="4576763" y="5481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14" name="Freeform 2025"/>
          <p:cNvSpPr>
            <a:spLocks/>
          </p:cNvSpPr>
          <p:nvPr/>
        </p:nvSpPr>
        <p:spPr bwMode="auto">
          <a:xfrm>
            <a:off x="4529138" y="5510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15" name="Freeform 2026"/>
          <p:cNvSpPr>
            <a:spLocks/>
          </p:cNvSpPr>
          <p:nvPr/>
        </p:nvSpPr>
        <p:spPr bwMode="auto">
          <a:xfrm>
            <a:off x="4710113" y="5043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16" name="Freeform 2027"/>
          <p:cNvSpPr>
            <a:spLocks/>
          </p:cNvSpPr>
          <p:nvPr/>
        </p:nvSpPr>
        <p:spPr bwMode="auto">
          <a:xfrm>
            <a:off x="4119563" y="5033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17" name="Freeform 2028"/>
          <p:cNvSpPr>
            <a:spLocks/>
          </p:cNvSpPr>
          <p:nvPr/>
        </p:nvSpPr>
        <p:spPr bwMode="auto">
          <a:xfrm>
            <a:off x="3824288" y="45386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18" name="Freeform 2029"/>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19" name="Freeform 2030"/>
          <p:cNvSpPr>
            <a:spLocks/>
          </p:cNvSpPr>
          <p:nvPr/>
        </p:nvSpPr>
        <p:spPr bwMode="auto">
          <a:xfrm>
            <a:off x="4672013" y="52054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20" name="Freeform 203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21" name="Freeform 2032"/>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22" name="Freeform 2033"/>
          <p:cNvSpPr>
            <a:spLocks/>
          </p:cNvSpPr>
          <p:nvPr/>
        </p:nvSpPr>
        <p:spPr bwMode="auto">
          <a:xfrm>
            <a:off x="3271838" y="49482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23" name="Freeform 203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24" name="Freeform 2035"/>
          <p:cNvSpPr>
            <a:spLocks/>
          </p:cNvSpPr>
          <p:nvPr/>
        </p:nvSpPr>
        <p:spPr bwMode="auto">
          <a:xfrm>
            <a:off x="4110038" y="4748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25" name="Freeform 2036"/>
          <p:cNvSpPr>
            <a:spLocks/>
          </p:cNvSpPr>
          <p:nvPr/>
        </p:nvSpPr>
        <p:spPr bwMode="auto">
          <a:xfrm>
            <a:off x="4529138" y="5510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26" name="Freeform 2037"/>
          <p:cNvSpPr>
            <a:spLocks/>
          </p:cNvSpPr>
          <p:nvPr/>
        </p:nvSpPr>
        <p:spPr bwMode="auto">
          <a:xfrm>
            <a:off x="4529138" y="4633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27" name="Freeform 2038"/>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28" name="Freeform 2039"/>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29" name="Freeform 2040"/>
          <p:cNvSpPr>
            <a:spLocks/>
          </p:cNvSpPr>
          <p:nvPr/>
        </p:nvSpPr>
        <p:spPr bwMode="auto">
          <a:xfrm>
            <a:off x="4710113" y="5053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30" name="Freeform 2041"/>
          <p:cNvSpPr>
            <a:spLocks/>
          </p:cNvSpPr>
          <p:nvPr/>
        </p:nvSpPr>
        <p:spPr bwMode="auto">
          <a:xfrm>
            <a:off x="4652963" y="51673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31" name="Freeform 2042"/>
          <p:cNvSpPr>
            <a:spLocks/>
          </p:cNvSpPr>
          <p:nvPr/>
        </p:nvSpPr>
        <p:spPr bwMode="auto">
          <a:xfrm>
            <a:off x="3405188" y="5100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32" name="Freeform 2043"/>
          <p:cNvSpPr>
            <a:spLocks/>
          </p:cNvSpPr>
          <p:nvPr/>
        </p:nvSpPr>
        <p:spPr bwMode="auto">
          <a:xfrm>
            <a:off x="3967163" y="40052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endParaRPr lang="en-US"/>
          </a:p>
        </p:txBody>
      </p:sp>
      <p:sp>
        <p:nvSpPr>
          <p:cNvPr id="1333" name="Freeform 2044"/>
          <p:cNvSpPr>
            <a:spLocks/>
          </p:cNvSpPr>
          <p:nvPr/>
        </p:nvSpPr>
        <p:spPr bwMode="auto">
          <a:xfrm>
            <a:off x="4443413" y="5443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34" name="Freeform 2045"/>
          <p:cNvSpPr>
            <a:spLocks/>
          </p:cNvSpPr>
          <p:nvPr/>
        </p:nvSpPr>
        <p:spPr bwMode="auto">
          <a:xfrm>
            <a:off x="4567238" y="53863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35" name="Freeform 2046"/>
          <p:cNvSpPr>
            <a:spLocks/>
          </p:cNvSpPr>
          <p:nvPr/>
        </p:nvSpPr>
        <p:spPr bwMode="auto">
          <a:xfrm>
            <a:off x="4529138" y="5500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36" name="Freeform 2047"/>
          <p:cNvSpPr>
            <a:spLocks/>
          </p:cNvSpPr>
          <p:nvPr/>
        </p:nvSpPr>
        <p:spPr bwMode="auto">
          <a:xfrm>
            <a:off x="4557713" y="53863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37" name="Freeform 2048"/>
          <p:cNvSpPr>
            <a:spLocks/>
          </p:cNvSpPr>
          <p:nvPr/>
        </p:nvSpPr>
        <p:spPr bwMode="auto">
          <a:xfrm>
            <a:off x="4224338" y="5081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38" name="Freeform 2049"/>
          <p:cNvSpPr>
            <a:spLocks/>
          </p:cNvSpPr>
          <p:nvPr/>
        </p:nvSpPr>
        <p:spPr bwMode="auto">
          <a:xfrm>
            <a:off x="4167188" y="4595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39" name="Freeform 2050"/>
          <p:cNvSpPr>
            <a:spLocks/>
          </p:cNvSpPr>
          <p:nvPr/>
        </p:nvSpPr>
        <p:spPr bwMode="auto">
          <a:xfrm>
            <a:off x="4338638" y="53101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40" name="Freeform 2051"/>
          <p:cNvSpPr>
            <a:spLocks/>
          </p:cNvSpPr>
          <p:nvPr/>
        </p:nvSpPr>
        <p:spPr bwMode="auto">
          <a:xfrm>
            <a:off x="4243388" y="5110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41" name="Freeform 2052"/>
          <p:cNvSpPr>
            <a:spLocks/>
          </p:cNvSpPr>
          <p:nvPr/>
        </p:nvSpPr>
        <p:spPr bwMode="auto">
          <a:xfrm>
            <a:off x="4462463" y="53006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42" name="Freeform 2053"/>
          <p:cNvSpPr>
            <a:spLocks/>
          </p:cNvSpPr>
          <p:nvPr/>
        </p:nvSpPr>
        <p:spPr bwMode="auto">
          <a:xfrm>
            <a:off x="4576763" y="53292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43" name="Freeform 205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44" name="Freeform 2055"/>
          <p:cNvSpPr>
            <a:spLocks/>
          </p:cNvSpPr>
          <p:nvPr/>
        </p:nvSpPr>
        <p:spPr bwMode="auto">
          <a:xfrm>
            <a:off x="3786188" y="5014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45" name="Freeform 2056"/>
          <p:cNvSpPr>
            <a:spLocks/>
          </p:cNvSpPr>
          <p:nvPr/>
        </p:nvSpPr>
        <p:spPr bwMode="auto">
          <a:xfrm>
            <a:off x="4443413" y="53292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46" name="Freeform 2057"/>
          <p:cNvSpPr>
            <a:spLocks/>
          </p:cNvSpPr>
          <p:nvPr/>
        </p:nvSpPr>
        <p:spPr bwMode="auto">
          <a:xfrm>
            <a:off x="4243388" y="51577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47" name="Freeform 2058"/>
          <p:cNvSpPr>
            <a:spLocks/>
          </p:cNvSpPr>
          <p:nvPr/>
        </p:nvSpPr>
        <p:spPr bwMode="auto">
          <a:xfrm>
            <a:off x="4376738" y="5405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48" name="Freeform 2059"/>
          <p:cNvSpPr>
            <a:spLocks/>
          </p:cNvSpPr>
          <p:nvPr/>
        </p:nvSpPr>
        <p:spPr bwMode="auto">
          <a:xfrm>
            <a:off x="4529138" y="4595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49" name="Freeform 2060"/>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50" name="Freeform 2061"/>
          <p:cNvSpPr>
            <a:spLocks/>
          </p:cNvSpPr>
          <p:nvPr/>
        </p:nvSpPr>
        <p:spPr bwMode="auto">
          <a:xfrm>
            <a:off x="4586288" y="5338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51" name="Freeform 2062"/>
          <p:cNvSpPr>
            <a:spLocks/>
          </p:cNvSpPr>
          <p:nvPr/>
        </p:nvSpPr>
        <p:spPr bwMode="auto">
          <a:xfrm>
            <a:off x="4548188" y="5443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52" name="Freeform 2063"/>
          <p:cNvSpPr>
            <a:spLocks/>
          </p:cNvSpPr>
          <p:nvPr/>
        </p:nvSpPr>
        <p:spPr bwMode="auto">
          <a:xfrm>
            <a:off x="4405313" y="49101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53" name="Freeform 2064"/>
          <p:cNvSpPr>
            <a:spLocks/>
          </p:cNvSpPr>
          <p:nvPr/>
        </p:nvSpPr>
        <p:spPr bwMode="auto">
          <a:xfrm>
            <a:off x="4595813" y="5357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54" name="Freeform 206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55" name="Freeform 2066"/>
          <p:cNvSpPr>
            <a:spLocks/>
          </p:cNvSpPr>
          <p:nvPr/>
        </p:nvSpPr>
        <p:spPr bwMode="auto">
          <a:xfrm>
            <a:off x="4529138" y="4576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56" name="Freeform 2067"/>
          <p:cNvSpPr>
            <a:spLocks/>
          </p:cNvSpPr>
          <p:nvPr/>
        </p:nvSpPr>
        <p:spPr bwMode="auto">
          <a:xfrm>
            <a:off x="4433888" y="48720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57" name="Freeform 2068"/>
          <p:cNvSpPr>
            <a:spLocks/>
          </p:cNvSpPr>
          <p:nvPr/>
        </p:nvSpPr>
        <p:spPr bwMode="auto">
          <a:xfrm>
            <a:off x="3690938" y="44910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58" name="Freeform 2069"/>
          <p:cNvSpPr>
            <a:spLocks/>
          </p:cNvSpPr>
          <p:nvPr/>
        </p:nvSpPr>
        <p:spPr bwMode="auto">
          <a:xfrm>
            <a:off x="4576763" y="5110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59" name="Freeform 2070"/>
          <p:cNvSpPr>
            <a:spLocks/>
          </p:cNvSpPr>
          <p:nvPr/>
        </p:nvSpPr>
        <p:spPr bwMode="auto">
          <a:xfrm>
            <a:off x="4233863" y="49958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60" name="Freeform 2071"/>
          <p:cNvSpPr>
            <a:spLocks/>
          </p:cNvSpPr>
          <p:nvPr/>
        </p:nvSpPr>
        <p:spPr bwMode="auto">
          <a:xfrm>
            <a:off x="4424363" y="51387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61" name="Freeform 2072"/>
          <p:cNvSpPr>
            <a:spLocks/>
          </p:cNvSpPr>
          <p:nvPr/>
        </p:nvSpPr>
        <p:spPr bwMode="auto">
          <a:xfrm>
            <a:off x="4348163" y="45005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62" name="Freeform 2073"/>
          <p:cNvSpPr>
            <a:spLocks/>
          </p:cNvSpPr>
          <p:nvPr/>
        </p:nvSpPr>
        <p:spPr bwMode="auto">
          <a:xfrm>
            <a:off x="4433888" y="5110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63" name="Freeform 2074"/>
          <p:cNvSpPr>
            <a:spLocks/>
          </p:cNvSpPr>
          <p:nvPr/>
        </p:nvSpPr>
        <p:spPr bwMode="auto">
          <a:xfrm>
            <a:off x="4462463" y="5043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64" name="Freeform 2075"/>
          <p:cNvSpPr>
            <a:spLocks/>
          </p:cNvSpPr>
          <p:nvPr/>
        </p:nvSpPr>
        <p:spPr bwMode="auto">
          <a:xfrm>
            <a:off x="4471988" y="53292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65" name="Freeform 2076"/>
          <p:cNvSpPr>
            <a:spLocks/>
          </p:cNvSpPr>
          <p:nvPr/>
        </p:nvSpPr>
        <p:spPr bwMode="auto">
          <a:xfrm>
            <a:off x="4471988" y="5367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66" name="Freeform 2077"/>
          <p:cNvSpPr>
            <a:spLocks/>
          </p:cNvSpPr>
          <p:nvPr/>
        </p:nvSpPr>
        <p:spPr bwMode="auto">
          <a:xfrm>
            <a:off x="4452938" y="5414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67" name="Freeform 2078"/>
          <p:cNvSpPr>
            <a:spLocks/>
          </p:cNvSpPr>
          <p:nvPr/>
        </p:nvSpPr>
        <p:spPr bwMode="auto">
          <a:xfrm>
            <a:off x="4405313" y="51577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68" name="Freeform 2079"/>
          <p:cNvSpPr>
            <a:spLocks/>
          </p:cNvSpPr>
          <p:nvPr/>
        </p:nvSpPr>
        <p:spPr bwMode="auto">
          <a:xfrm>
            <a:off x="4519613" y="5481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69" name="Freeform 2080"/>
          <p:cNvSpPr>
            <a:spLocks/>
          </p:cNvSpPr>
          <p:nvPr/>
        </p:nvSpPr>
        <p:spPr bwMode="auto">
          <a:xfrm>
            <a:off x="4462463" y="5348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70" name="Freeform 2081"/>
          <p:cNvSpPr>
            <a:spLocks/>
          </p:cNvSpPr>
          <p:nvPr/>
        </p:nvSpPr>
        <p:spPr bwMode="auto">
          <a:xfrm>
            <a:off x="4662488" y="5348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71" name="Freeform 2082"/>
          <p:cNvSpPr>
            <a:spLocks/>
          </p:cNvSpPr>
          <p:nvPr/>
        </p:nvSpPr>
        <p:spPr bwMode="auto">
          <a:xfrm>
            <a:off x="4557713" y="52054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72" name="Freeform 2083"/>
          <p:cNvSpPr>
            <a:spLocks/>
          </p:cNvSpPr>
          <p:nvPr/>
        </p:nvSpPr>
        <p:spPr bwMode="auto">
          <a:xfrm>
            <a:off x="4557713" y="5348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73" name="Freeform 2084"/>
          <p:cNvSpPr>
            <a:spLocks/>
          </p:cNvSpPr>
          <p:nvPr/>
        </p:nvSpPr>
        <p:spPr bwMode="auto">
          <a:xfrm>
            <a:off x="4443413" y="52435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74" name="Freeform 2085"/>
          <p:cNvSpPr>
            <a:spLocks/>
          </p:cNvSpPr>
          <p:nvPr/>
        </p:nvSpPr>
        <p:spPr bwMode="auto">
          <a:xfrm>
            <a:off x="4433888" y="5338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75" name="Freeform 2086"/>
          <p:cNvSpPr>
            <a:spLocks/>
          </p:cNvSpPr>
          <p:nvPr/>
        </p:nvSpPr>
        <p:spPr bwMode="auto">
          <a:xfrm>
            <a:off x="4471988" y="53292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76" name="Freeform 2087"/>
          <p:cNvSpPr>
            <a:spLocks/>
          </p:cNvSpPr>
          <p:nvPr/>
        </p:nvSpPr>
        <p:spPr bwMode="auto">
          <a:xfrm>
            <a:off x="4519613" y="5481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77" name="Freeform 2088"/>
          <p:cNvSpPr>
            <a:spLocks/>
          </p:cNvSpPr>
          <p:nvPr/>
        </p:nvSpPr>
        <p:spPr bwMode="auto">
          <a:xfrm>
            <a:off x="4519613"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78" name="Freeform 2089"/>
          <p:cNvSpPr>
            <a:spLocks/>
          </p:cNvSpPr>
          <p:nvPr/>
        </p:nvSpPr>
        <p:spPr bwMode="auto">
          <a:xfrm>
            <a:off x="4557713" y="52911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79" name="Freeform 2090"/>
          <p:cNvSpPr>
            <a:spLocks/>
          </p:cNvSpPr>
          <p:nvPr/>
        </p:nvSpPr>
        <p:spPr bwMode="auto">
          <a:xfrm>
            <a:off x="4452938" y="49196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80" name="Freeform 2091"/>
          <p:cNvSpPr>
            <a:spLocks/>
          </p:cNvSpPr>
          <p:nvPr/>
        </p:nvSpPr>
        <p:spPr bwMode="auto">
          <a:xfrm>
            <a:off x="4519613" y="5481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81" name="Freeform 2093"/>
          <p:cNvSpPr>
            <a:spLocks/>
          </p:cNvSpPr>
          <p:nvPr/>
        </p:nvSpPr>
        <p:spPr bwMode="auto">
          <a:xfrm>
            <a:off x="4614863" y="51577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82" name="Freeform 2094"/>
          <p:cNvSpPr>
            <a:spLocks/>
          </p:cNvSpPr>
          <p:nvPr/>
        </p:nvSpPr>
        <p:spPr bwMode="auto">
          <a:xfrm>
            <a:off x="4586288" y="52911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83" name="Freeform 2095"/>
          <p:cNvSpPr>
            <a:spLocks/>
          </p:cNvSpPr>
          <p:nvPr/>
        </p:nvSpPr>
        <p:spPr bwMode="auto">
          <a:xfrm>
            <a:off x="4548188" y="5453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84" name="Freeform 2096"/>
          <p:cNvSpPr>
            <a:spLocks/>
          </p:cNvSpPr>
          <p:nvPr/>
        </p:nvSpPr>
        <p:spPr bwMode="auto">
          <a:xfrm>
            <a:off x="4443413" y="5462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85" name="Freeform 2097"/>
          <p:cNvSpPr>
            <a:spLocks/>
          </p:cNvSpPr>
          <p:nvPr/>
        </p:nvSpPr>
        <p:spPr bwMode="auto">
          <a:xfrm>
            <a:off x="4710113" y="45196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86" name="Freeform 2098"/>
          <p:cNvSpPr>
            <a:spLocks/>
          </p:cNvSpPr>
          <p:nvPr/>
        </p:nvSpPr>
        <p:spPr bwMode="auto">
          <a:xfrm>
            <a:off x="4652963" y="53101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87" name="Freeform 2099"/>
          <p:cNvSpPr>
            <a:spLocks/>
          </p:cNvSpPr>
          <p:nvPr/>
        </p:nvSpPr>
        <p:spPr bwMode="auto">
          <a:xfrm>
            <a:off x="4519613" y="5462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88" name="Freeform 2100"/>
          <p:cNvSpPr>
            <a:spLocks/>
          </p:cNvSpPr>
          <p:nvPr/>
        </p:nvSpPr>
        <p:spPr bwMode="auto">
          <a:xfrm>
            <a:off x="4548188" y="5443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89" name="Freeform 2101"/>
          <p:cNvSpPr>
            <a:spLocks/>
          </p:cNvSpPr>
          <p:nvPr/>
        </p:nvSpPr>
        <p:spPr bwMode="auto">
          <a:xfrm>
            <a:off x="4510088" y="5453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90" name="Freeform 2102"/>
          <p:cNvSpPr>
            <a:spLocks/>
          </p:cNvSpPr>
          <p:nvPr/>
        </p:nvSpPr>
        <p:spPr bwMode="auto">
          <a:xfrm>
            <a:off x="4329113" y="4957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91" name="Freeform 2103"/>
          <p:cNvSpPr>
            <a:spLocks/>
          </p:cNvSpPr>
          <p:nvPr/>
        </p:nvSpPr>
        <p:spPr bwMode="auto">
          <a:xfrm>
            <a:off x="4005263" y="5100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92" name="Freeform 2104"/>
          <p:cNvSpPr>
            <a:spLocks/>
          </p:cNvSpPr>
          <p:nvPr/>
        </p:nvSpPr>
        <p:spPr bwMode="auto">
          <a:xfrm>
            <a:off x="4481513" y="48910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93" name="Freeform 2105"/>
          <p:cNvSpPr>
            <a:spLocks/>
          </p:cNvSpPr>
          <p:nvPr/>
        </p:nvSpPr>
        <p:spPr bwMode="auto">
          <a:xfrm>
            <a:off x="4233863" y="4605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94" name="Freeform 2106"/>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95" name="Freeform 2107"/>
          <p:cNvSpPr>
            <a:spLocks/>
          </p:cNvSpPr>
          <p:nvPr/>
        </p:nvSpPr>
        <p:spPr bwMode="auto">
          <a:xfrm>
            <a:off x="4471988" y="53101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96" name="Freeform 2108"/>
          <p:cNvSpPr>
            <a:spLocks/>
          </p:cNvSpPr>
          <p:nvPr/>
        </p:nvSpPr>
        <p:spPr bwMode="auto">
          <a:xfrm>
            <a:off x="4281488" y="53768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97" name="Freeform 2109"/>
          <p:cNvSpPr>
            <a:spLocks/>
          </p:cNvSpPr>
          <p:nvPr/>
        </p:nvSpPr>
        <p:spPr bwMode="auto">
          <a:xfrm>
            <a:off x="4100513" y="4700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98" name="Freeform 2110"/>
          <p:cNvSpPr>
            <a:spLocks/>
          </p:cNvSpPr>
          <p:nvPr/>
        </p:nvSpPr>
        <p:spPr bwMode="auto">
          <a:xfrm>
            <a:off x="4614863" y="52816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399" name="Freeform 2111"/>
          <p:cNvSpPr>
            <a:spLocks/>
          </p:cNvSpPr>
          <p:nvPr/>
        </p:nvSpPr>
        <p:spPr bwMode="auto">
          <a:xfrm>
            <a:off x="4529138" y="4586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00" name="Freeform 2112"/>
          <p:cNvSpPr>
            <a:spLocks/>
          </p:cNvSpPr>
          <p:nvPr/>
        </p:nvSpPr>
        <p:spPr bwMode="auto">
          <a:xfrm>
            <a:off x="4090988" y="5091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01" name="Freeform 2113"/>
          <p:cNvSpPr>
            <a:spLocks/>
          </p:cNvSpPr>
          <p:nvPr/>
        </p:nvSpPr>
        <p:spPr bwMode="auto">
          <a:xfrm>
            <a:off x="4548188" y="5414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02" name="Freeform 2114"/>
          <p:cNvSpPr>
            <a:spLocks/>
          </p:cNvSpPr>
          <p:nvPr/>
        </p:nvSpPr>
        <p:spPr bwMode="auto">
          <a:xfrm>
            <a:off x="3871913" y="5091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03" name="Freeform 2115"/>
          <p:cNvSpPr>
            <a:spLocks/>
          </p:cNvSpPr>
          <p:nvPr/>
        </p:nvSpPr>
        <p:spPr bwMode="auto">
          <a:xfrm>
            <a:off x="4405313" y="52720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04" name="Freeform 2116"/>
          <p:cNvSpPr>
            <a:spLocks/>
          </p:cNvSpPr>
          <p:nvPr/>
        </p:nvSpPr>
        <p:spPr bwMode="auto">
          <a:xfrm>
            <a:off x="4271963" y="4967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05" name="Freeform 2117"/>
          <p:cNvSpPr>
            <a:spLocks/>
          </p:cNvSpPr>
          <p:nvPr/>
        </p:nvSpPr>
        <p:spPr bwMode="auto">
          <a:xfrm>
            <a:off x="4557713" y="5434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06" name="Freeform 2118"/>
          <p:cNvSpPr>
            <a:spLocks/>
          </p:cNvSpPr>
          <p:nvPr/>
        </p:nvSpPr>
        <p:spPr bwMode="auto">
          <a:xfrm>
            <a:off x="4738688" y="52816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07" name="Freeform 2119"/>
          <p:cNvSpPr>
            <a:spLocks/>
          </p:cNvSpPr>
          <p:nvPr/>
        </p:nvSpPr>
        <p:spPr bwMode="auto">
          <a:xfrm>
            <a:off x="4481513" y="5348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08" name="Freeform 2120"/>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09" name="Freeform 2121"/>
          <p:cNvSpPr>
            <a:spLocks/>
          </p:cNvSpPr>
          <p:nvPr/>
        </p:nvSpPr>
        <p:spPr bwMode="auto">
          <a:xfrm>
            <a:off x="4348163" y="5072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10" name="Freeform 2122"/>
          <p:cNvSpPr>
            <a:spLocks/>
          </p:cNvSpPr>
          <p:nvPr/>
        </p:nvSpPr>
        <p:spPr bwMode="auto">
          <a:xfrm>
            <a:off x="3995738" y="47577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11" name="Freeform 2123"/>
          <p:cNvSpPr>
            <a:spLocks/>
          </p:cNvSpPr>
          <p:nvPr/>
        </p:nvSpPr>
        <p:spPr bwMode="auto">
          <a:xfrm>
            <a:off x="5253038" y="48625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12" name="Freeform 2124"/>
          <p:cNvSpPr>
            <a:spLocks/>
          </p:cNvSpPr>
          <p:nvPr/>
        </p:nvSpPr>
        <p:spPr bwMode="auto">
          <a:xfrm>
            <a:off x="4529138" y="4652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13" name="Freeform 2125"/>
          <p:cNvSpPr>
            <a:spLocks/>
          </p:cNvSpPr>
          <p:nvPr/>
        </p:nvSpPr>
        <p:spPr bwMode="auto">
          <a:xfrm>
            <a:off x="4614863" y="47577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14" name="Freeform 2126"/>
          <p:cNvSpPr>
            <a:spLocks/>
          </p:cNvSpPr>
          <p:nvPr/>
        </p:nvSpPr>
        <p:spPr bwMode="auto">
          <a:xfrm>
            <a:off x="4386263" y="5033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15" name="Freeform 2127"/>
          <p:cNvSpPr>
            <a:spLocks/>
          </p:cNvSpPr>
          <p:nvPr/>
        </p:nvSpPr>
        <p:spPr bwMode="auto">
          <a:xfrm>
            <a:off x="4357688" y="52435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16" name="Freeform 2128"/>
          <p:cNvSpPr>
            <a:spLocks/>
          </p:cNvSpPr>
          <p:nvPr/>
        </p:nvSpPr>
        <p:spPr bwMode="auto">
          <a:xfrm>
            <a:off x="4633913" y="53101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17" name="Freeform 2129"/>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18" name="Freeform 2130"/>
          <p:cNvSpPr>
            <a:spLocks/>
          </p:cNvSpPr>
          <p:nvPr/>
        </p:nvSpPr>
        <p:spPr bwMode="auto">
          <a:xfrm>
            <a:off x="4595813" y="5338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19" name="Freeform 2131"/>
          <p:cNvSpPr>
            <a:spLocks/>
          </p:cNvSpPr>
          <p:nvPr/>
        </p:nvSpPr>
        <p:spPr bwMode="auto">
          <a:xfrm>
            <a:off x="4252913" y="53101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20" name="Freeform 2132"/>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21" name="Freeform 2133"/>
          <p:cNvSpPr>
            <a:spLocks/>
          </p:cNvSpPr>
          <p:nvPr/>
        </p:nvSpPr>
        <p:spPr bwMode="auto">
          <a:xfrm>
            <a:off x="4529138" y="5510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22" name="Freeform 213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23" name="Freeform 2135"/>
          <p:cNvSpPr>
            <a:spLocks/>
          </p:cNvSpPr>
          <p:nvPr/>
        </p:nvSpPr>
        <p:spPr bwMode="auto">
          <a:xfrm>
            <a:off x="5176838" y="48148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24" name="Freeform 2136"/>
          <p:cNvSpPr>
            <a:spLocks/>
          </p:cNvSpPr>
          <p:nvPr/>
        </p:nvSpPr>
        <p:spPr bwMode="auto">
          <a:xfrm>
            <a:off x="4738688" y="53197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25" name="Freeform 2137"/>
          <p:cNvSpPr>
            <a:spLocks/>
          </p:cNvSpPr>
          <p:nvPr/>
        </p:nvSpPr>
        <p:spPr bwMode="auto">
          <a:xfrm>
            <a:off x="4576763" y="52530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26" name="Freeform 2138"/>
          <p:cNvSpPr>
            <a:spLocks/>
          </p:cNvSpPr>
          <p:nvPr/>
        </p:nvSpPr>
        <p:spPr bwMode="auto">
          <a:xfrm>
            <a:off x="4414838" y="5053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27" name="Freeform 2139"/>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28" name="Freeform 2140"/>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29" name="Freeform 2141"/>
          <p:cNvSpPr>
            <a:spLocks/>
          </p:cNvSpPr>
          <p:nvPr/>
        </p:nvSpPr>
        <p:spPr bwMode="auto">
          <a:xfrm>
            <a:off x="5205413" y="5062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30" name="Freeform 2142"/>
          <p:cNvSpPr>
            <a:spLocks/>
          </p:cNvSpPr>
          <p:nvPr/>
        </p:nvSpPr>
        <p:spPr bwMode="auto">
          <a:xfrm>
            <a:off x="4386263" y="5348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31" name="Freeform 2143"/>
          <p:cNvSpPr>
            <a:spLocks/>
          </p:cNvSpPr>
          <p:nvPr/>
        </p:nvSpPr>
        <p:spPr bwMode="auto">
          <a:xfrm>
            <a:off x="4919663" y="49958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32" name="Freeform 2144"/>
          <p:cNvSpPr>
            <a:spLocks/>
          </p:cNvSpPr>
          <p:nvPr/>
        </p:nvSpPr>
        <p:spPr bwMode="auto">
          <a:xfrm>
            <a:off x="4271963" y="5348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33" name="Freeform 214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34" name="Freeform 2146"/>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35" name="Freeform 2147"/>
          <p:cNvSpPr>
            <a:spLocks/>
          </p:cNvSpPr>
          <p:nvPr/>
        </p:nvSpPr>
        <p:spPr bwMode="auto">
          <a:xfrm>
            <a:off x="4014788" y="51577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36" name="Freeform 2148"/>
          <p:cNvSpPr>
            <a:spLocks/>
          </p:cNvSpPr>
          <p:nvPr/>
        </p:nvSpPr>
        <p:spPr bwMode="auto">
          <a:xfrm>
            <a:off x="4462463" y="5443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37" name="Freeform 2149"/>
          <p:cNvSpPr>
            <a:spLocks/>
          </p:cNvSpPr>
          <p:nvPr/>
        </p:nvSpPr>
        <p:spPr bwMode="auto">
          <a:xfrm>
            <a:off x="4652963" y="51863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38" name="Freeform 2150"/>
          <p:cNvSpPr>
            <a:spLocks/>
          </p:cNvSpPr>
          <p:nvPr/>
        </p:nvSpPr>
        <p:spPr bwMode="auto">
          <a:xfrm>
            <a:off x="4310063" y="5100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39" name="Freeform 2151"/>
          <p:cNvSpPr>
            <a:spLocks/>
          </p:cNvSpPr>
          <p:nvPr/>
        </p:nvSpPr>
        <p:spPr bwMode="auto">
          <a:xfrm>
            <a:off x="4491038" y="5405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40" name="Freeform 2152"/>
          <p:cNvSpPr>
            <a:spLocks/>
          </p:cNvSpPr>
          <p:nvPr/>
        </p:nvSpPr>
        <p:spPr bwMode="auto">
          <a:xfrm>
            <a:off x="3719513" y="2738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endParaRPr lang="en-US"/>
          </a:p>
        </p:txBody>
      </p:sp>
      <p:sp>
        <p:nvSpPr>
          <p:cNvPr id="1441" name="Freeform 2153"/>
          <p:cNvSpPr>
            <a:spLocks/>
          </p:cNvSpPr>
          <p:nvPr/>
        </p:nvSpPr>
        <p:spPr bwMode="auto">
          <a:xfrm>
            <a:off x="4310063" y="4957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42" name="Freeform 215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43" name="Freeform 215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44" name="Freeform 2156"/>
          <p:cNvSpPr>
            <a:spLocks/>
          </p:cNvSpPr>
          <p:nvPr/>
        </p:nvSpPr>
        <p:spPr bwMode="auto">
          <a:xfrm>
            <a:off x="4852988" y="41100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45" name="Freeform 2157"/>
          <p:cNvSpPr>
            <a:spLocks/>
          </p:cNvSpPr>
          <p:nvPr/>
        </p:nvSpPr>
        <p:spPr bwMode="auto">
          <a:xfrm>
            <a:off x="5386388" y="45291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46" name="Freeform 2158"/>
          <p:cNvSpPr>
            <a:spLocks/>
          </p:cNvSpPr>
          <p:nvPr/>
        </p:nvSpPr>
        <p:spPr bwMode="auto">
          <a:xfrm>
            <a:off x="3910013" y="48910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47" name="Freeform 2159"/>
          <p:cNvSpPr>
            <a:spLocks/>
          </p:cNvSpPr>
          <p:nvPr/>
        </p:nvSpPr>
        <p:spPr bwMode="auto">
          <a:xfrm>
            <a:off x="4538663" y="5500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48" name="Freeform 2160"/>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49" name="Freeform 2161"/>
          <p:cNvSpPr>
            <a:spLocks/>
          </p:cNvSpPr>
          <p:nvPr/>
        </p:nvSpPr>
        <p:spPr bwMode="auto">
          <a:xfrm>
            <a:off x="4538663" y="5500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50" name="Freeform 2162"/>
          <p:cNvSpPr>
            <a:spLocks/>
          </p:cNvSpPr>
          <p:nvPr/>
        </p:nvSpPr>
        <p:spPr bwMode="auto">
          <a:xfrm>
            <a:off x="4281488" y="52054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51" name="Freeform 2163"/>
          <p:cNvSpPr>
            <a:spLocks/>
          </p:cNvSpPr>
          <p:nvPr/>
        </p:nvSpPr>
        <p:spPr bwMode="auto">
          <a:xfrm>
            <a:off x="4576763" y="52244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52" name="Freeform 216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53" name="Freeform 2165"/>
          <p:cNvSpPr>
            <a:spLocks/>
          </p:cNvSpPr>
          <p:nvPr/>
        </p:nvSpPr>
        <p:spPr bwMode="auto">
          <a:xfrm>
            <a:off x="4462463" y="53863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54" name="Freeform 2166"/>
          <p:cNvSpPr>
            <a:spLocks/>
          </p:cNvSpPr>
          <p:nvPr/>
        </p:nvSpPr>
        <p:spPr bwMode="auto">
          <a:xfrm>
            <a:off x="4548188" y="5424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55" name="Freeform 2167"/>
          <p:cNvSpPr>
            <a:spLocks/>
          </p:cNvSpPr>
          <p:nvPr/>
        </p:nvSpPr>
        <p:spPr bwMode="auto">
          <a:xfrm>
            <a:off x="4386263" y="5367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56" name="Freeform 2168"/>
          <p:cNvSpPr>
            <a:spLocks/>
          </p:cNvSpPr>
          <p:nvPr/>
        </p:nvSpPr>
        <p:spPr bwMode="auto">
          <a:xfrm>
            <a:off x="4633913" y="5091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57" name="Freeform 2169"/>
          <p:cNvSpPr>
            <a:spLocks/>
          </p:cNvSpPr>
          <p:nvPr/>
        </p:nvSpPr>
        <p:spPr bwMode="auto">
          <a:xfrm>
            <a:off x="4757738" y="41290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58" name="Freeform 2170"/>
          <p:cNvSpPr>
            <a:spLocks/>
          </p:cNvSpPr>
          <p:nvPr/>
        </p:nvSpPr>
        <p:spPr bwMode="auto">
          <a:xfrm>
            <a:off x="4376738" y="5129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59" name="Freeform 2171"/>
          <p:cNvSpPr>
            <a:spLocks/>
          </p:cNvSpPr>
          <p:nvPr/>
        </p:nvSpPr>
        <p:spPr bwMode="auto">
          <a:xfrm>
            <a:off x="4538663" y="5491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60" name="Freeform 2172"/>
          <p:cNvSpPr>
            <a:spLocks/>
          </p:cNvSpPr>
          <p:nvPr/>
        </p:nvSpPr>
        <p:spPr bwMode="auto">
          <a:xfrm>
            <a:off x="4529138" y="5510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61" name="Freeform 2173"/>
          <p:cNvSpPr>
            <a:spLocks/>
          </p:cNvSpPr>
          <p:nvPr/>
        </p:nvSpPr>
        <p:spPr bwMode="auto">
          <a:xfrm>
            <a:off x="4281488" y="47958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62" name="Freeform 2174"/>
          <p:cNvSpPr>
            <a:spLocks/>
          </p:cNvSpPr>
          <p:nvPr/>
        </p:nvSpPr>
        <p:spPr bwMode="auto">
          <a:xfrm>
            <a:off x="4605338" y="51387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63" name="Freeform 2175"/>
          <p:cNvSpPr>
            <a:spLocks/>
          </p:cNvSpPr>
          <p:nvPr/>
        </p:nvSpPr>
        <p:spPr bwMode="auto">
          <a:xfrm>
            <a:off x="4614863" y="44529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64" name="Freeform 2176"/>
          <p:cNvSpPr>
            <a:spLocks/>
          </p:cNvSpPr>
          <p:nvPr/>
        </p:nvSpPr>
        <p:spPr bwMode="auto">
          <a:xfrm>
            <a:off x="4643438" y="50053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65" name="Freeform 217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66" name="Freeform 2178"/>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67" name="Freeform 2179"/>
          <p:cNvSpPr>
            <a:spLocks/>
          </p:cNvSpPr>
          <p:nvPr/>
        </p:nvSpPr>
        <p:spPr bwMode="auto">
          <a:xfrm>
            <a:off x="4433888" y="5129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68" name="Freeform 2180"/>
          <p:cNvSpPr>
            <a:spLocks/>
          </p:cNvSpPr>
          <p:nvPr/>
        </p:nvSpPr>
        <p:spPr bwMode="auto">
          <a:xfrm>
            <a:off x="4557713" y="5357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69" name="Freeform 218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70" name="Freeform 2182"/>
          <p:cNvSpPr>
            <a:spLocks/>
          </p:cNvSpPr>
          <p:nvPr/>
        </p:nvSpPr>
        <p:spPr bwMode="auto">
          <a:xfrm>
            <a:off x="4519613"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71" name="Freeform 2183"/>
          <p:cNvSpPr>
            <a:spLocks/>
          </p:cNvSpPr>
          <p:nvPr/>
        </p:nvSpPr>
        <p:spPr bwMode="auto">
          <a:xfrm>
            <a:off x="3443288" y="45386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72" name="Freeform 2184"/>
          <p:cNvSpPr>
            <a:spLocks/>
          </p:cNvSpPr>
          <p:nvPr/>
        </p:nvSpPr>
        <p:spPr bwMode="auto">
          <a:xfrm>
            <a:off x="4395788" y="5119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73" name="Freeform 2185"/>
          <p:cNvSpPr>
            <a:spLocks/>
          </p:cNvSpPr>
          <p:nvPr/>
        </p:nvSpPr>
        <p:spPr bwMode="auto">
          <a:xfrm>
            <a:off x="4052888" y="48529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74" name="Freeform 2186"/>
          <p:cNvSpPr>
            <a:spLocks/>
          </p:cNvSpPr>
          <p:nvPr/>
        </p:nvSpPr>
        <p:spPr bwMode="auto">
          <a:xfrm>
            <a:off x="4529138" y="49006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75" name="Freeform 2187"/>
          <p:cNvSpPr>
            <a:spLocks/>
          </p:cNvSpPr>
          <p:nvPr/>
        </p:nvSpPr>
        <p:spPr bwMode="auto">
          <a:xfrm>
            <a:off x="4529138" y="4576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76" name="Freeform 2188"/>
          <p:cNvSpPr>
            <a:spLocks/>
          </p:cNvSpPr>
          <p:nvPr/>
        </p:nvSpPr>
        <p:spPr bwMode="auto">
          <a:xfrm>
            <a:off x="4071938" y="44243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77" name="Freeform 2189"/>
          <p:cNvSpPr>
            <a:spLocks/>
          </p:cNvSpPr>
          <p:nvPr/>
        </p:nvSpPr>
        <p:spPr bwMode="auto">
          <a:xfrm>
            <a:off x="4481513" y="52054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78" name="Freeform 2190"/>
          <p:cNvSpPr>
            <a:spLocks/>
          </p:cNvSpPr>
          <p:nvPr/>
        </p:nvSpPr>
        <p:spPr bwMode="auto">
          <a:xfrm>
            <a:off x="3671888" y="47767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79" name="Freeform 2191"/>
          <p:cNvSpPr>
            <a:spLocks/>
          </p:cNvSpPr>
          <p:nvPr/>
        </p:nvSpPr>
        <p:spPr bwMode="auto">
          <a:xfrm>
            <a:off x="4462463" y="48434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80" name="Freeform 2192"/>
          <p:cNvSpPr>
            <a:spLocks/>
          </p:cNvSpPr>
          <p:nvPr/>
        </p:nvSpPr>
        <p:spPr bwMode="auto">
          <a:xfrm>
            <a:off x="5072063" y="51577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81" name="Freeform 2193"/>
          <p:cNvSpPr>
            <a:spLocks/>
          </p:cNvSpPr>
          <p:nvPr/>
        </p:nvSpPr>
        <p:spPr bwMode="auto">
          <a:xfrm>
            <a:off x="4519613"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82" name="Freeform 2194"/>
          <p:cNvSpPr>
            <a:spLocks/>
          </p:cNvSpPr>
          <p:nvPr/>
        </p:nvSpPr>
        <p:spPr bwMode="auto">
          <a:xfrm>
            <a:off x="4519613" y="5500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83" name="Freeform 2195"/>
          <p:cNvSpPr>
            <a:spLocks/>
          </p:cNvSpPr>
          <p:nvPr/>
        </p:nvSpPr>
        <p:spPr bwMode="auto">
          <a:xfrm>
            <a:off x="4519613" y="5481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84" name="Freeform 2196"/>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85" name="Freeform 2197"/>
          <p:cNvSpPr>
            <a:spLocks/>
          </p:cNvSpPr>
          <p:nvPr/>
        </p:nvSpPr>
        <p:spPr bwMode="auto">
          <a:xfrm>
            <a:off x="5062538" y="4338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86" name="Freeform 2198"/>
          <p:cNvSpPr>
            <a:spLocks/>
          </p:cNvSpPr>
          <p:nvPr/>
        </p:nvSpPr>
        <p:spPr bwMode="auto">
          <a:xfrm>
            <a:off x="4271963" y="39957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endParaRPr lang="en-US"/>
          </a:p>
        </p:txBody>
      </p:sp>
      <p:sp>
        <p:nvSpPr>
          <p:cNvPr id="1487" name="Freeform 2199"/>
          <p:cNvSpPr>
            <a:spLocks/>
          </p:cNvSpPr>
          <p:nvPr/>
        </p:nvSpPr>
        <p:spPr bwMode="auto">
          <a:xfrm>
            <a:off x="4214813" y="52530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88" name="Freeform 2200"/>
          <p:cNvSpPr>
            <a:spLocks/>
          </p:cNvSpPr>
          <p:nvPr/>
        </p:nvSpPr>
        <p:spPr bwMode="auto">
          <a:xfrm>
            <a:off x="4376738" y="5395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89" name="Freeform 2201"/>
          <p:cNvSpPr>
            <a:spLocks/>
          </p:cNvSpPr>
          <p:nvPr/>
        </p:nvSpPr>
        <p:spPr bwMode="auto">
          <a:xfrm>
            <a:off x="4405313" y="5033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90" name="Freeform 2202"/>
          <p:cNvSpPr>
            <a:spLocks/>
          </p:cNvSpPr>
          <p:nvPr/>
        </p:nvSpPr>
        <p:spPr bwMode="auto">
          <a:xfrm>
            <a:off x="4919663" y="4681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91" name="Freeform 2203"/>
          <p:cNvSpPr>
            <a:spLocks/>
          </p:cNvSpPr>
          <p:nvPr/>
        </p:nvSpPr>
        <p:spPr bwMode="auto">
          <a:xfrm>
            <a:off x="4967288" y="52149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92" name="Freeform 2204"/>
          <p:cNvSpPr>
            <a:spLocks/>
          </p:cNvSpPr>
          <p:nvPr/>
        </p:nvSpPr>
        <p:spPr bwMode="auto">
          <a:xfrm>
            <a:off x="4367213" y="40814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93" name="Freeform 2205"/>
          <p:cNvSpPr>
            <a:spLocks/>
          </p:cNvSpPr>
          <p:nvPr/>
        </p:nvSpPr>
        <p:spPr bwMode="auto">
          <a:xfrm>
            <a:off x="4548188" y="5453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94" name="Freeform 2206"/>
          <p:cNvSpPr>
            <a:spLocks/>
          </p:cNvSpPr>
          <p:nvPr/>
        </p:nvSpPr>
        <p:spPr bwMode="auto">
          <a:xfrm>
            <a:off x="3614738" y="4748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95" name="Freeform 2207"/>
          <p:cNvSpPr>
            <a:spLocks/>
          </p:cNvSpPr>
          <p:nvPr/>
        </p:nvSpPr>
        <p:spPr bwMode="auto">
          <a:xfrm>
            <a:off x="4843463" y="53101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96" name="Freeform 2208"/>
          <p:cNvSpPr>
            <a:spLocks/>
          </p:cNvSpPr>
          <p:nvPr/>
        </p:nvSpPr>
        <p:spPr bwMode="auto">
          <a:xfrm>
            <a:off x="4376738" y="5443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97" name="Freeform 2209"/>
          <p:cNvSpPr>
            <a:spLocks/>
          </p:cNvSpPr>
          <p:nvPr/>
        </p:nvSpPr>
        <p:spPr bwMode="auto">
          <a:xfrm>
            <a:off x="5043488" y="51863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98" name="Freeform 2210"/>
          <p:cNvSpPr>
            <a:spLocks/>
          </p:cNvSpPr>
          <p:nvPr/>
        </p:nvSpPr>
        <p:spPr bwMode="auto">
          <a:xfrm>
            <a:off x="4519613"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499" name="Freeform 2211"/>
          <p:cNvSpPr>
            <a:spLocks/>
          </p:cNvSpPr>
          <p:nvPr/>
        </p:nvSpPr>
        <p:spPr bwMode="auto">
          <a:xfrm>
            <a:off x="4491038" y="5434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00" name="Freeform 2212"/>
          <p:cNvSpPr>
            <a:spLocks/>
          </p:cNvSpPr>
          <p:nvPr/>
        </p:nvSpPr>
        <p:spPr bwMode="auto">
          <a:xfrm>
            <a:off x="4576763" y="5338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01" name="Freeform 2213"/>
          <p:cNvSpPr>
            <a:spLocks/>
          </p:cNvSpPr>
          <p:nvPr/>
        </p:nvSpPr>
        <p:spPr bwMode="auto">
          <a:xfrm>
            <a:off x="4281488" y="48815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02" name="Freeform 2214"/>
          <p:cNvSpPr>
            <a:spLocks/>
          </p:cNvSpPr>
          <p:nvPr/>
        </p:nvSpPr>
        <p:spPr bwMode="auto">
          <a:xfrm>
            <a:off x="4281488" y="45481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03" name="Freeform 221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04" name="Freeform 2216"/>
          <p:cNvSpPr>
            <a:spLocks/>
          </p:cNvSpPr>
          <p:nvPr/>
        </p:nvSpPr>
        <p:spPr bwMode="auto">
          <a:xfrm>
            <a:off x="4433888" y="5033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05" name="Freeform 2217"/>
          <p:cNvSpPr>
            <a:spLocks/>
          </p:cNvSpPr>
          <p:nvPr/>
        </p:nvSpPr>
        <p:spPr bwMode="auto">
          <a:xfrm>
            <a:off x="4548188" y="5491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06" name="Freeform 2218"/>
          <p:cNvSpPr>
            <a:spLocks/>
          </p:cNvSpPr>
          <p:nvPr/>
        </p:nvSpPr>
        <p:spPr bwMode="auto">
          <a:xfrm>
            <a:off x="4271963" y="51482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07" name="Freeform 2219"/>
          <p:cNvSpPr>
            <a:spLocks/>
          </p:cNvSpPr>
          <p:nvPr/>
        </p:nvSpPr>
        <p:spPr bwMode="auto">
          <a:xfrm>
            <a:off x="4614863"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08" name="Freeform 2220"/>
          <p:cNvSpPr>
            <a:spLocks/>
          </p:cNvSpPr>
          <p:nvPr/>
        </p:nvSpPr>
        <p:spPr bwMode="auto">
          <a:xfrm>
            <a:off x="4405313" y="5395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09" name="Freeform 2221"/>
          <p:cNvSpPr>
            <a:spLocks/>
          </p:cNvSpPr>
          <p:nvPr/>
        </p:nvSpPr>
        <p:spPr bwMode="auto">
          <a:xfrm>
            <a:off x="4538663" y="5481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10" name="Freeform 2222"/>
          <p:cNvSpPr>
            <a:spLocks/>
          </p:cNvSpPr>
          <p:nvPr/>
        </p:nvSpPr>
        <p:spPr bwMode="auto">
          <a:xfrm>
            <a:off x="4576763" y="5443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11" name="Freeform 2223"/>
          <p:cNvSpPr>
            <a:spLocks/>
          </p:cNvSpPr>
          <p:nvPr/>
        </p:nvSpPr>
        <p:spPr bwMode="auto">
          <a:xfrm>
            <a:off x="4338638" y="49291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12" name="Freeform 222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13" name="Freeform 2225"/>
          <p:cNvSpPr>
            <a:spLocks/>
          </p:cNvSpPr>
          <p:nvPr/>
        </p:nvSpPr>
        <p:spPr bwMode="auto">
          <a:xfrm>
            <a:off x="4900613" y="5338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14" name="Freeform 2226"/>
          <p:cNvSpPr>
            <a:spLocks/>
          </p:cNvSpPr>
          <p:nvPr/>
        </p:nvSpPr>
        <p:spPr bwMode="auto">
          <a:xfrm>
            <a:off x="4433888" y="5462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15" name="Freeform 222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16" name="Freeform 2228"/>
          <p:cNvSpPr>
            <a:spLocks/>
          </p:cNvSpPr>
          <p:nvPr/>
        </p:nvSpPr>
        <p:spPr bwMode="auto">
          <a:xfrm>
            <a:off x="4567238" y="5367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17" name="Freeform 2229"/>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18" name="Freeform 2230"/>
          <p:cNvSpPr>
            <a:spLocks/>
          </p:cNvSpPr>
          <p:nvPr/>
        </p:nvSpPr>
        <p:spPr bwMode="auto">
          <a:xfrm>
            <a:off x="4719638" y="4633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19" name="Freeform 2231"/>
          <p:cNvSpPr>
            <a:spLocks/>
          </p:cNvSpPr>
          <p:nvPr/>
        </p:nvSpPr>
        <p:spPr bwMode="auto">
          <a:xfrm>
            <a:off x="4652963" y="47767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20" name="Freeform 2232"/>
          <p:cNvSpPr>
            <a:spLocks/>
          </p:cNvSpPr>
          <p:nvPr/>
        </p:nvSpPr>
        <p:spPr bwMode="auto">
          <a:xfrm>
            <a:off x="4672013" y="51482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21" name="Freeform 2233"/>
          <p:cNvSpPr>
            <a:spLocks/>
          </p:cNvSpPr>
          <p:nvPr/>
        </p:nvSpPr>
        <p:spPr bwMode="auto">
          <a:xfrm>
            <a:off x="4748213" y="28813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endParaRPr lang="en-US"/>
          </a:p>
        </p:txBody>
      </p:sp>
      <p:sp>
        <p:nvSpPr>
          <p:cNvPr id="1522" name="Freeform 2234"/>
          <p:cNvSpPr>
            <a:spLocks/>
          </p:cNvSpPr>
          <p:nvPr/>
        </p:nvSpPr>
        <p:spPr bwMode="auto">
          <a:xfrm>
            <a:off x="4891088" y="51387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23" name="Freeform 2235"/>
          <p:cNvSpPr>
            <a:spLocks/>
          </p:cNvSpPr>
          <p:nvPr/>
        </p:nvSpPr>
        <p:spPr bwMode="auto">
          <a:xfrm>
            <a:off x="4529138" y="4586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24" name="Freeform 2236"/>
          <p:cNvSpPr>
            <a:spLocks/>
          </p:cNvSpPr>
          <p:nvPr/>
        </p:nvSpPr>
        <p:spPr bwMode="auto">
          <a:xfrm>
            <a:off x="4529138" y="4576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25" name="Freeform 2237"/>
          <p:cNvSpPr>
            <a:spLocks/>
          </p:cNvSpPr>
          <p:nvPr/>
        </p:nvSpPr>
        <p:spPr bwMode="auto">
          <a:xfrm>
            <a:off x="4910138" y="52625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26" name="Freeform 2238"/>
          <p:cNvSpPr>
            <a:spLocks/>
          </p:cNvSpPr>
          <p:nvPr/>
        </p:nvSpPr>
        <p:spPr bwMode="auto">
          <a:xfrm>
            <a:off x="4424363" y="5434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27" name="Freeform 2239"/>
          <p:cNvSpPr>
            <a:spLocks/>
          </p:cNvSpPr>
          <p:nvPr/>
        </p:nvSpPr>
        <p:spPr bwMode="auto">
          <a:xfrm>
            <a:off x="4938713" y="52530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28" name="Freeform 2240"/>
          <p:cNvSpPr>
            <a:spLocks/>
          </p:cNvSpPr>
          <p:nvPr/>
        </p:nvSpPr>
        <p:spPr bwMode="auto">
          <a:xfrm>
            <a:off x="3481388" y="4214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29" name="Freeform 2241"/>
          <p:cNvSpPr>
            <a:spLocks/>
          </p:cNvSpPr>
          <p:nvPr/>
        </p:nvSpPr>
        <p:spPr bwMode="auto">
          <a:xfrm>
            <a:off x="4529138" y="4576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30" name="Freeform 2242"/>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31" name="Freeform 2243"/>
          <p:cNvSpPr>
            <a:spLocks/>
          </p:cNvSpPr>
          <p:nvPr/>
        </p:nvSpPr>
        <p:spPr bwMode="auto">
          <a:xfrm>
            <a:off x="4262438" y="52339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32" name="Freeform 2244"/>
          <p:cNvSpPr>
            <a:spLocks/>
          </p:cNvSpPr>
          <p:nvPr/>
        </p:nvSpPr>
        <p:spPr bwMode="auto">
          <a:xfrm>
            <a:off x="5414963" y="49291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33" name="Freeform 2245"/>
          <p:cNvSpPr>
            <a:spLocks/>
          </p:cNvSpPr>
          <p:nvPr/>
        </p:nvSpPr>
        <p:spPr bwMode="auto">
          <a:xfrm>
            <a:off x="4586288" y="5414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34" name="Freeform 2246"/>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35" name="Freeform 2247"/>
          <p:cNvSpPr>
            <a:spLocks/>
          </p:cNvSpPr>
          <p:nvPr/>
        </p:nvSpPr>
        <p:spPr bwMode="auto">
          <a:xfrm>
            <a:off x="4976813" y="51577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36" name="Freeform 2248"/>
          <p:cNvSpPr>
            <a:spLocks/>
          </p:cNvSpPr>
          <p:nvPr/>
        </p:nvSpPr>
        <p:spPr bwMode="auto">
          <a:xfrm>
            <a:off x="5091113" y="5014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37" name="Freeform 2249"/>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38" name="Freeform 2250"/>
          <p:cNvSpPr>
            <a:spLocks/>
          </p:cNvSpPr>
          <p:nvPr/>
        </p:nvSpPr>
        <p:spPr bwMode="auto">
          <a:xfrm>
            <a:off x="4424363" y="5338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39" name="Freeform 225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40" name="Freeform 2252"/>
          <p:cNvSpPr>
            <a:spLocks/>
          </p:cNvSpPr>
          <p:nvPr/>
        </p:nvSpPr>
        <p:spPr bwMode="auto">
          <a:xfrm>
            <a:off x="4500563" y="53863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41" name="Freeform 2253"/>
          <p:cNvSpPr>
            <a:spLocks/>
          </p:cNvSpPr>
          <p:nvPr/>
        </p:nvSpPr>
        <p:spPr bwMode="auto">
          <a:xfrm>
            <a:off x="4395788" y="52625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42" name="Freeform 2254"/>
          <p:cNvSpPr>
            <a:spLocks/>
          </p:cNvSpPr>
          <p:nvPr/>
        </p:nvSpPr>
        <p:spPr bwMode="auto">
          <a:xfrm>
            <a:off x="4710113" y="48529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43" name="Freeform 2255"/>
          <p:cNvSpPr>
            <a:spLocks/>
          </p:cNvSpPr>
          <p:nvPr/>
        </p:nvSpPr>
        <p:spPr bwMode="auto">
          <a:xfrm>
            <a:off x="4319588" y="5414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44" name="Freeform 2256"/>
          <p:cNvSpPr>
            <a:spLocks/>
          </p:cNvSpPr>
          <p:nvPr/>
        </p:nvSpPr>
        <p:spPr bwMode="auto">
          <a:xfrm>
            <a:off x="4395788" y="49196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45" name="Freeform 2257"/>
          <p:cNvSpPr>
            <a:spLocks/>
          </p:cNvSpPr>
          <p:nvPr/>
        </p:nvSpPr>
        <p:spPr bwMode="auto">
          <a:xfrm>
            <a:off x="4529138" y="4576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46" name="Freeform 2258"/>
          <p:cNvSpPr>
            <a:spLocks/>
          </p:cNvSpPr>
          <p:nvPr/>
        </p:nvSpPr>
        <p:spPr bwMode="auto">
          <a:xfrm>
            <a:off x="4672013" y="52244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47" name="Freeform 2259"/>
          <p:cNvSpPr>
            <a:spLocks/>
          </p:cNvSpPr>
          <p:nvPr/>
        </p:nvSpPr>
        <p:spPr bwMode="auto">
          <a:xfrm>
            <a:off x="4529138" y="4195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48" name="Freeform 2260"/>
          <p:cNvSpPr>
            <a:spLocks/>
          </p:cNvSpPr>
          <p:nvPr/>
        </p:nvSpPr>
        <p:spPr bwMode="auto">
          <a:xfrm>
            <a:off x="4729163" y="5081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49" name="Freeform 2261"/>
          <p:cNvSpPr>
            <a:spLocks/>
          </p:cNvSpPr>
          <p:nvPr/>
        </p:nvSpPr>
        <p:spPr bwMode="auto">
          <a:xfrm>
            <a:off x="4348163" y="53768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50" name="Freeform 2262"/>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51" name="Freeform 2263"/>
          <p:cNvSpPr>
            <a:spLocks/>
          </p:cNvSpPr>
          <p:nvPr/>
        </p:nvSpPr>
        <p:spPr bwMode="auto">
          <a:xfrm>
            <a:off x="4405313" y="5414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52" name="Freeform 2264"/>
          <p:cNvSpPr>
            <a:spLocks/>
          </p:cNvSpPr>
          <p:nvPr/>
        </p:nvSpPr>
        <p:spPr bwMode="auto">
          <a:xfrm>
            <a:off x="4643438" y="5357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53" name="Freeform 2265"/>
          <p:cNvSpPr>
            <a:spLocks/>
          </p:cNvSpPr>
          <p:nvPr/>
        </p:nvSpPr>
        <p:spPr bwMode="auto">
          <a:xfrm>
            <a:off x="4519613" y="5500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54" name="Freeform 2266"/>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55" name="Freeform 226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56" name="Freeform 2268"/>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57" name="Freeform 2269"/>
          <p:cNvSpPr>
            <a:spLocks/>
          </p:cNvSpPr>
          <p:nvPr/>
        </p:nvSpPr>
        <p:spPr bwMode="auto">
          <a:xfrm>
            <a:off x="4529138" y="48720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58" name="Freeform 2270"/>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59" name="Freeform 2271"/>
          <p:cNvSpPr>
            <a:spLocks/>
          </p:cNvSpPr>
          <p:nvPr/>
        </p:nvSpPr>
        <p:spPr bwMode="auto">
          <a:xfrm>
            <a:off x="4338638" y="49958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60" name="Freeform 2272"/>
          <p:cNvSpPr>
            <a:spLocks/>
          </p:cNvSpPr>
          <p:nvPr/>
        </p:nvSpPr>
        <p:spPr bwMode="auto">
          <a:xfrm>
            <a:off x="4672013" y="48815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61" name="Freeform 2273"/>
          <p:cNvSpPr>
            <a:spLocks/>
          </p:cNvSpPr>
          <p:nvPr/>
        </p:nvSpPr>
        <p:spPr bwMode="auto">
          <a:xfrm>
            <a:off x="3586163" y="4586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62" name="Freeform 2274"/>
          <p:cNvSpPr>
            <a:spLocks/>
          </p:cNvSpPr>
          <p:nvPr/>
        </p:nvSpPr>
        <p:spPr bwMode="auto">
          <a:xfrm>
            <a:off x="4443413" y="5357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63" name="Freeform 2275"/>
          <p:cNvSpPr>
            <a:spLocks/>
          </p:cNvSpPr>
          <p:nvPr/>
        </p:nvSpPr>
        <p:spPr bwMode="auto">
          <a:xfrm>
            <a:off x="4633913" y="5033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64" name="Freeform 2276"/>
          <p:cNvSpPr>
            <a:spLocks/>
          </p:cNvSpPr>
          <p:nvPr/>
        </p:nvSpPr>
        <p:spPr bwMode="auto">
          <a:xfrm>
            <a:off x="4424363" y="53863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65" name="Freeform 227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66" name="Freeform 2278"/>
          <p:cNvSpPr>
            <a:spLocks/>
          </p:cNvSpPr>
          <p:nvPr/>
        </p:nvSpPr>
        <p:spPr bwMode="auto">
          <a:xfrm>
            <a:off x="4138613" y="4329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67" name="Freeform 2279"/>
          <p:cNvSpPr>
            <a:spLocks/>
          </p:cNvSpPr>
          <p:nvPr/>
        </p:nvSpPr>
        <p:spPr bwMode="auto">
          <a:xfrm>
            <a:off x="4529138" y="5500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68" name="Freeform 2280"/>
          <p:cNvSpPr>
            <a:spLocks/>
          </p:cNvSpPr>
          <p:nvPr/>
        </p:nvSpPr>
        <p:spPr bwMode="auto">
          <a:xfrm>
            <a:off x="4586288" y="5395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69" name="Freeform 2281"/>
          <p:cNvSpPr>
            <a:spLocks/>
          </p:cNvSpPr>
          <p:nvPr/>
        </p:nvSpPr>
        <p:spPr bwMode="auto">
          <a:xfrm>
            <a:off x="7243763" y="40814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70" name="Freeform 2282"/>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71" name="Freeform 2283"/>
          <p:cNvSpPr>
            <a:spLocks/>
          </p:cNvSpPr>
          <p:nvPr/>
        </p:nvSpPr>
        <p:spPr bwMode="auto">
          <a:xfrm>
            <a:off x="4338638" y="53101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72" name="Freeform 2284"/>
          <p:cNvSpPr>
            <a:spLocks/>
          </p:cNvSpPr>
          <p:nvPr/>
        </p:nvSpPr>
        <p:spPr bwMode="auto">
          <a:xfrm>
            <a:off x="3643313" y="4348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73" name="Freeform 2285"/>
          <p:cNvSpPr>
            <a:spLocks/>
          </p:cNvSpPr>
          <p:nvPr/>
        </p:nvSpPr>
        <p:spPr bwMode="auto">
          <a:xfrm>
            <a:off x="4443413" y="53768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74" name="Freeform 2286"/>
          <p:cNvSpPr>
            <a:spLocks/>
          </p:cNvSpPr>
          <p:nvPr/>
        </p:nvSpPr>
        <p:spPr bwMode="auto">
          <a:xfrm>
            <a:off x="3805238" y="44338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75" name="Freeform 2287"/>
          <p:cNvSpPr>
            <a:spLocks/>
          </p:cNvSpPr>
          <p:nvPr/>
        </p:nvSpPr>
        <p:spPr bwMode="auto">
          <a:xfrm>
            <a:off x="4748213" y="52720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76" name="Freeform 2288"/>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77" name="Freeform 2289"/>
          <p:cNvSpPr>
            <a:spLocks/>
          </p:cNvSpPr>
          <p:nvPr/>
        </p:nvSpPr>
        <p:spPr bwMode="auto">
          <a:xfrm>
            <a:off x="4443413" y="5434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78" name="Freeform 2290"/>
          <p:cNvSpPr>
            <a:spLocks/>
          </p:cNvSpPr>
          <p:nvPr/>
        </p:nvSpPr>
        <p:spPr bwMode="auto">
          <a:xfrm>
            <a:off x="4624388" y="52054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79" name="Freeform 2291"/>
          <p:cNvSpPr>
            <a:spLocks/>
          </p:cNvSpPr>
          <p:nvPr/>
        </p:nvSpPr>
        <p:spPr bwMode="auto">
          <a:xfrm>
            <a:off x="4748213" y="51958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80" name="Freeform 2292"/>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81" name="Freeform 2294"/>
          <p:cNvSpPr>
            <a:spLocks/>
          </p:cNvSpPr>
          <p:nvPr/>
        </p:nvSpPr>
        <p:spPr bwMode="auto">
          <a:xfrm>
            <a:off x="4214813" y="51577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82" name="Freeform 2295"/>
          <p:cNvSpPr>
            <a:spLocks/>
          </p:cNvSpPr>
          <p:nvPr/>
        </p:nvSpPr>
        <p:spPr bwMode="auto">
          <a:xfrm>
            <a:off x="4424363" y="52911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83" name="Freeform 2296"/>
          <p:cNvSpPr>
            <a:spLocks/>
          </p:cNvSpPr>
          <p:nvPr/>
        </p:nvSpPr>
        <p:spPr bwMode="auto">
          <a:xfrm>
            <a:off x="4100513"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84" name="Freeform 2297"/>
          <p:cNvSpPr>
            <a:spLocks/>
          </p:cNvSpPr>
          <p:nvPr/>
        </p:nvSpPr>
        <p:spPr bwMode="auto">
          <a:xfrm>
            <a:off x="4319588" y="5414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85" name="Freeform 2298"/>
          <p:cNvSpPr>
            <a:spLocks/>
          </p:cNvSpPr>
          <p:nvPr/>
        </p:nvSpPr>
        <p:spPr bwMode="auto">
          <a:xfrm>
            <a:off x="5291138" y="45481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86" name="Freeform 2299"/>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87" name="Freeform 2300"/>
          <p:cNvSpPr>
            <a:spLocks/>
          </p:cNvSpPr>
          <p:nvPr/>
        </p:nvSpPr>
        <p:spPr bwMode="auto">
          <a:xfrm>
            <a:off x="5110163" y="48625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88" name="Freeform 2301"/>
          <p:cNvSpPr>
            <a:spLocks/>
          </p:cNvSpPr>
          <p:nvPr/>
        </p:nvSpPr>
        <p:spPr bwMode="auto">
          <a:xfrm>
            <a:off x="4119563" y="5053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89" name="Freeform 2302"/>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90" name="Freeform 2303"/>
          <p:cNvSpPr>
            <a:spLocks/>
          </p:cNvSpPr>
          <p:nvPr/>
        </p:nvSpPr>
        <p:spPr bwMode="auto">
          <a:xfrm>
            <a:off x="3614738" y="37576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endParaRPr lang="en-US"/>
          </a:p>
        </p:txBody>
      </p:sp>
      <p:sp>
        <p:nvSpPr>
          <p:cNvPr id="1591" name="Freeform 2304"/>
          <p:cNvSpPr>
            <a:spLocks/>
          </p:cNvSpPr>
          <p:nvPr/>
        </p:nvSpPr>
        <p:spPr bwMode="auto">
          <a:xfrm>
            <a:off x="4710113" y="52720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92" name="Freeform 2305"/>
          <p:cNvSpPr>
            <a:spLocks/>
          </p:cNvSpPr>
          <p:nvPr/>
        </p:nvSpPr>
        <p:spPr bwMode="auto">
          <a:xfrm>
            <a:off x="4910138" y="51863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93" name="Freeform 2306"/>
          <p:cNvSpPr>
            <a:spLocks/>
          </p:cNvSpPr>
          <p:nvPr/>
        </p:nvSpPr>
        <p:spPr bwMode="auto">
          <a:xfrm>
            <a:off x="3929063" y="5100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94" name="Freeform 230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95" name="Freeform 2308"/>
          <p:cNvSpPr>
            <a:spLocks/>
          </p:cNvSpPr>
          <p:nvPr/>
        </p:nvSpPr>
        <p:spPr bwMode="auto">
          <a:xfrm>
            <a:off x="4738688" y="5395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96" name="Freeform 2309"/>
          <p:cNvSpPr>
            <a:spLocks/>
          </p:cNvSpPr>
          <p:nvPr/>
        </p:nvSpPr>
        <p:spPr bwMode="auto">
          <a:xfrm>
            <a:off x="3586163" y="4738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97" name="Freeform 2310"/>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98" name="Freeform 231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599" name="Freeform 2312"/>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00" name="Freeform 2313"/>
          <p:cNvSpPr>
            <a:spLocks/>
          </p:cNvSpPr>
          <p:nvPr/>
        </p:nvSpPr>
        <p:spPr bwMode="auto">
          <a:xfrm>
            <a:off x="4281488" y="5395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01" name="Freeform 231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02" name="Freeform 231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03" name="Freeform 2316"/>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04" name="Freeform 231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05" name="Freeform 2318"/>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06" name="Freeform 2319"/>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07" name="Freeform 2320"/>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08" name="Freeform 232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09" name="Freeform 2322"/>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10" name="Freeform 2323"/>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11" name="Freeform 232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12" name="Freeform 232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13" name="Freeform 2326"/>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14" name="Freeform 232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15" name="Freeform 2328"/>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16" name="Freeform 2329"/>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17" name="Freeform 2330"/>
          <p:cNvSpPr>
            <a:spLocks/>
          </p:cNvSpPr>
          <p:nvPr/>
        </p:nvSpPr>
        <p:spPr bwMode="auto">
          <a:xfrm>
            <a:off x="4862513" y="52435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18" name="Freeform 233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19" name="Freeform 2332"/>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20" name="Freeform 2333"/>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21" name="Freeform 233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22" name="Freeform 2335"/>
          <p:cNvSpPr>
            <a:spLocks/>
          </p:cNvSpPr>
          <p:nvPr/>
        </p:nvSpPr>
        <p:spPr bwMode="auto">
          <a:xfrm>
            <a:off x="3338513" y="5091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23" name="Freeform 2336"/>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24" name="Freeform 233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25" name="Freeform 2338"/>
          <p:cNvSpPr>
            <a:spLocks/>
          </p:cNvSpPr>
          <p:nvPr/>
        </p:nvSpPr>
        <p:spPr bwMode="auto">
          <a:xfrm>
            <a:off x="4529138" y="4605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26" name="Freeform 2339"/>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27" name="Freeform 2340"/>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28" name="Freeform 234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29" name="Freeform 2342"/>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30" name="Freeform 2343"/>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31" name="Freeform 2344"/>
          <p:cNvSpPr>
            <a:spLocks/>
          </p:cNvSpPr>
          <p:nvPr/>
        </p:nvSpPr>
        <p:spPr bwMode="auto">
          <a:xfrm>
            <a:off x="4386263" y="5443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32" name="Freeform 234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33" name="Freeform 2346"/>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34" name="Freeform 234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35" name="Freeform 2348"/>
          <p:cNvSpPr>
            <a:spLocks/>
          </p:cNvSpPr>
          <p:nvPr/>
        </p:nvSpPr>
        <p:spPr bwMode="auto">
          <a:xfrm>
            <a:off x="4300538" y="5405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36" name="Freeform 2349"/>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37" name="Freeform 2350"/>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38" name="Freeform 2351"/>
          <p:cNvSpPr>
            <a:spLocks/>
          </p:cNvSpPr>
          <p:nvPr/>
        </p:nvSpPr>
        <p:spPr bwMode="auto">
          <a:xfrm>
            <a:off x="4233863" y="48244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39" name="Freeform 2352"/>
          <p:cNvSpPr>
            <a:spLocks/>
          </p:cNvSpPr>
          <p:nvPr/>
        </p:nvSpPr>
        <p:spPr bwMode="auto">
          <a:xfrm>
            <a:off x="4414838" y="5462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40" name="Freeform 2353"/>
          <p:cNvSpPr>
            <a:spLocks/>
          </p:cNvSpPr>
          <p:nvPr/>
        </p:nvSpPr>
        <p:spPr bwMode="auto">
          <a:xfrm>
            <a:off x="4576763" y="5405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41" name="Freeform 2354"/>
          <p:cNvSpPr>
            <a:spLocks/>
          </p:cNvSpPr>
          <p:nvPr/>
        </p:nvSpPr>
        <p:spPr bwMode="auto">
          <a:xfrm>
            <a:off x="4310063" y="49482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42" name="Freeform 235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43" name="Freeform 2356"/>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44" name="Freeform 235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45" name="Freeform 2358"/>
          <p:cNvSpPr>
            <a:spLocks/>
          </p:cNvSpPr>
          <p:nvPr/>
        </p:nvSpPr>
        <p:spPr bwMode="auto">
          <a:xfrm>
            <a:off x="4529138" y="44910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46" name="Freeform 2359"/>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47" name="Freeform 2360"/>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48" name="Freeform 236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49" name="Freeform 2362"/>
          <p:cNvSpPr>
            <a:spLocks/>
          </p:cNvSpPr>
          <p:nvPr/>
        </p:nvSpPr>
        <p:spPr bwMode="auto">
          <a:xfrm>
            <a:off x="4300538" y="52625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50" name="Freeform 2363"/>
          <p:cNvSpPr>
            <a:spLocks/>
          </p:cNvSpPr>
          <p:nvPr/>
        </p:nvSpPr>
        <p:spPr bwMode="auto">
          <a:xfrm>
            <a:off x="4614863" y="52816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51" name="Freeform 2364"/>
          <p:cNvSpPr>
            <a:spLocks/>
          </p:cNvSpPr>
          <p:nvPr/>
        </p:nvSpPr>
        <p:spPr bwMode="auto">
          <a:xfrm>
            <a:off x="3767138" y="5081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52" name="Freeform 2365"/>
          <p:cNvSpPr>
            <a:spLocks/>
          </p:cNvSpPr>
          <p:nvPr/>
        </p:nvSpPr>
        <p:spPr bwMode="auto">
          <a:xfrm>
            <a:off x="3862388" y="5100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53" name="Freeform 2366"/>
          <p:cNvSpPr>
            <a:spLocks/>
          </p:cNvSpPr>
          <p:nvPr/>
        </p:nvSpPr>
        <p:spPr bwMode="auto">
          <a:xfrm>
            <a:off x="3395663" y="49291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54" name="Freeform 2367"/>
          <p:cNvSpPr>
            <a:spLocks/>
          </p:cNvSpPr>
          <p:nvPr/>
        </p:nvSpPr>
        <p:spPr bwMode="auto">
          <a:xfrm>
            <a:off x="5405438" y="4748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55" name="Freeform 2368"/>
          <p:cNvSpPr>
            <a:spLocks/>
          </p:cNvSpPr>
          <p:nvPr/>
        </p:nvSpPr>
        <p:spPr bwMode="auto">
          <a:xfrm>
            <a:off x="3662363" y="45196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56" name="Freeform 2369"/>
          <p:cNvSpPr>
            <a:spLocks/>
          </p:cNvSpPr>
          <p:nvPr/>
        </p:nvSpPr>
        <p:spPr bwMode="auto">
          <a:xfrm>
            <a:off x="5024438" y="48434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57" name="Freeform 2370"/>
          <p:cNvSpPr>
            <a:spLocks/>
          </p:cNvSpPr>
          <p:nvPr/>
        </p:nvSpPr>
        <p:spPr bwMode="auto">
          <a:xfrm>
            <a:off x="4443413" y="52625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58" name="Freeform 2371"/>
          <p:cNvSpPr>
            <a:spLocks/>
          </p:cNvSpPr>
          <p:nvPr/>
        </p:nvSpPr>
        <p:spPr bwMode="auto">
          <a:xfrm>
            <a:off x="4557713" y="5443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59" name="Freeform 2372"/>
          <p:cNvSpPr>
            <a:spLocks/>
          </p:cNvSpPr>
          <p:nvPr/>
        </p:nvSpPr>
        <p:spPr bwMode="auto">
          <a:xfrm>
            <a:off x="5214938" y="44910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60" name="Freeform 2373"/>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61" name="Freeform 237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62" name="Freeform 2375"/>
          <p:cNvSpPr>
            <a:spLocks/>
          </p:cNvSpPr>
          <p:nvPr/>
        </p:nvSpPr>
        <p:spPr bwMode="auto">
          <a:xfrm>
            <a:off x="4319588" y="4967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63" name="Freeform 2376"/>
          <p:cNvSpPr>
            <a:spLocks/>
          </p:cNvSpPr>
          <p:nvPr/>
        </p:nvSpPr>
        <p:spPr bwMode="auto">
          <a:xfrm>
            <a:off x="4510088" y="5462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64" name="Freeform 2377"/>
          <p:cNvSpPr>
            <a:spLocks/>
          </p:cNvSpPr>
          <p:nvPr/>
        </p:nvSpPr>
        <p:spPr bwMode="auto">
          <a:xfrm>
            <a:off x="4148138" y="52625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65" name="Freeform 2378"/>
          <p:cNvSpPr>
            <a:spLocks/>
          </p:cNvSpPr>
          <p:nvPr/>
        </p:nvSpPr>
        <p:spPr bwMode="auto">
          <a:xfrm>
            <a:off x="4224338" y="51863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66" name="Freeform 2379"/>
          <p:cNvSpPr>
            <a:spLocks/>
          </p:cNvSpPr>
          <p:nvPr/>
        </p:nvSpPr>
        <p:spPr bwMode="auto">
          <a:xfrm>
            <a:off x="4919663" y="48434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67" name="Freeform 2380"/>
          <p:cNvSpPr>
            <a:spLocks/>
          </p:cNvSpPr>
          <p:nvPr/>
        </p:nvSpPr>
        <p:spPr bwMode="auto">
          <a:xfrm>
            <a:off x="4233863" y="52435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68" name="Freeform 238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69" name="Freeform 2382"/>
          <p:cNvSpPr>
            <a:spLocks/>
          </p:cNvSpPr>
          <p:nvPr/>
        </p:nvSpPr>
        <p:spPr bwMode="auto">
          <a:xfrm>
            <a:off x="3881438" y="44434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70" name="Freeform 2383"/>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71" name="Freeform 2384"/>
          <p:cNvSpPr>
            <a:spLocks/>
          </p:cNvSpPr>
          <p:nvPr/>
        </p:nvSpPr>
        <p:spPr bwMode="auto">
          <a:xfrm>
            <a:off x="4014788" y="4633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72" name="Freeform 238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73" name="Freeform 2386"/>
          <p:cNvSpPr>
            <a:spLocks/>
          </p:cNvSpPr>
          <p:nvPr/>
        </p:nvSpPr>
        <p:spPr bwMode="auto">
          <a:xfrm>
            <a:off x="4310063" y="5405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74" name="Freeform 2387"/>
          <p:cNvSpPr>
            <a:spLocks/>
          </p:cNvSpPr>
          <p:nvPr/>
        </p:nvSpPr>
        <p:spPr bwMode="auto">
          <a:xfrm>
            <a:off x="4471988" y="5462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75" name="Freeform 2388"/>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76" name="Freeform 2389"/>
          <p:cNvSpPr>
            <a:spLocks/>
          </p:cNvSpPr>
          <p:nvPr/>
        </p:nvSpPr>
        <p:spPr bwMode="auto">
          <a:xfrm>
            <a:off x="4491038" y="52816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77" name="Freeform 2390"/>
          <p:cNvSpPr>
            <a:spLocks/>
          </p:cNvSpPr>
          <p:nvPr/>
        </p:nvSpPr>
        <p:spPr bwMode="auto">
          <a:xfrm>
            <a:off x="4252913" y="48815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78" name="Freeform 2391"/>
          <p:cNvSpPr>
            <a:spLocks/>
          </p:cNvSpPr>
          <p:nvPr/>
        </p:nvSpPr>
        <p:spPr bwMode="auto">
          <a:xfrm>
            <a:off x="4300538" y="5348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79" name="Freeform 2392"/>
          <p:cNvSpPr>
            <a:spLocks/>
          </p:cNvSpPr>
          <p:nvPr/>
        </p:nvSpPr>
        <p:spPr bwMode="auto">
          <a:xfrm>
            <a:off x="4138613" y="52625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80" name="Freeform 2393"/>
          <p:cNvSpPr>
            <a:spLocks/>
          </p:cNvSpPr>
          <p:nvPr/>
        </p:nvSpPr>
        <p:spPr bwMode="auto">
          <a:xfrm>
            <a:off x="4652963" y="5424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81" name="Freeform 2394"/>
          <p:cNvSpPr>
            <a:spLocks/>
          </p:cNvSpPr>
          <p:nvPr/>
        </p:nvSpPr>
        <p:spPr bwMode="auto">
          <a:xfrm>
            <a:off x="4452938" y="5081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82" name="Freeform 239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83" name="Freeform 2396"/>
          <p:cNvSpPr>
            <a:spLocks/>
          </p:cNvSpPr>
          <p:nvPr/>
        </p:nvSpPr>
        <p:spPr bwMode="auto">
          <a:xfrm>
            <a:off x="4195763" y="45481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84" name="Freeform 2397"/>
          <p:cNvSpPr>
            <a:spLocks/>
          </p:cNvSpPr>
          <p:nvPr/>
        </p:nvSpPr>
        <p:spPr bwMode="auto">
          <a:xfrm>
            <a:off x="4014788" y="2824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endParaRPr lang="en-US"/>
          </a:p>
        </p:txBody>
      </p:sp>
      <p:sp>
        <p:nvSpPr>
          <p:cNvPr id="1685" name="Freeform 2398"/>
          <p:cNvSpPr>
            <a:spLocks/>
          </p:cNvSpPr>
          <p:nvPr/>
        </p:nvSpPr>
        <p:spPr bwMode="auto">
          <a:xfrm>
            <a:off x="4424363" y="4710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86" name="Freeform 2399"/>
          <p:cNvSpPr>
            <a:spLocks/>
          </p:cNvSpPr>
          <p:nvPr/>
        </p:nvSpPr>
        <p:spPr bwMode="auto">
          <a:xfrm>
            <a:off x="4414838" y="4967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87" name="Freeform 2400"/>
          <p:cNvSpPr>
            <a:spLocks/>
          </p:cNvSpPr>
          <p:nvPr/>
        </p:nvSpPr>
        <p:spPr bwMode="auto">
          <a:xfrm>
            <a:off x="4157663" y="4681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88" name="Freeform 2401"/>
          <p:cNvSpPr>
            <a:spLocks/>
          </p:cNvSpPr>
          <p:nvPr/>
        </p:nvSpPr>
        <p:spPr bwMode="auto">
          <a:xfrm>
            <a:off x="4433888" y="5033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89" name="Freeform 2402"/>
          <p:cNvSpPr>
            <a:spLocks/>
          </p:cNvSpPr>
          <p:nvPr/>
        </p:nvSpPr>
        <p:spPr bwMode="auto">
          <a:xfrm>
            <a:off x="4624388" y="52244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90" name="Freeform 2403"/>
          <p:cNvSpPr>
            <a:spLocks/>
          </p:cNvSpPr>
          <p:nvPr/>
        </p:nvSpPr>
        <p:spPr bwMode="auto">
          <a:xfrm>
            <a:off x="4452938" y="53197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91" name="Freeform 2404"/>
          <p:cNvSpPr>
            <a:spLocks/>
          </p:cNvSpPr>
          <p:nvPr/>
        </p:nvSpPr>
        <p:spPr bwMode="auto">
          <a:xfrm>
            <a:off x="4348163" y="5367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92" name="Freeform 2405"/>
          <p:cNvSpPr>
            <a:spLocks/>
          </p:cNvSpPr>
          <p:nvPr/>
        </p:nvSpPr>
        <p:spPr bwMode="auto">
          <a:xfrm>
            <a:off x="4329113" y="52911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93" name="Freeform 2406"/>
          <p:cNvSpPr>
            <a:spLocks/>
          </p:cNvSpPr>
          <p:nvPr/>
        </p:nvSpPr>
        <p:spPr bwMode="auto">
          <a:xfrm>
            <a:off x="4291013" y="49101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94" name="Freeform 2407"/>
          <p:cNvSpPr>
            <a:spLocks/>
          </p:cNvSpPr>
          <p:nvPr/>
        </p:nvSpPr>
        <p:spPr bwMode="auto">
          <a:xfrm>
            <a:off x="4281488" y="52720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95" name="Freeform 2408"/>
          <p:cNvSpPr>
            <a:spLocks/>
          </p:cNvSpPr>
          <p:nvPr/>
        </p:nvSpPr>
        <p:spPr bwMode="auto">
          <a:xfrm>
            <a:off x="4529138" y="4976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96" name="Freeform 2409"/>
          <p:cNvSpPr>
            <a:spLocks/>
          </p:cNvSpPr>
          <p:nvPr/>
        </p:nvSpPr>
        <p:spPr bwMode="auto">
          <a:xfrm>
            <a:off x="4471988" y="5424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97" name="Freeform 2410"/>
          <p:cNvSpPr>
            <a:spLocks/>
          </p:cNvSpPr>
          <p:nvPr/>
        </p:nvSpPr>
        <p:spPr bwMode="auto">
          <a:xfrm>
            <a:off x="4624388" y="5367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98" name="Freeform 2411"/>
          <p:cNvSpPr>
            <a:spLocks/>
          </p:cNvSpPr>
          <p:nvPr/>
        </p:nvSpPr>
        <p:spPr bwMode="auto">
          <a:xfrm>
            <a:off x="4529138" y="4586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699" name="Freeform 2412"/>
          <p:cNvSpPr>
            <a:spLocks/>
          </p:cNvSpPr>
          <p:nvPr/>
        </p:nvSpPr>
        <p:spPr bwMode="auto">
          <a:xfrm>
            <a:off x="4414838" y="5100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00" name="Freeform 2413"/>
          <p:cNvSpPr>
            <a:spLocks/>
          </p:cNvSpPr>
          <p:nvPr/>
        </p:nvSpPr>
        <p:spPr bwMode="auto">
          <a:xfrm>
            <a:off x="4424363" y="52054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01" name="Freeform 2414"/>
          <p:cNvSpPr>
            <a:spLocks/>
          </p:cNvSpPr>
          <p:nvPr/>
        </p:nvSpPr>
        <p:spPr bwMode="auto">
          <a:xfrm>
            <a:off x="4471988" y="5357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02" name="Freeform 2415"/>
          <p:cNvSpPr>
            <a:spLocks/>
          </p:cNvSpPr>
          <p:nvPr/>
        </p:nvSpPr>
        <p:spPr bwMode="auto">
          <a:xfrm>
            <a:off x="4491038" y="5367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03" name="Freeform 2416"/>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04" name="Freeform 2417"/>
          <p:cNvSpPr>
            <a:spLocks/>
          </p:cNvSpPr>
          <p:nvPr/>
        </p:nvSpPr>
        <p:spPr bwMode="auto">
          <a:xfrm>
            <a:off x="4481513" y="5367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05" name="Freeform 2418"/>
          <p:cNvSpPr>
            <a:spLocks/>
          </p:cNvSpPr>
          <p:nvPr/>
        </p:nvSpPr>
        <p:spPr bwMode="auto">
          <a:xfrm>
            <a:off x="4395788" y="5014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06" name="Freeform 2419"/>
          <p:cNvSpPr>
            <a:spLocks/>
          </p:cNvSpPr>
          <p:nvPr/>
        </p:nvSpPr>
        <p:spPr bwMode="auto">
          <a:xfrm>
            <a:off x="4252913" y="50053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07" name="Freeform 2420"/>
          <p:cNvSpPr>
            <a:spLocks/>
          </p:cNvSpPr>
          <p:nvPr/>
        </p:nvSpPr>
        <p:spPr bwMode="auto">
          <a:xfrm>
            <a:off x="4471988" y="5481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08" name="Freeform 2421"/>
          <p:cNvSpPr>
            <a:spLocks/>
          </p:cNvSpPr>
          <p:nvPr/>
        </p:nvSpPr>
        <p:spPr bwMode="auto">
          <a:xfrm>
            <a:off x="4529138" y="4633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09" name="Freeform 2422"/>
          <p:cNvSpPr>
            <a:spLocks/>
          </p:cNvSpPr>
          <p:nvPr/>
        </p:nvSpPr>
        <p:spPr bwMode="auto">
          <a:xfrm>
            <a:off x="4672013"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10" name="Freeform 2423"/>
          <p:cNvSpPr>
            <a:spLocks/>
          </p:cNvSpPr>
          <p:nvPr/>
        </p:nvSpPr>
        <p:spPr bwMode="auto">
          <a:xfrm>
            <a:off x="4405313" y="52720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11" name="Freeform 2424"/>
          <p:cNvSpPr>
            <a:spLocks/>
          </p:cNvSpPr>
          <p:nvPr/>
        </p:nvSpPr>
        <p:spPr bwMode="auto">
          <a:xfrm>
            <a:off x="4443413" y="5043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12" name="Freeform 2425"/>
          <p:cNvSpPr>
            <a:spLocks/>
          </p:cNvSpPr>
          <p:nvPr/>
        </p:nvSpPr>
        <p:spPr bwMode="auto">
          <a:xfrm>
            <a:off x="4567238" y="5414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13" name="Freeform 2426"/>
          <p:cNvSpPr>
            <a:spLocks/>
          </p:cNvSpPr>
          <p:nvPr/>
        </p:nvSpPr>
        <p:spPr bwMode="auto">
          <a:xfrm>
            <a:off x="4529138" y="4652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14" name="Freeform 2427"/>
          <p:cNvSpPr>
            <a:spLocks/>
          </p:cNvSpPr>
          <p:nvPr/>
        </p:nvSpPr>
        <p:spPr bwMode="auto">
          <a:xfrm>
            <a:off x="4967288" y="53006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15" name="Freeform 2428"/>
          <p:cNvSpPr>
            <a:spLocks/>
          </p:cNvSpPr>
          <p:nvPr/>
        </p:nvSpPr>
        <p:spPr bwMode="auto">
          <a:xfrm>
            <a:off x="3614738" y="47672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16" name="Freeform 2429"/>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17" name="Freeform 2430"/>
          <p:cNvSpPr>
            <a:spLocks/>
          </p:cNvSpPr>
          <p:nvPr/>
        </p:nvSpPr>
        <p:spPr bwMode="auto">
          <a:xfrm>
            <a:off x="3890963" y="5081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18" name="Freeform 2431"/>
          <p:cNvSpPr>
            <a:spLocks/>
          </p:cNvSpPr>
          <p:nvPr/>
        </p:nvSpPr>
        <p:spPr bwMode="auto">
          <a:xfrm>
            <a:off x="4776788" y="5395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20" name="Freeform 2433"/>
          <p:cNvSpPr>
            <a:spLocks/>
          </p:cNvSpPr>
          <p:nvPr/>
        </p:nvSpPr>
        <p:spPr bwMode="auto">
          <a:xfrm>
            <a:off x="4824413" y="53292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21" name="Freeform 243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22" name="Freeform 243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23" name="Freeform 2436"/>
          <p:cNvSpPr>
            <a:spLocks/>
          </p:cNvSpPr>
          <p:nvPr/>
        </p:nvSpPr>
        <p:spPr bwMode="auto">
          <a:xfrm>
            <a:off x="4852988" y="53101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24" name="Freeform 2437"/>
          <p:cNvSpPr>
            <a:spLocks/>
          </p:cNvSpPr>
          <p:nvPr/>
        </p:nvSpPr>
        <p:spPr bwMode="auto">
          <a:xfrm>
            <a:off x="7624763" y="22717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endParaRPr lang="en-US"/>
          </a:p>
        </p:txBody>
      </p:sp>
      <p:sp>
        <p:nvSpPr>
          <p:cNvPr id="1725" name="Freeform 2438"/>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26" name="Freeform 2439"/>
          <p:cNvSpPr>
            <a:spLocks/>
          </p:cNvSpPr>
          <p:nvPr/>
        </p:nvSpPr>
        <p:spPr bwMode="auto">
          <a:xfrm>
            <a:off x="4119563" y="52435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27" name="Freeform 2440"/>
          <p:cNvSpPr>
            <a:spLocks/>
          </p:cNvSpPr>
          <p:nvPr/>
        </p:nvSpPr>
        <p:spPr bwMode="auto">
          <a:xfrm>
            <a:off x="4548188" y="5481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28" name="Freeform 2441"/>
          <p:cNvSpPr>
            <a:spLocks/>
          </p:cNvSpPr>
          <p:nvPr/>
        </p:nvSpPr>
        <p:spPr bwMode="auto">
          <a:xfrm>
            <a:off x="4510088" y="5462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29" name="Freeform 2442"/>
          <p:cNvSpPr>
            <a:spLocks/>
          </p:cNvSpPr>
          <p:nvPr/>
        </p:nvSpPr>
        <p:spPr bwMode="auto">
          <a:xfrm>
            <a:off x="4119563" y="52435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30" name="Freeform 2443"/>
          <p:cNvSpPr>
            <a:spLocks/>
          </p:cNvSpPr>
          <p:nvPr/>
        </p:nvSpPr>
        <p:spPr bwMode="auto">
          <a:xfrm>
            <a:off x="4529138" y="4595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31" name="Freeform 2444"/>
          <p:cNvSpPr>
            <a:spLocks/>
          </p:cNvSpPr>
          <p:nvPr/>
        </p:nvSpPr>
        <p:spPr bwMode="auto">
          <a:xfrm>
            <a:off x="4414838" y="5053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32" name="Freeform 2445"/>
          <p:cNvSpPr>
            <a:spLocks/>
          </p:cNvSpPr>
          <p:nvPr/>
        </p:nvSpPr>
        <p:spPr bwMode="auto">
          <a:xfrm>
            <a:off x="4224338" y="46243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33" name="Freeform 2446"/>
          <p:cNvSpPr>
            <a:spLocks/>
          </p:cNvSpPr>
          <p:nvPr/>
        </p:nvSpPr>
        <p:spPr bwMode="auto">
          <a:xfrm>
            <a:off x="4195763" y="5110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34" name="Freeform 2447"/>
          <p:cNvSpPr>
            <a:spLocks/>
          </p:cNvSpPr>
          <p:nvPr/>
        </p:nvSpPr>
        <p:spPr bwMode="auto">
          <a:xfrm>
            <a:off x="4510088" y="5434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35" name="Freeform 2448"/>
          <p:cNvSpPr>
            <a:spLocks/>
          </p:cNvSpPr>
          <p:nvPr/>
        </p:nvSpPr>
        <p:spPr bwMode="auto">
          <a:xfrm>
            <a:off x="4367213" y="49482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36" name="Freeform 2449"/>
          <p:cNvSpPr>
            <a:spLocks/>
          </p:cNvSpPr>
          <p:nvPr/>
        </p:nvSpPr>
        <p:spPr bwMode="auto">
          <a:xfrm>
            <a:off x="4443413" y="4957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37" name="Freeform 2450"/>
          <p:cNvSpPr>
            <a:spLocks/>
          </p:cNvSpPr>
          <p:nvPr/>
        </p:nvSpPr>
        <p:spPr bwMode="auto">
          <a:xfrm>
            <a:off x="4357688" y="5053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38" name="Freeform 2451"/>
          <p:cNvSpPr>
            <a:spLocks/>
          </p:cNvSpPr>
          <p:nvPr/>
        </p:nvSpPr>
        <p:spPr bwMode="auto">
          <a:xfrm>
            <a:off x="4519613" y="5481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39" name="Freeform 2452"/>
          <p:cNvSpPr>
            <a:spLocks/>
          </p:cNvSpPr>
          <p:nvPr/>
        </p:nvSpPr>
        <p:spPr bwMode="auto">
          <a:xfrm>
            <a:off x="4233863" y="46243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40" name="Freeform 2453"/>
          <p:cNvSpPr>
            <a:spLocks/>
          </p:cNvSpPr>
          <p:nvPr/>
        </p:nvSpPr>
        <p:spPr bwMode="auto">
          <a:xfrm>
            <a:off x="4557713"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41" name="Freeform 2454"/>
          <p:cNvSpPr>
            <a:spLocks/>
          </p:cNvSpPr>
          <p:nvPr/>
        </p:nvSpPr>
        <p:spPr bwMode="auto">
          <a:xfrm>
            <a:off x="3243263" y="2738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endParaRPr lang="en-US"/>
          </a:p>
        </p:txBody>
      </p:sp>
      <p:sp>
        <p:nvSpPr>
          <p:cNvPr id="1742" name="Freeform 2455"/>
          <p:cNvSpPr>
            <a:spLocks/>
          </p:cNvSpPr>
          <p:nvPr/>
        </p:nvSpPr>
        <p:spPr bwMode="auto">
          <a:xfrm>
            <a:off x="4538663" y="5453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43" name="Freeform 2456"/>
          <p:cNvSpPr>
            <a:spLocks/>
          </p:cNvSpPr>
          <p:nvPr/>
        </p:nvSpPr>
        <p:spPr bwMode="auto">
          <a:xfrm>
            <a:off x="4271963" y="41862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44" name="Freeform 2457"/>
          <p:cNvSpPr>
            <a:spLocks/>
          </p:cNvSpPr>
          <p:nvPr/>
        </p:nvSpPr>
        <p:spPr bwMode="auto">
          <a:xfrm>
            <a:off x="4414838" y="49006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45" name="Freeform 2458"/>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46" name="Freeform 2459"/>
          <p:cNvSpPr>
            <a:spLocks/>
          </p:cNvSpPr>
          <p:nvPr/>
        </p:nvSpPr>
        <p:spPr bwMode="auto">
          <a:xfrm>
            <a:off x="4529138" y="4729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47" name="Freeform 2460"/>
          <p:cNvSpPr>
            <a:spLocks/>
          </p:cNvSpPr>
          <p:nvPr/>
        </p:nvSpPr>
        <p:spPr bwMode="auto">
          <a:xfrm>
            <a:off x="4129088" y="41386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48" name="Freeform 2461"/>
          <p:cNvSpPr>
            <a:spLocks/>
          </p:cNvSpPr>
          <p:nvPr/>
        </p:nvSpPr>
        <p:spPr bwMode="auto">
          <a:xfrm>
            <a:off x="4814888" y="44815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49" name="Freeform 2462"/>
          <p:cNvSpPr>
            <a:spLocks/>
          </p:cNvSpPr>
          <p:nvPr/>
        </p:nvSpPr>
        <p:spPr bwMode="auto">
          <a:xfrm>
            <a:off x="4681538" y="48529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50" name="Freeform 2463"/>
          <p:cNvSpPr>
            <a:spLocks/>
          </p:cNvSpPr>
          <p:nvPr/>
        </p:nvSpPr>
        <p:spPr bwMode="auto">
          <a:xfrm>
            <a:off x="4529138" y="5510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51" name="Freeform 2464"/>
          <p:cNvSpPr>
            <a:spLocks/>
          </p:cNvSpPr>
          <p:nvPr/>
        </p:nvSpPr>
        <p:spPr bwMode="auto">
          <a:xfrm>
            <a:off x="4548188" y="5462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52" name="Freeform 2465"/>
          <p:cNvSpPr>
            <a:spLocks/>
          </p:cNvSpPr>
          <p:nvPr/>
        </p:nvSpPr>
        <p:spPr bwMode="auto">
          <a:xfrm>
            <a:off x="4519613" y="5491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53" name="Freeform 2466"/>
          <p:cNvSpPr>
            <a:spLocks/>
          </p:cNvSpPr>
          <p:nvPr/>
        </p:nvSpPr>
        <p:spPr bwMode="auto">
          <a:xfrm>
            <a:off x="4586288" y="51863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54" name="Freeform 2467"/>
          <p:cNvSpPr>
            <a:spLocks/>
          </p:cNvSpPr>
          <p:nvPr/>
        </p:nvSpPr>
        <p:spPr bwMode="auto">
          <a:xfrm>
            <a:off x="4529138" y="47577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55" name="Freeform 2468"/>
          <p:cNvSpPr>
            <a:spLocks/>
          </p:cNvSpPr>
          <p:nvPr/>
        </p:nvSpPr>
        <p:spPr bwMode="auto">
          <a:xfrm>
            <a:off x="4757738" y="39957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endParaRPr lang="en-US"/>
          </a:p>
        </p:txBody>
      </p:sp>
      <p:sp>
        <p:nvSpPr>
          <p:cNvPr id="1756" name="Freeform 2469"/>
          <p:cNvSpPr>
            <a:spLocks/>
          </p:cNvSpPr>
          <p:nvPr/>
        </p:nvSpPr>
        <p:spPr bwMode="auto">
          <a:xfrm>
            <a:off x="4681538" y="50053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57" name="Freeform 2470"/>
          <p:cNvSpPr>
            <a:spLocks/>
          </p:cNvSpPr>
          <p:nvPr/>
        </p:nvSpPr>
        <p:spPr bwMode="auto">
          <a:xfrm>
            <a:off x="4491038" y="5367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58" name="Freeform 2471"/>
          <p:cNvSpPr>
            <a:spLocks/>
          </p:cNvSpPr>
          <p:nvPr/>
        </p:nvSpPr>
        <p:spPr bwMode="auto">
          <a:xfrm>
            <a:off x="4424363" y="48815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59" name="Freeform 2472"/>
          <p:cNvSpPr>
            <a:spLocks/>
          </p:cNvSpPr>
          <p:nvPr/>
        </p:nvSpPr>
        <p:spPr bwMode="auto">
          <a:xfrm>
            <a:off x="4386263" y="5100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60" name="Freeform 2473"/>
          <p:cNvSpPr>
            <a:spLocks/>
          </p:cNvSpPr>
          <p:nvPr/>
        </p:nvSpPr>
        <p:spPr bwMode="auto">
          <a:xfrm>
            <a:off x="4471988" y="51673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61" name="Freeform 2474"/>
          <p:cNvSpPr>
            <a:spLocks/>
          </p:cNvSpPr>
          <p:nvPr/>
        </p:nvSpPr>
        <p:spPr bwMode="auto">
          <a:xfrm>
            <a:off x="4462463" y="52435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62" name="Freeform 2475"/>
          <p:cNvSpPr>
            <a:spLocks/>
          </p:cNvSpPr>
          <p:nvPr/>
        </p:nvSpPr>
        <p:spPr bwMode="auto">
          <a:xfrm>
            <a:off x="4795838" y="5348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63" name="Freeform 2476"/>
          <p:cNvSpPr>
            <a:spLocks/>
          </p:cNvSpPr>
          <p:nvPr/>
        </p:nvSpPr>
        <p:spPr bwMode="auto">
          <a:xfrm>
            <a:off x="4843463" y="5091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64" name="Freeform 2477"/>
          <p:cNvSpPr>
            <a:spLocks/>
          </p:cNvSpPr>
          <p:nvPr/>
        </p:nvSpPr>
        <p:spPr bwMode="auto">
          <a:xfrm>
            <a:off x="4805363" y="53101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65" name="Freeform 2478"/>
          <p:cNvSpPr>
            <a:spLocks/>
          </p:cNvSpPr>
          <p:nvPr/>
        </p:nvSpPr>
        <p:spPr bwMode="auto">
          <a:xfrm>
            <a:off x="4205288" y="4652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66" name="Freeform 2479"/>
          <p:cNvSpPr>
            <a:spLocks/>
          </p:cNvSpPr>
          <p:nvPr/>
        </p:nvSpPr>
        <p:spPr bwMode="auto">
          <a:xfrm>
            <a:off x="4338638" y="48339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67" name="Freeform 2480"/>
          <p:cNvSpPr>
            <a:spLocks/>
          </p:cNvSpPr>
          <p:nvPr/>
        </p:nvSpPr>
        <p:spPr bwMode="auto">
          <a:xfrm>
            <a:off x="4462463" y="53006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68" name="Freeform 2481"/>
          <p:cNvSpPr>
            <a:spLocks/>
          </p:cNvSpPr>
          <p:nvPr/>
        </p:nvSpPr>
        <p:spPr bwMode="auto">
          <a:xfrm>
            <a:off x="4557713" y="5443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69" name="Freeform 2482"/>
          <p:cNvSpPr>
            <a:spLocks/>
          </p:cNvSpPr>
          <p:nvPr/>
        </p:nvSpPr>
        <p:spPr bwMode="auto">
          <a:xfrm>
            <a:off x="4281488" y="48244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70" name="Freeform 2483"/>
          <p:cNvSpPr>
            <a:spLocks/>
          </p:cNvSpPr>
          <p:nvPr/>
        </p:nvSpPr>
        <p:spPr bwMode="auto">
          <a:xfrm>
            <a:off x="4567238" y="5481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71" name="Freeform 2484"/>
          <p:cNvSpPr>
            <a:spLocks/>
          </p:cNvSpPr>
          <p:nvPr/>
        </p:nvSpPr>
        <p:spPr bwMode="auto">
          <a:xfrm>
            <a:off x="4052888" y="5053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72" name="Freeform 2485"/>
          <p:cNvSpPr>
            <a:spLocks/>
          </p:cNvSpPr>
          <p:nvPr/>
        </p:nvSpPr>
        <p:spPr bwMode="auto">
          <a:xfrm>
            <a:off x="4529138" y="5500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73" name="Freeform 2486"/>
          <p:cNvSpPr>
            <a:spLocks/>
          </p:cNvSpPr>
          <p:nvPr/>
        </p:nvSpPr>
        <p:spPr bwMode="auto">
          <a:xfrm>
            <a:off x="4576763" y="53292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74" name="Freeform 2487"/>
          <p:cNvSpPr>
            <a:spLocks/>
          </p:cNvSpPr>
          <p:nvPr/>
        </p:nvSpPr>
        <p:spPr bwMode="auto">
          <a:xfrm>
            <a:off x="4338638" y="4672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75" name="Freeform 2488"/>
          <p:cNvSpPr>
            <a:spLocks/>
          </p:cNvSpPr>
          <p:nvPr/>
        </p:nvSpPr>
        <p:spPr bwMode="auto">
          <a:xfrm>
            <a:off x="4643438" y="5462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76" name="Freeform 2489"/>
          <p:cNvSpPr>
            <a:spLocks/>
          </p:cNvSpPr>
          <p:nvPr/>
        </p:nvSpPr>
        <p:spPr bwMode="auto">
          <a:xfrm>
            <a:off x="4462463" y="52720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77" name="Freeform 2490"/>
          <p:cNvSpPr>
            <a:spLocks/>
          </p:cNvSpPr>
          <p:nvPr/>
        </p:nvSpPr>
        <p:spPr bwMode="auto">
          <a:xfrm>
            <a:off x="4386263" y="5110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78" name="Freeform 2491"/>
          <p:cNvSpPr>
            <a:spLocks/>
          </p:cNvSpPr>
          <p:nvPr/>
        </p:nvSpPr>
        <p:spPr bwMode="auto">
          <a:xfrm>
            <a:off x="4576763" y="5357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79" name="Freeform 2492"/>
          <p:cNvSpPr>
            <a:spLocks/>
          </p:cNvSpPr>
          <p:nvPr/>
        </p:nvSpPr>
        <p:spPr bwMode="auto">
          <a:xfrm>
            <a:off x="3509963" y="4710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80" name="Freeform 2493"/>
          <p:cNvSpPr>
            <a:spLocks/>
          </p:cNvSpPr>
          <p:nvPr/>
        </p:nvSpPr>
        <p:spPr bwMode="auto">
          <a:xfrm>
            <a:off x="4405313" y="5119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81" name="Freeform 2495"/>
          <p:cNvSpPr>
            <a:spLocks/>
          </p:cNvSpPr>
          <p:nvPr/>
        </p:nvSpPr>
        <p:spPr bwMode="auto">
          <a:xfrm>
            <a:off x="4538663" y="5500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82" name="Freeform 2496"/>
          <p:cNvSpPr>
            <a:spLocks/>
          </p:cNvSpPr>
          <p:nvPr/>
        </p:nvSpPr>
        <p:spPr bwMode="auto">
          <a:xfrm>
            <a:off x="4538663" y="5481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83" name="Freeform 2497"/>
          <p:cNvSpPr>
            <a:spLocks/>
          </p:cNvSpPr>
          <p:nvPr/>
        </p:nvSpPr>
        <p:spPr bwMode="auto">
          <a:xfrm>
            <a:off x="4624388" y="5367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84" name="Freeform 2498"/>
          <p:cNvSpPr>
            <a:spLocks/>
          </p:cNvSpPr>
          <p:nvPr/>
        </p:nvSpPr>
        <p:spPr bwMode="auto">
          <a:xfrm>
            <a:off x="4614863" y="52911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85" name="Freeform 2499"/>
          <p:cNvSpPr>
            <a:spLocks/>
          </p:cNvSpPr>
          <p:nvPr/>
        </p:nvSpPr>
        <p:spPr bwMode="auto">
          <a:xfrm>
            <a:off x="4529138" y="5510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86" name="Freeform 2500"/>
          <p:cNvSpPr>
            <a:spLocks/>
          </p:cNvSpPr>
          <p:nvPr/>
        </p:nvSpPr>
        <p:spPr bwMode="auto">
          <a:xfrm>
            <a:off x="4481513" y="5348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87" name="Freeform 2501"/>
          <p:cNvSpPr>
            <a:spLocks/>
          </p:cNvSpPr>
          <p:nvPr/>
        </p:nvSpPr>
        <p:spPr bwMode="auto">
          <a:xfrm>
            <a:off x="4548188"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88" name="Freeform 2502"/>
          <p:cNvSpPr>
            <a:spLocks/>
          </p:cNvSpPr>
          <p:nvPr/>
        </p:nvSpPr>
        <p:spPr bwMode="auto">
          <a:xfrm>
            <a:off x="4557713" y="5424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89" name="Freeform 2503"/>
          <p:cNvSpPr>
            <a:spLocks/>
          </p:cNvSpPr>
          <p:nvPr/>
        </p:nvSpPr>
        <p:spPr bwMode="auto">
          <a:xfrm>
            <a:off x="4433888" y="5033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90" name="Freeform 2504"/>
          <p:cNvSpPr>
            <a:spLocks/>
          </p:cNvSpPr>
          <p:nvPr/>
        </p:nvSpPr>
        <p:spPr bwMode="auto">
          <a:xfrm>
            <a:off x="4395788" y="43957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91" name="Freeform 2505"/>
          <p:cNvSpPr>
            <a:spLocks/>
          </p:cNvSpPr>
          <p:nvPr/>
        </p:nvSpPr>
        <p:spPr bwMode="auto">
          <a:xfrm>
            <a:off x="4595813" y="5357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92" name="Freeform 2506"/>
          <p:cNvSpPr>
            <a:spLocks/>
          </p:cNvSpPr>
          <p:nvPr/>
        </p:nvSpPr>
        <p:spPr bwMode="auto">
          <a:xfrm>
            <a:off x="4167188" y="51768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93" name="Freeform 2507"/>
          <p:cNvSpPr>
            <a:spLocks/>
          </p:cNvSpPr>
          <p:nvPr/>
        </p:nvSpPr>
        <p:spPr bwMode="auto">
          <a:xfrm>
            <a:off x="2538413" y="40719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94" name="Freeform 2508"/>
          <p:cNvSpPr>
            <a:spLocks/>
          </p:cNvSpPr>
          <p:nvPr/>
        </p:nvSpPr>
        <p:spPr bwMode="auto">
          <a:xfrm>
            <a:off x="4576763" y="5395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95" name="Freeform 2509"/>
          <p:cNvSpPr>
            <a:spLocks/>
          </p:cNvSpPr>
          <p:nvPr/>
        </p:nvSpPr>
        <p:spPr bwMode="auto">
          <a:xfrm>
            <a:off x="4395788" y="48720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96" name="Freeform 2510"/>
          <p:cNvSpPr>
            <a:spLocks/>
          </p:cNvSpPr>
          <p:nvPr/>
        </p:nvSpPr>
        <p:spPr bwMode="auto">
          <a:xfrm>
            <a:off x="4538663"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97" name="Freeform 2511"/>
          <p:cNvSpPr>
            <a:spLocks/>
          </p:cNvSpPr>
          <p:nvPr/>
        </p:nvSpPr>
        <p:spPr bwMode="auto">
          <a:xfrm>
            <a:off x="4529138" y="5500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98" name="Freeform 2512"/>
          <p:cNvSpPr>
            <a:spLocks/>
          </p:cNvSpPr>
          <p:nvPr/>
        </p:nvSpPr>
        <p:spPr bwMode="auto">
          <a:xfrm>
            <a:off x="4481513" y="53006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799" name="Freeform 2513"/>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00" name="Freeform 2514"/>
          <p:cNvSpPr>
            <a:spLocks/>
          </p:cNvSpPr>
          <p:nvPr/>
        </p:nvSpPr>
        <p:spPr bwMode="auto">
          <a:xfrm>
            <a:off x="4586288" y="5043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01" name="Freeform 2515"/>
          <p:cNvSpPr>
            <a:spLocks/>
          </p:cNvSpPr>
          <p:nvPr/>
        </p:nvSpPr>
        <p:spPr bwMode="auto">
          <a:xfrm>
            <a:off x="4081463" y="48720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02" name="Freeform 2516"/>
          <p:cNvSpPr>
            <a:spLocks/>
          </p:cNvSpPr>
          <p:nvPr/>
        </p:nvSpPr>
        <p:spPr bwMode="auto">
          <a:xfrm>
            <a:off x="4024313" y="4586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03" name="Freeform 2517"/>
          <p:cNvSpPr>
            <a:spLocks/>
          </p:cNvSpPr>
          <p:nvPr/>
        </p:nvSpPr>
        <p:spPr bwMode="auto">
          <a:xfrm>
            <a:off x="4957763" y="50053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04" name="Freeform 2518"/>
          <p:cNvSpPr>
            <a:spLocks/>
          </p:cNvSpPr>
          <p:nvPr/>
        </p:nvSpPr>
        <p:spPr bwMode="auto">
          <a:xfrm>
            <a:off x="4433888" y="5434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05" name="Freeform 2519"/>
          <p:cNvSpPr>
            <a:spLocks/>
          </p:cNvSpPr>
          <p:nvPr/>
        </p:nvSpPr>
        <p:spPr bwMode="auto">
          <a:xfrm>
            <a:off x="4167188" y="5129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06" name="Freeform 2520"/>
          <p:cNvSpPr>
            <a:spLocks/>
          </p:cNvSpPr>
          <p:nvPr/>
        </p:nvSpPr>
        <p:spPr bwMode="auto">
          <a:xfrm>
            <a:off x="4367213" y="52625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07" name="Freeform 2521"/>
          <p:cNvSpPr>
            <a:spLocks/>
          </p:cNvSpPr>
          <p:nvPr/>
        </p:nvSpPr>
        <p:spPr bwMode="auto">
          <a:xfrm>
            <a:off x="4329113" y="52339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08" name="Freeform 2522"/>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09" name="Freeform 2523"/>
          <p:cNvSpPr>
            <a:spLocks/>
          </p:cNvSpPr>
          <p:nvPr/>
        </p:nvSpPr>
        <p:spPr bwMode="auto">
          <a:xfrm>
            <a:off x="4748213" y="5405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10" name="Freeform 2524"/>
          <p:cNvSpPr>
            <a:spLocks/>
          </p:cNvSpPr>
          <p:nvPr/>
        </p:nvSpPr>
        <p:spPr bwMode="auto">
          <a:xfrm>
            <a:off x="4481513"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11" name="Freeform 2525"/>
          <p:cNvSpPr>
            <a:spLocks/>
          </p:cNvSpPr>
          <p:nvPr/>
        </p:nvSpPr>
        <p:spPr bwMode="auto">
          <a:xfrm>
            <a:off x="4748213" y="52054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12" name="Freeform 2526"/>
          <p:cNvSpPr>
            <a:spLocks/>
          </p:cNvSpPr>
          <p:nvPr/>
        </p:nvSpPr>
        <p:spPr bwMode="auto">
          <a:xfrm>
            <a:off x="5138738" y="46243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13" name="Freeform 252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14" name="Freeform 2528"/>
          <p:cNvSpPr>
            <a:spLocks/>
          </p:cNvSpPr>
          <p:nvPr/>
        </p:nvSpPr>
        <p:spPr bwMode="auto">
          <a:xfrm>
            <a:off x="4462463" y="5443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15" name="Freeform 2529"/>
          <p:cNvSpPr>
            <a:spLocks/>
          </p:cNvSpPr>
          <p:nvPr/>
        </p:nvSpPr>
        <p:spPr bwMode="auto">
          <a:xfrm>
            <a:off x="4119563" y="47767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16" name="Freeform 2530"/>
          <p:cNvSpPr>
            <a:spLocks/>
          </p:cNvSpPr>
          <p:nvPr/>
        </p:nvSpPr>
        <p:spPr bwMode="auto">
          <a:xfrm>
            <a:off x="4529138" y="4586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17" name="Freeform 253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18" name="Freeform 2532"/>
          <p:cNvSpPr>
            <a:spLocks/>
          </p:cNvSpPr>
          <p:nvPr/>
        </p:nvSpPr>
        <p:spPr bwMode="auto">
          <a:xfrm>
            <a:off x="3986213" y="48339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19" name="Freeform 2533"/>
          <p:cNvSpPr>
            <a:spLocks/>
          </p:cNvSpPr>
          <p:nvPr/>
        </p:nvSpPr>
        <p:spPr bwMode="auto">
          <a:xfrm>
            <a:off x="4691063" y="52911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20" name="Freeform 253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21" name="Freeform 2535"/>
          <p:cNvSpPr>
            <a:spLocks/>
          </p:cNvSpPr>
          <p:nvPr/>
        </p:nvSpPr>
        <p:spPr bwMode="auto">
          <a:xfrm>
            <a:off x="3633788" y="45196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22" name="Freeform 2536"/>
          <p:cNvSpPr>
            <a:spLocks/>
          </p:cNvSpPr>
          <p:nvPr/>
        </p:nvSpPr>
        <p:spPr bwMode="auto">
          <a:xfrm>
            <a:off x="4338638" y="52149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23" name="Freeform 2537"/>
          <p:cNvSpPr>
            <a:spLocks/>
          </p:cNvSpPr>
          <p:nvPr/>
        </p:nvSpPr>
        <p:spPr bwMode="auto">
          <a:xfrm>
            <a:off x="4529138" y="49387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24" name="Freeform 2538"/>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25" name="Freeform 2539"/>
          <p:cNvSpPr>
            <a:spLocks/>
          </p:cNvSpPr>
          <p:nvPr/>
        </p:nvSpPr>
        <p:spPr bwMode="auto">
          <a:xfrm>
            <a:off x="4567238" y="53863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26" name="Freeform 2540"/>
          <p:cNvSpPr>
            <a:spLocks/>
          </p:cNvSpPr>
          <p:nvPr/>
        </p:nvSpPr>
        <p:spPr bwMode="auto">
          <a:xfrm>
            <a:off x="4433888" y="45291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27" name="Freeform 2541"/>
          <p:cNvSpPr>
            <a:spLocks/>
          </p:cNvSpPr>
          <p:nvPr/>
        </p:nvSpPr>
        <p:spPr bwMode="auto">
          <a:xfrm>
            <a:off x="4519613" y="5443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28" name="Freeform 2542"/>
          <p:cNvSpPr>
            <a:spLocks/>
          </p:cNvSpPr>
          <p:nvPr/>
        </p:nvSpPr>
        <p:spPr bwMode="auto">
          <a:xfrm>
            <a:off x="4471988" y="5434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29" name="Freeform 2543"/>
          <p:cNvSpPr>
            <a:spLocks/>
          </p:cNvSpPr>
          <p:nvPr/>
        </p:nvSpPr>
        <p:spPr bwMode="auto">
          <a:xfrm>
            <a:off x="4662488" y="52054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30" name="Freeform 254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31" name="Freeform 2545"/>
          <p:cNvSpPr>
            <a:spLocks/>
          </p:cNvSpPr>
          <p:nvPr/>
        </p:nvSpPr>
        <p:spPr bwMode="auto">
          <a:xfrm>
            <a:off x="4491038" y="5395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32" name="Freeform 2546"/>
          <p:cNvSpPr>
            <a:spLocks/>
          </p:cNvSpPr>
          <p:nvPr/>
        </p:nvSpPr>
        <p:spPr bwMode="auto">
          <a:xfrm>
            <a:off x="4519613" y="5500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33" name="Freeform 2547"/>
          <p:cNvSpPr>
            <a:spLocks/>
          </p:cNvSpPr>
          <p:nvPr/>
        </p:nvSpPr>
        <p:spPr bwMode="auto">
          <a:xfrm>
            <a:off x="4710113" y="5014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34" name="Freeform 2548"/>
          <p:cNvSpPr>
            <a:spLocks/>
          </p:cNvSpPr>
          <p:nvPr/>
        </p:nvSpPr>
        <p:spPr bwMode="auto">
          <a:xfrm>
            <a:off x="5129213" y="52435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35" name="Freeform 2549"/>
          <p:cNvSpPr>
            <a:spLocks/>
          </p:cNvSpPr>
          <p:nvPr/>
        </p:nvSpPr>
        <p:spPr bwMode="auto">
          <a:xfrm>
            <a:off x="4700588" y="4967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36" name="Freeform 2550"/>
          <p:cNvSpPr>
            <a:spLocks/>
          </p:cNvSpPr>
          <p:nvPr/>
        </p:nvSpPr>
        <p:spPr bwMode="auto">
          <a:xfrm>
            <a:off x="4386263" y="52911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37" name="Freeform 2551"/>
          <p:cNvSpPr>
            <a:spLocks/>
          </p:cNvSpPr>
          <p:nvPr/>
        </p:nvSpPr>
        <p:spPr bwMode="auto">
          <a:xfrm>
            <a:off x="4529138" y="40909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38" name="Freeform 2552"/>
          <p:cNvSpPr>
            <a:spLocks/>
          </p:cNvSpPr>
          <p:nvPr/>
        </p:nvSpPr>
        <p:spPr bwMode="auto">
          <a:xfrm>
            <a:off x="5005388" y="53006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39" name="Freeform 2553"/>
          <p:cNvSpPr>
            <a:spLocks/>
          </p:cNvSpPr>
          <p:nvPr/>
        </p:nvSpPr>
        <p:spPr bwMode="auto">
          <a:xfrm>
            <a:off x="4672013" y="53006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40" name="Freeform 2554"/>
          <p:cNvSpPr>
            <a:spLocks/>
          </p:cNvSpPr>
          <p:nvPr/>
        </p:nvSpPr>
        <p:spPr bwMode="auto">
          <a:xfrm>
            <a:off x="4405313" y="5405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41" name="Freeform 255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42" name="Freeform 2556"/>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43" name="Freeform 2557"/>
          <p:cNvSpPr>
            <a:spLocks/>
          </p:cNvSpPr>
          <p:nvPr/>
        </p:nvSpPr>
        <p:spPr bwMode="auto">
          <a:xfrm>
            <a:off x="4633913" y="5443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44" name="Freeform 2558"/>
          <p:cNvSpPr>
            <a:spLocks/>
          </p:cNvSpPr>
          <p:nvPr/>
        </p:nvSpPr>
        <p:spPr bwMode="auto">
          <a:xfrm>
            <a:off x="4529138" y="4271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45" name="Freeform 2559"/>
          <p:cNvSpPr>
            <a:spLocks/>
          </p:cNvSpPr>
          <p:nvPr/>
        </p:nvSpPr>
        <p:spPr bwMode="auto">
          <a:xfrm>
            <a:off x="4081463" y="48529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46" name="Freeform 2560"/>
          <p:cNvSpPr>
            <a:spLocks/>
          </p:cNvSpPr>
          <p:nvPr/>
        </p:nvSpPr>
        <p:spPr bwMode="auto">
          <a:xfrm>
            <a:off x="4729163" y="53197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47" name="Freeform 2561"/>
          <p:cNvSpPr>
            <a:spLocks/>
          </p:cNvSpPr>
          <p:nvPr/>
        </p:nvSpPr>
        <p:spPr bwMode="auto">
          <a:xfrm>
            <a:off x="4529138" y="4576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48" name="Freeform 2562"/>
          <p:cNvSpPr>
            <a:spLocks/>
          </p:cNvSpPr>
          <p:nvPr/>
        </p:nvSpPr>
        <p:spPr bwMode="auto">
          <a:xfrm>
            <a:off x="5243513" y="36147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endParaRPr lang="en-US"/>
          </a:p>
        </p:txBody>
      </p:sp>
      <p:sp>
        <p:nvSpPr>
          <p:cNvPr id="1849" name="Freeform 2563"/>
          <p:cNvSpPr>
            <a:spLocks/>
          </p:cNvSpPr>
          <p:nvPr/>
        </p:nvSpPr>
        <p:spPr bwMode="auto">
          <a:xfrm>
            <a:off x="5548313" y="4348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50" name="Freeform 2564"/>
          <p:cNvSpPr>
            <a:spLocks/>
          </p:cNvSpPr>
          <p:nvPr/>
        </p:nvSpPr>
        <p:spPr bwMode="auto">
          <a:xfrm>
            <a:off x="4872038" y="4681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51" name="Freeform 2565"/>
          <p:cNvSpPr>
            <a:spLocks/>
          </p:cNvSpPr>
          <p:nvPr/>
        </p:nvSpPr>
        <p:spPr bwMode="auto">
          <a:xfrm>
            <a:off x="4824413" y="5119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52" name="Freeform 2566"/>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53" name="Freeform 256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54" name="Freeform 2568"/>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55" name="Freeform 2569"/>
          <p:cNvSpPr>
            <a:spLocks/>
          </p:cNvSpPr>
          <p:nvPr/>
        </p:nvSpPr>
        <p:spPr bwMode="auto">
          <a:xfrm>
            <a:off x="4586288" y="5481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56" name="Freeform 2570"/>
          <p:cNvSpPr>
            <a:spLocks/>
          </p:cNvSpPr>
          <p:nvPr/>
        </p:nvSpPr>
        <p:spPr bwMode="auto">
          <a:xfrm>
            <a:off x="4519613" y="5500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57" name="Freeform 2571"/>
          <p:cNvSpPr>
            <a:spLocks/>
          </p:cNvSpPr>
          <p:nvPr/>
        </p:nvSpPr>
        <p:spPr bwMode="auto">
          <a:xfrm>
            <a:off x="4529138" y="5510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58" name="Freeform 2572"/>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59" name="Freeform 2573"/>
          <p:cNvSpPr>
            <a:spLocks/>
          </p:cNvSpPr>
          <p:nvPr/>
        </p:nvSpPr>
        <p:spPr bwMode="auto">
          <a:xfrm>
            <a:off x="4071938" y="49387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60" name="Freeform 2574"/>
          <p:cNvSpPr>
            <a:spLocks/>
          </p:cNvSpPr>
          <p:nvPr/>
        </p:nvSpPr>
        <p:spPr bwMode="auto">
          <a:xfrm>
            <a:off x="3957638" y="4748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61" name="Freeform 2575"/>
          <p:cNvSpPr>
            <a:spLocks/>
          </p:cNvSpPr>
          <p:nvPr/>
        </p:nvSpPr>
        <p:spPr bwMode="auto">
          <a:xfrm>
            <a:off x="4319588" y="5414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62" name="Freeform 2576"/>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63" name="Freeform 2577"/>
          <p:cNvSpPr>
            <a:spLocks/>
          </p:cNvSpPr>
          <p:nvPr/>
        </p:nvSpPr>
        <p:spPr bwMode="auto">
          <a:xfrm>
            <a:off x="4529138" y="47767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64" name="Freeform 2578"/>
          <p:cNvSpPr>
            <a:spLocks/>
          </p:cNvSpPr>
          <p:nvPr/>
        </p:nvSpPr>
        <p:spPr bwMode="auto">
          <a:xfrm>
            <a:off x="4529138" y="4605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65" name="Freeform 2579"/>
          <p:cNvSpPr>
            <a:spLocks/>
          </p:cNvSpPr>
          <p:nvPr/>
        </p:nvSpPr>
        <p:spPr bwMode="auto">
          <a:xfrm>
            <a:off x="4919663" y="47863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66" name="Freeform 2580"/>
          <p:cNvSpPr>
            <a:spLocks/>
          </p:cNvSpPr>
          <p:nvPr/>
        </p:nvSpPr>
        <p:spPr bwMode="auto">
          <a:xfrm>
            <a:off x="4395788" y="52816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67" name="Freeform 258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68" name="Freeform 2582"/>
          <p:cNvSpPr>
            <a:spLocks/>
          </p:cNvSpPr>
          <p:nvPr/>
        </p:nvSpPr>
        <p:spPr bwMode="auto">
          <a:xfrm>
            <a:off x="4776788" y="4719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69" name="Freeform 2583"/>
          <p:cNvSpPr>
            <a:spLocks/>
          </p:cNvSpPr>
          <p:nvPr/>
        </p:nvSpPr>
        <p:spPr bwMode="auto">
          <a:xfrm>
            <a:off x="4672013" y="5091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70" name="Freeform 2584"/>
          <p:cNvSpPr>
            <a:spLocks/>
          </p:cNvSpPr>
          <p:nvPr/>
        </p:nvSpPr>
        <p:spPr bwMode="auto">
          <a:xfrm>
            <a:off x="4700588" y="51863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71" name="Freeform 2585"/>
          <p:cNvSpPr>
            <a:spLocks/>
          </p:cNvSpPr>
          <p:nvPr/>
        </p:nvSpPr>
        <p:spPr bwMode="auto">
          <a:xfrm>
            <a:off x="4462463" y="5405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72" name="Freeform 2586"/>
          <p:cNvSpPr>
            <a:spLocks/>
          </p:cNvSpPr>
          <p:nvPr/>
        </p:nvSpPr>
        <p:spPr bwMode="auto">
          <a:xfrm>
            <a:off x="3405188" y="49101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73" name="Freeform 2587"/>
          <p:cNvSpPr>
            <a:spLocks/>
          </p:cNvSpPr>
          <p:nvPr/>
        </p:nvSpPr>
        <p:spPr bwMode="auto">
          <a:xfrm>
            <a:off x="4014788" y="5119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74" name="Freeform 2588"/>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75" name="Freeform 2589"/>
          <p:cNvSpPr>
            <a:spLocks/>
          </p:cNvSpPr>
          <p:nvPr/>
        </p:nvSpPr>
        <p:spPr bwMode="auto">
          <a:xfrm>
            <a:off x="4529138" y="5510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76" name="Freeform 2590"/>
          <p:cNvSpPr>
            <a:spLocks/>
          </p:cNvSpPr>
          <p:nvPr/>
        </p:nvSpPr>
        <p:spPr bwMode="auto">
          <a:xfrm>
            <a:off x="4529138" y="4576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77" name="Freeform 2591"/>
          <p:cNvSpPr>
            <a:spLocks/>
          </p:cNvSpPr>
          <p:nvPr/>
        </p:nvSpPr>
        <p:spPr bwMode="auto">
          <a:xfrm>
            <a:off x="3948113" y="5110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78" name="Freeform 2592"/>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79" name="Freeform 2593"/>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80" name="Freeform 2594"/>
          <p:cNvSpPr>
            <a:spLocks/>
          </p:cNvSpPr>
          <p:nvPr/>
        </p:nvSpPr>
        <p:spPr bwMode="auto">
          <a:xfrm>
            <a:off x="4348163" y="5424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81" name="Freeform 2595"/>
          <p:cNvSpPr>
            <a:spLocks/>
          </p:cNvSpPr>
          <p:nvPr/>
        </p:nvSpPr>
        <p:spPr bwMode="auto">
          <a:xfrm>
            <a:off x="5319713" y="4976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82" name="Freeform 2596"/>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83" name="Freeform 259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84" name="Freeform 2598"/>
          <p:cNvSpPr>
            <a:spLocks/>
          </p:cNvSpPr>
          <p:nvPr/>
        </p:nvSpPr>
        <p:spPr bwMode="auto">
          <a:xfrm>
            <a:off x="5938838" y="4738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85" name="Freeform 2599"/>
          <p:cNvSpPr>
            <a:spLocks/>
          </p:cNvSpPr>
          <p:nvPr/>
        </p:nvSpPr>
        <p:spPr bwMode="auto">
          <a:xfrm>
            <a:off x="4024313" y="51768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86" name="Freeform 2600"/>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87" name="Freeform 260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88" name="Freeform 2602"/>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89" name="Freeform 2603"/>
          <p:cNvSpPr>
            <a:spLocks/>
          </p:cNvSpPr>
          <p:nvPr/>
        </p:nvSpPr>
        <p:spPr bwMode="auto">
          <a:xfrm>
            <a:off x="4529138" y="4576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90" name="Freeform 260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91" name="Freeform 2605"/>
          <p:cNvSpPr>
            <a:spLocks/>
          </p:cNvSpPr>
          <p:nvPr/>
        </p:nvSpPr>
        <p:spPr bwMode="auto">
          <a:xfrm>
            <a:off x="4471988"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92" name="Freeform 2606"/>
          <p:cNvSpPr>
            <a:spLocks/>
          </p:cNvSpPr>
          <p:nvPr/>
        </p:nvSpPr>
        <p:spPr bwMode="auto">
          <a:xfrm>
            <a:off x="4595813" y="5462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93" name="Freeform 2607"/>
          <p:cNvSpPr>
            <a:spLocks/>
          </p:cNvSpPr>
          <p:nvPr/>
        </p:nvSpPr>
        <p:spPr bwMode="auto">
          <a:xfrm>
            <a:off x="4529138" y="4576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94" name="Freeform 2608"/>
          <p:cNvSpPr>
            <a:spLocks/>
          </p:cNvSpPr>
          <p:nvPr/>
        </p:nvSpPr>
        <p:spPr bwMode="auto">
          <a:xfrm>
            <a:off x="4529138" y="41671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95" name="Freeform 2609"/>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96" name="Freeform 2610"/>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97" name="Freeform 261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98" name="Freeform 2612"/>
          <p:cNvSpPr>
            <a:spLocks/>
          </p:cNvSpPr>
          <p:nvPr/>
        </p:nvSpPr>
        <p:spPr bwMode="auto">
          <a:xfrm>
            <a:off x="3614738" y="4633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899" name="Freeform 2613"/>
          <p:cNvSpPr>
            <a:spLocks/>
          </p:cNvSpPr>
          <p:nvPr/>
        </p:nvSpPr>
        <p:spPr bwMode="auto">
          <a:xfrm>
            <a:off x="7272338" y="36337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endParaRPr lang="en-US"/>
          </a:p>
        </p:txBody>
      </p:sp>
      <p:sp>
        <p:nvSpPr>
          <p:cNvPr id="1900" name="Freeform 2614"/>
          <p:cNvSpPr>
            <a:spLocks/>
          </p:cNvSpPr>
          <p:nvPr/>
        </p:nvSpPr>
        <p:spPr bwMode="auto">
          <a:xfrm>
            <a:off x="4529138" y="4576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01" name="Freeform 2615"/>
          <p:cNvSpPr>
            <a:spLocks/>
          </p:cNvSpPr>
          <p:nvPr/>
        </p:nvSpPr>
        <p:spPr bwMode="auto">
          <a:xfrm>
            <a:off x="4900613" y="52720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02" name="Freeform 2616"/>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03" name="Freeform 2617"/>
          <p:cNvSpPr>
            <a:spLocks/>
          </p:cNvSpPr>
          <p:nvPr/>
        </p:nvSpPr>
        <p:spPr bwMode="auto">
          <a:xfrm>
            <a:off x="4452938"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04" name="Freeform 2618"/>
          <p:cNvSpPr>
            <a:spLocks/>
          </p:cNvSpPr>
          <p:nvPr/>
        </p:nvSpPr>
        <p:spPr bwMode="auto">
          <a:xfrm>
            <a:off x="4529138" y="4586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05" name="Freeform 2619"/>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06" name="Freeform 2620"/>
          <p:cNvSpPr>
            <a:spLocks/>
          </p:cNvSpPr>
          <p:nvPr/>
        </p:nvSpPr>
        <p:spPr bwMode="auto">
          <a:xfrm>
            <a:off x="4414838" y="5462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07" name="Freeform 2621"/>
          <p:cNvSpPr>
            <a:spLocks/>
          </p:cNvSpPr>
          <p:nvPr/>
        </p:nvSpPr>
        <p:spPr bwMode="auto">
          <a:xfrm>
            <a:off x="4348163" y="5414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08" name="Freeform 2622"/>
          <p:cNvSpPr>
            <a:spLocks/>
          </p:cNvSpPr>
          <p:nvPr/>
        </p:nvSpPr>
        <p:spPr bwMode="auto">
          <a:xfrm>
            <a:off x="4738688" y="5414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09" name="Freeform 2623"/>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10" name="Freeform 262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11" name="Freeform 262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12" name="Freeform 2626"/>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13" name="Freeform 262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14" name="Freeform 2628"/>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15" name="Freeform 2629"/>
          <p:cNvSpPr>
            <a:spLocks/>
          </p:cNvSpPr>
          <p:nvPr/>
        </p:nvSpPr>
        <p:spPr bwMode="auto">
          <a:xfrm>
            <a:off x="3900488" y="52339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16" name="Freeform 2630"/>
          <p:cNvSpPr>
            <a:spLocks/>
          </p:cNvSpPr>
          <p:nvPr/>
        </p:nvSpPr>
        <p:spPr bwMode="auto">
          <a:xfrm>
            <a:off x="4529138" y="5510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17" name="Freeform 263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18" name="Freeform 2632"/>
          <p:cNvSpPr>
            <a:spLocks/>
          </p:cNvSpPr>
          <p:nvPr/>
        </p:nvSpPr>
        <p:spPr bwMode="auto">
          <a:xfrm>
            <a:off x="4452938"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19" name="Freeform 2633"/>
          <p:cNvSpPr>
            <a:spLocks/>
          </p:cNvSpPr>
          <p:nvPr/>
        </p:nvSpPr>
        <p:spPr bwMode="auto">
          <a:xfrm>
            <a:off x="5891213" y="4729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20" name="Freeform 2634"/>
          <p:cNvSpPr>
            <a:spLocks/>
          </p:cNvSpPr>
          <p:nvPr/>
        </p:nvSpPr>
        <p:spPr bwMode="auto">
          <a:xfrm>
            <a:off x="4529138" y="4586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21" name="Freeform 2635"/>
          <p:cNvSpPr>
            <a:spLocks/>
          </p:cNvSpPr>
          <p:nvPr/>
        </p:nvSpPr>
        <p:spPr bwMode="auto">
          <a:xfrm>
            <a:off x="4529138" y="4576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22" name="Freeform 2636"/>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23" name="Freeform 2637"/>
          <p:cNvSpPr>
            <a:spLocks/>
          </p:cNvSpPr>
          <p:nvPr/>
        </p:nvSpPr>
        <p:spPr bwMode="auto">
          <a:xfrm>
            <a:off x="4300538" y="53863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24" name="Freeform 2638"/>
          <p:cNvSpPr>
            <a:spLocks/>
          </p:cNvSpPr>
          <p:nvPr/>
        </p:nvSpPr>
        <p:spPr bwMode="auto">
          <a:xfrm>
            <a:off x="4529138" y="4576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25" name="Freeform 2639"/>
          <p:cNvSpPr>
            <a:spLocks/>
          </p:cNvSpPr>
          <p:nvPr/>
        </p:nvSpPr>
        <p:spPr bwMode="auto">
          <a:xfrm>
            <a:off x="4529138" y="4652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26" name="Freeform 2640"/>
          <p:cNvSpPr>
            <a:spLocks/>
          </p:cNvSpPr>
          <p:nvPr/>
        </p:nvSpPr>
        <p:spPr bwMode="auto">
          <a:xfrm>
            <a:off x="4281488" y="5395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27" name="Freeform 2641"/>
          <p:cNvSpPr>
            <a:spLocks/>
          </p:cNvSpPr>
          <p:nvPr/>
        </p:nvSpPr>
        <p:spPr bwMode="auto">
          <a:xfrm>
            <a:off x="4481513"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28" name="Freeform 2642"/>
          <p:cNvSpPr>
            <a:spLocks/>
          </p:cNvSpPr>
          <p:nvPr/>
        </p:nvSpPr>
        <p:spPr bwMode="auto">
          <a:xfrm>
            <a:off x="4633913" y="5395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29" name="Freeform 2643"/>
          <p:cNvSpPr>
            <a:spLocks/>
          </p:cNvSpPr>
          <p:nvPr/>
        </p:nvSpPr>
        <p:spPr bwMode="auto">
          <a:xfrm>
            <a:off x="4529138" y="4576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30" name="Freeform 264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31" name="Freeform 2645"/>
          <p:cNvSpPr>
            <a:spLocks/>
          </p:cNvSpPr>
          <p:nvPr/>
        </p:nvSpPr>
        <p:spPr bwMode="auto">
          <a:xfrm>
            <a:off x="4481513" y="5481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32" name="Freeform 2646"/>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33" name="Freeform 264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34" name="Freeform 2648"/>
          <p:cNvSpPr>
            <a:spLocks/>
          </p:cNvSpPr>
          <p:nvPr/>
        </p:nvSpPr>
        <p:spPr bwMode="auto">
          <a:xfrm>
            <a:off x="4529138" y="4681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35" name="Freeform 2649"/>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36" name="Freeform 2650"/>
          <p:cNvSpPr>
            <a:spLocks/>
          </p:cNvSpPr>
          <p:nvPr/>
        </p:nvSpPr>
        <p:spPr bwMode="auto">
          <a:xfrm>
            <a:off x="4624388"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37" name="Freeform 2651"/>
          <p:cNvSpPr>
            <a:spLocks/>
          </p:cNvSpPr>
          <p:nvPr/>
        </p:nvSpPr>
        <p:spPr bwMode="auto">
          <a:xfrm>
            <a:off x="5148263" y="48720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38" name="Freeform 2652"/>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39" name="Freeform 2653"/>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40" name="Freeform 265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41" name="Freeform 2655"/>
          <p:cNvSpPr>
            <a:spLocks/>
          </p:cNvSpPr>
          <p:nvPr/>
        </p:nvSpPr>
        <p:spPr bwMode="auto">
          <a:xfrm>
            <a:off x="4852988" y="5367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42" name="Freeform 2656"/>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43" name="Freeform 265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44" name="Freeform 2658"/>
          <p:cNvSpPr>
            <a:spLocks/>
          </p:cNvSpPr>
          <p:nvPr/>
        </p:nvSpPr>
        <p:spPr bwMode="auto">
          <a:xfrm>
            <a:off x="4995863" y="5043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45" name="Freeform 2659"/>
          <p:cNvSpPr>
            <a:spLocks/>
          </p:cNvSpPr>
          <p:nvPr/>
        </p:nvSpPr>
        <p:spPr bwMode="auto">
          <a:xfrm>
            <a:off x="5329238" y="48625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46" name="Freeform 2660"/>
          <p:cNvSpPr>
            <a:spLocks/>
          </p:cNvSpPr>
          <p:nvPr/>
        </p:nvSpPr>
        <p:spPr bwMode="auto">
          <a:xfrm>
            <a:off x="4586288" y="52911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47" name="Freeform 2661"/>
          <p:cNvSpPr>
            <a:spLocks/>
          </p:cNvSpPr>
          <p:nvPr/>
        </p:nvSpPr>
        <p:spPr bwMode="auto">
          <a:xfrm>
            <a:off x="4662488" y="53101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48" name="Freeform 2662"/>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49" name="Freeform 2663"/>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50" name="Freeform 266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51" name="Freeform 266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52" name="Freeform 2666"/>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53" name="Freeform 2667"/>
          <p:cNvSpPr>
            <a:spLocks/>
          </p:cNvSpPr>
          <p:nvPr/>
        </p:nvSpPr>
        <p:spPr bwMode="auto">
          <a:xfrm>
            <a:off x="4414838" y="53006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54" name="Freeform 2668"/>
          <p:cNvSpPr>
            <a:spLocks/>
          </p:cNvSpPr>
          <p:nvPr/>
        </p:nvSpPr>
        <p:spPr bwMode="auto">
          <a:xfrm>
            <a:off x="4529138" y="4281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55" name="Freeform 2669"/>
          <p:cNvSpPr>
            <a:spLocks/>
          </p:cNvSpPr>
          <p:nvPr/>
        </p:nvSpPr>
        <p:spPr bwMode="auto">
          <a:xfrm>
            <a:off x="4681538" y="52054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56" name="Freeform 2670"/>
          <p:cNvSpPr>
            <a:spLocks/>
          </p:cNvSpPr>
          <p:nvPr/>
        </p:nvSpPr>
        <p:spPr bwMode="auto">
          <a:xfrm>
            <a:off x="4233863" y="48529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57" name="Freeform 267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58" name="Freeform 2672"/>
          <p:cNvSpPr>
            <a:spLocks/>
          </p:cNvSpPr>
          <p:nvPr/>
        </p:nvSpPr>
        <p:spPr bwMode="auto">
          <a:xfrm>
            <a:off x="4500563" y="5453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59" name="Freeform 2673"/>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60" name="Freeform 267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61" name="Freeform 267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62" name="Freeform 2676"/>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63" name="Freeform 267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64" name="Freeform 2678"/>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65" name="Freeform 2679"/>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66" name="Freeform 2680"/>
          <p:cNvSpPr>
            <a:spLocks/>
          </p:cNvSpPr>
          <p:nvPr/>
        </p:nvSpPr>
        <p:spPr bwMode="auto">
          <a:xfrm>
            <a:off x="4862513" y="5357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67" name="Freeform 268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68" name="Freeform 2682"/>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69" name="Freeform 2683"/>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70" name="Freeform 2684"/>
          <p:cNvSpPr>
            <a:spLocks/>
          </p:cNvSpPr>
          <p:nvPr/>
        </p:nvSpPr>
        <p:spPr bwMode="auto">
          <a:xfrm>
            <a:off x="1519238" y="49958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71" name="Freeform 268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72" name="Freeform 2686"/>
          <p:cNvSpPr>
            <a:spLocks/>
          </p:cNvSpPr>
          <p:nvPr/>
        </p:nvSpPr>
        <p:spPr bwMode="auto">
          <a:xfrm>
            <a:off x="4376738" y="5434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73" name="Freeform 2687"/>
          <p:cNvSpPr>
            <a:spLocks/>
          </p:cNvSpPr>
          <p:nvPr/>
        </p:nvSpPr>
        <p:spPr bwMode="auto">
          <a:xfrm>
            <a:off x="4357688" y="48339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74" name="Freeform 2688"/>
          <p:cNvSpPr>
            <a:spLocks/>
          </p:cNvSpPr>
          <p:nvPr/>
        </p:nvSpPr>
        <p:spPr bwMode="auto">
          <a:xfrm>
            <a:off x="4395788" y="48815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75" name="Freeform 2689"/>
          <p:cNvSpPr>
            <a:spLocks/>
          </p:cNvSpPr>
          <p:nvPr/>
        </p:nvSpPr>
        <p:spPr bwMode="auto">
          <a:xfrm>
            <a:off x="4462463"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76" name="Freeform 2690"/>
          <p:cNvSpPr>
            <a:spLocks/>
          </p:cNvSpPr>
          <p:nvPr/>
        </p:nvSpPr>
        <p:spPr bwMode="auto">
          <a:xfrm>
            <a:off x="3605213" y="4643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77" name="Freeform 269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78" name="Freeform 2692"/>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79" name="Freeform 2693"/>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80" name="Freeform 2694"/>
          <p:cNvSpPr>
            <a:spLocks/>
          </p:cNvSpPr>
          <p:nvPr/>
        </p:nvSpPr>
        <p:spPr bwMode="auto">
          <a:xfrm>
            <a:off x="4529138" y="5510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81" name="Freeform 2696"/>
          <p:cNvSpPr>
            <a:spLocks/>
          </p:cNvSpPr>
          <p:nvPr/>
        </p:nvSpPr>
        <p:spPr bwMode="auto">
          <a:xfrm>
            <a:off x="4605338"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82" name="Freeform 2697"/>
          <p:cNvSpPr>
            <a:spLocks/>
          </p:cNvSpPr>
          <p:nvPr/>
        </p:nvSpPr>
        <p:spPr bwMode="auto">
          <a:xfrm>
            <a:off x="4586288" y="5414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83" name="Freeform 2698"/>
          <p:cNvSpPr>
            <a:spLocks/>
          </p:cNvSpPr>
          <p:nvPr/>
        </p:nvSpPr>
        <p:spPr bwMode="auto">
          <a:xfrm>
            <a:off x="3814763" y="48720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84" name="Freeform 2699"/>
          <p:cNvSpPr>
            <a:spLocks/>
          </p:cNvSpPr>
          <p:nvPr/>
        </p:nvSpPr>
        <p:spPr bwMode="auto">
          <a:xfrm>
            <a:off x="4710113" y="50053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85" name="Freeform 2700"/>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86" name="Freeform 2701"/>
          <p:cNvSpPr>
            <a:spLocks/>
          </p:cNvSpPr>
          <p:nvPr/>
        </p:nvSpPr>
        <p:spPr bwMode="auto">
          <a:xfrm>
            <a:off x="4462463" y="48529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87" name="Freeform 2702"/>
          <p:cNvSpPr>
            <a:spLocks/>
          </p:cNvSpPr>
          <p:nvPr/>
        </p:nvSpPr>
        <p:spPr bwMode="auto">
          <a:xfrm>
            <a:off x="4576763" y="53197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88" name="Freeform 2703"/>
          <p:cNvSpPr>
            <a:spLocks/>
          </p:cNvSpPr>
          <p:nvPr/>
        </p:nvSpPr>
        <p:spPr bwMode="auto">
          <a:xfrm>
            <a:off x="5033963" y="44529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89" name="Freeform 270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90" name="Freeform 2705"/>
          <p:cNvSpPr>
            <a:spLocks/>
          </p:cNvSpPr>
          <p:nvPr/>
        </p:nvSpPr>
        <p:spPr bwMode="auto">
          <a:xfrm>
            <a:off x="3271838" y="5081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91" name="Freeform 2706"/>
          <p:cNvSpPr>
            <a:spLocks/>
          </p:cNvSpPr>
          <p:nvPr/>
        </p:nvSpPr>
        <p:spPr bwMode="auto">
          <a:xfrm>
            <a:off x="4672013" y="52911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92" name="Freeform 270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93" name="Freeform 2708"/>
          <p:cNvSpPr>
            <a:spLocks/>
          </p:cNvSpPr>
          <p:nvPr/>
        </p:nvSpPr>
        <p:spPr bwMode="auto">
          <a:xfrm>
            <a:off x="4529138" y="46148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94" name="Freeform 2709"/>
          <p:cNvSpPr>
            <a:spLocks/>
          </p:cNvSpPr>
          <p:nvPr/>
        </p:nvSpPr>
        <p:spPr bwMode="auto">
          <a:xfrm>
            <a:off x="4681538" y="52054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95" name="Freeform 2710"/>
          <p:cNvSpPr>
            <a:spLocks/>
          </p:cNvSpPr>
          <p:nvPr/>
        </p:nvSpPr>
        <p:spPr bwMode="auto">
          <a:xfrm>
            <a:off x="4586288" y="5395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96" name="Freeform 271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97" name="Freeform 2712"/>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98" name="Freeform 2713"/>
          <p:cNvSpPr>
            <a:spLocks/>
          </p:cNvSpPr>
          <p:nvPr/>
        </p:nvSpPr>
        <p:spPr bwMode="auto">
          <a:xfrm>
            <a:off x="4519613" y="5434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1999" name="Freeform 2714"/>
          <p:cNvSpPr>
            <a:spLocks/>
          </p:cNvSpPr>
          <p:nvPr/>
        </p:nvSpPr>
        <p:spPr bwMode="auto">
          <a:xfrm>
            <a:off x="4500563" y="5367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00" name="Freeform 2715"/>
          <p:cNvSpPr>
            <a:spLocks/>
          </p:cNvSpPr>
          <p:nvPr/>
        </p:nvSpPr>
        <p:spPr bwMode="auto">
          <a:xfrm>
            <a:off x="4529138" y="5500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01" name="Freeform 2716"/>
          <p:cNvSpPr>
            <a:spLocks/>
          </p:cNvSpPr>
          <p:nvPr/>
        </p:nvSpPr>
        <p:spPr bwMode="auto">
          <a:xfrm>
            <a:off x="4481513" y="5453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02" name="Freeform 271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03" name="Freeform 2718"/>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04" name="Freeform 2719"/>
          <p:cNvSpPr>
            <a:spLocks/>
          </p:cNvSpPr>
          <p:nvPr/>
        </p:nvSpPr>
        <p:spPr bwMode="auto">
          <a:xfrm>
            <a:off x="4395788" y="52911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05" name="Freeform 2720"/>
          <p:cNvSpPr>
            <a:spLocks/>
          </p:cNvSpPr>
          <p:nvPr/>
        </p:nvSpPr>
        <p:spPr bwMode="auto">
          <a:xfrm>
            <a:off x="4672013" y="51482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06" name="Freeform 2721"/>
          <p:cNvSpPr>
            <a:spLocks/>
          </p:cNvSpPr>
          <p:nvPr/>
        </p:nvSpPr>
        <p:spPr bwMode="auto">
          <a:xfrm>
            <a:off x="4529138" y="5510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07" name="Freeform 2722"/>
          <p:cNvSpPr>
            <a:spLocks/>
          </p:cNvSpPr>
          <p:nvPr/>
        </p:nvSpPr>
        <p:spPr bwMode="auto">
          <a:xfrm>
            <a:off x="4386263" y="5443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08" name="Freeform 2723"/>
          <p:cNvSpPr>
            <a:spLocks/>
          </p:cNvSpPr>
          <p:nvPr/>
        </p:nvSpPr>
        <p:spPr bwMode="auto">
          <a:xfrm>
            <a:off x="4538663" y="5491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09" name="Freeform 272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10" name="Freeform 2725"/>
          <p:cNvSpPr>
            <a:spLocks/>
          </p:cNvSpPr>
          <p:nvPr/>
        </p:nvSpPr>
        <p:spPr bwMode="auto">
          <a:xfrm>
            <a:off x="4281488" y="51863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11" name="Freeform 2726"/>
          <p:cNvSpPr>
            <a:spLocks/>
          </p:cNvSpPr>
          <p:nvPr/>
        </p:nvSpPr>
        <p:spPr bwMode="auto">
          <a:xfrm>
            <a:off x="4338638" y="52530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12" name="Freeform 272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13" name="Freeform 2728"/>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14" name="Freeform 2729"/>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15" name="Freeform 2730"/>
          <p:cNvSpPr>
            <a:spLocks/>
          </p:cNvSpPr>
          <p:nvPr/>
        </p:nvSpPr>
        <p:spPr bwMode="auto">
          <a:xfrm>
            <a:off x="3757613" y="51863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16" name="Freeform 2731"/>
          <p:cNvSpPr>
            <a:spLocks/>
          </p:cNvSpPr>
          <p:nvPr/>
        </p:nvSpPr>
        <p:spPr bwMode="auto">
          <a:xfrm>
            <a:off x="5291138" y="4595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17" name="Freeform 2732"/>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18" name="Freeform 2733"/>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19" name="Freeform 2734"/>
          <p:cNvSpPr>
            <a:spLocks/>
          </p:cNvSpPr>
          <p:nvPr/>
        </p:nvSpPr>
        <p:spPr bwMode="auto">
          <a:xfrm>
            <a:off x="5767388" y="3948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endParaRPr lang="en-US"/>
          </a:p>
        </p:txBody>
      </p:sp>
      <p:sp>
        <p:nvSpPr>
          <p:cNvPr id="2020" name="Freeform 2735"/>
          <p:cNvSpPr>
            <a:spLocks/>
          </p:cNvSpPr>
          <p:nvPr/>
        </p:nvSpPr>
        <p:spPr bwMode="auto">
          <a:xfrm>
            <a:off x="7424738" y="3567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endParaRPr lang="en-US"/>
          </a:p>
        </p:txBody>
      </p:sp>
      <p:sp>
        <p:nvSpPr>
          <p:cNvPr id="2021" name="Freeform 2736"/>
          <p:cNvSpPr>
            <a:spLocks/>
          </p:cNvSpPr>
          <p:nvPr/>
        </p:nvSpPr>
        <p:spPr bwMode="auto">
          <a:xfrm>
            <a:off x="4138613" y="48720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22" name="Freeform 2737"/>
          <p:cNvSpPr>
            <a:spLocks/>
          </p:cNvSpPr>
          <p:nvPr/>
        </p:nvSpPr>
        <p:spPr bwMode="auto">
          <a:xfrm>
            <a:off x="3957638" y="5014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23" name="Freeform 2738"/>
          <p:cNvSpPr>
            <a:spLocks/>
          </p:cNvSpPr>
          <p:nvPr/>
        </p:nvSpPr>
        <p:spPr bwMode="auto">
          <a:xfrm>
            <a:off x="4757738" y="52149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24" name="Freeform 2739"/>
          <p:cNvSpPr>
            <a:spLocks/>
          </p:cNvSpPr>
          <p:nvPr/>
        </p:nvSpPr>
        <p:spPr bwMode="auto">
          <a:xfrm>
            <a:off x="4310063" y="5405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25" name="Freeform 2740"/>
          <p:cNvSpPr>
            <a:spLocks/>
          </p:cNvSpPr>
          <p:nvPr/>
        </p:nvSpPr>
        <p:spPr bwMode="auto">
          <a:xfrm>
            <a:off x="4500563" y="5453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26" name="Freeform 2741"/>
          <p:cNvSpPr>
            <a:spLocks/>
          </p:cNvSpPr>
          <p:nvPr/>
        </p:nvSpPr>
        <p:spPr bwMode="auto">
          <a:xfrm>
            <a:off x="4548188"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27" name="Freeform 2742"/>
          <p:cNvSpPr>
            <a:spLocks/>
          </p:cNvSpPr>
          <p:nvPr/>
        </p:nvSpPr>
        <p:spPr bwMode="auto">
          <a:xfrm>
            <a:off x="4557713" y="5424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28" name="Freeform 2743"/>
          <p:cNvSpPr>
            <a:spLocks/>
          </p:cNvSpPr>
          <p:nvPr/>
        </p:nvSpPr>
        <p:spPr bwMode="auto">
          <a:xfrm>
            <a:off x="4424363" y="5414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29" name="Freeform 2744"/>
          <p:cNvSpPr>
            <a:spLocks/>
          </p:cNvSpPr>
          <p:nvPr/>
        </p:nvSpPr>
        <p:spPr bwMode="auto">
          <a:xfrm>
            <a:off x="4167188" y="4252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30" name="Freeform 2745"/>
          <p:cNvSpPr>
            <a:spLocks/>
          </p:cNvSpPr>
          <p:nvPr/>
        </p:nvSpPr>
        <p:spPr bwMode="auto">
          <a:xfrm>
            <a:off x="4500563" y="5405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31" name="Freeform 2746"/>
          <p:cNvSpPr>
            <a:spLocks/>
          </p:cNvSpPr>
          <p:nvPr/>
        </p:nvSpPr>
        <p:spPr bwMode="auto">
          <a:xfrm>
            <a:off x="4452938" y="5434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32" name="Freeform 274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33" name="Freeform 2748"/>
          <p:cNvSpPr>
            <a:spLocks/>
          </p:cNvSpPr>
          <p:nvPr/>
        </p:nvSpPr>
        <p:spPr bwMode="auto">
          <a:xfrm>
            <a:off x="4310063" y="5348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34" name="Freeform 2749"/>
          <p:cNvSpPr>
            <a:spLocks/>
          </p:cNvSpPr>
          <p:nvPr/>
        </p:nvSpPr>
        <p:spPr bwMode="auto">
          <a:xfrm>
            <a:off x="4462463" y="5481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35" name="Freeform 2750"/>
          <p:cNvSpPr>
            <a:spLocks/>
          </p:cNvSpPr>
          <p:nvPr/>
        </p:nvSpPr>
        <p:spPr bwMode="auto">
          <a:xfrm>
            <a:off x="4424363" y="47672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36" name="Freeform 2751"/>
          <p:cNvSpPr>
            <a:spLocks/>
          </p:cNvSpPr>
          <p:nvPr/>
        </p:nvSpPr>
        <p:spPr bwMode="auto">
          <a:xfrm>
            <a:off x="3357563" y="49006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37" name="Freeform 2752"/>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38" name="Freeform 2753"/>
          <p:cNvSpPr>
            <a:spLocks/>
          </p:cNvSpPr>
          <p:nvPr/>
        </p:nvSpPr>
        <p:spPr bwMode="auto">
          <a:xfrm>
            <a:off x="4271963" y="44338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39" name="Freeform 2754"/>
          <p:cNvSpPr>
            <a:spLocks/>
          </p:cNvSpPr>
          <p:nvPr/>
        </p:nvSpPr>
        <p:spPr bwMode="auto">
          <a:xfrm>
            <a:off x="4491038" y="52530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40" name="Freeform 2755"/>
          <p:cNvSpPr>
            <a:spLocks/>
          </p:cNvSpPr>
          <p:nvPr/>
        </p:nvSpPr>
        <p:spPr bwMode="auto">
          <a:xfrm>
            <a:off x="4471988" y="48434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41" name="Freeform 2756"/>
          <p:cNvSpPr>
            <a:spLocks/>
          </p:cNvSpPr>
          <p:nvPr/>
        </p:nvSpPr>
        <p:spPr bwMode="auto">
          <a:xfrm>
            <a:off x="3824288" y="47863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42" name="Freeform 2757"/>
          <p:cNvSpPr>
            <a:spLocks/>
          </p:cNvSpPr>
          <p:nvPr/>
        </p:nvSpPr>
        <p:spPr bwMode="auto">
          <a:xfrm>
            <a:off x="3986213" y="5100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43" name="Freeform 2758"/>
          <p:cNvSpPr>
            <a:spLocks/>
          </p:cNvSpPr>
          <p:nvPr/>
        </p:nvSpPr>
        <p:spPr bwMode="auto">
          <a:xfrm>
            <a:off x="4376738" y="48148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44" name="Freeform 2759"/>
          <p:cNvSpPr>
            <a:spLocks/>
          </p:cNvSpPr>
          <p:nvPr/>
        </p:nvSpPr>
        <p:spPr bwMode="auto">
          <a:xfrm>
            <a:off x="4510088" y="5443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45" name="Freeform 2760"/>
          <p:cNvSpPr>
            <a:spLocks/>
          </p:cNvSpPr>
          <p:nvPr/>
        </p:nvSpPr>
        <p:spPr bwMode="auto">
          <a:xfrm>
            <a:off x="4529138" y="4633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46" name="Freeform 2761"/>
          <p:cNvSpPr>
            <a:spLocks/>
          </p:cNvSpPr>
          <p:nvPr/>
        </p:nvSpPr>
        <p:spPr bwMode="auto">
          <a:xfrm>
            <a:off x="3586163" y="45196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47" name="Freeform 2762"/>
          <p:cNvSpPr>
            <a:spLocks/>
          </p:cNvSpPr>
          <p:nvPr/>
        </p:nvSpPr>
        <p:spPr bwMode="auto">
          <a:xfrm>
            <a:off x="3948113" y="5129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48" name="Freeform 2763"/>
          <p:cNvSpPr>
            <a:spLocks/>
          </p:cNvSpPr>
          <p:nvPr/>
        </p:nvSpPr>
        <p:spPr bwMode="auto">
          <a:xfrm>
            <a:off x="4367213" y="53101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49" name="Freeform 2764"/>
          <p:cNvSpPr>
            <a:spLocks/>
          </p:cNvSpPr>
          <p:nvPr/>
        </p:nvSpPr>
        <p:spPr bwMode="auto">
          <a:xfrm>
            <a:off x="4310063" y="5395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50" name="Freeform 2765"/>
          <p:cNvSpPr>
            <a:spLocks/>
          </p:cNvSpPr>
          <p:nvPr/>
        </p:nvSpPr>
        <p:spPr bwMode="auto">
          <a:xfrm>
            <a:off x="4576763" y="5453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51" name="Freeform 2766"/>
          <p:cNvSpPr>
            <a:spLocks/>
          </p:cNvSpPr>
          <p:nvPr/>
        </p:nvSpPr>
        <p:spPr bwMode="auto">
          <a:xfrm>
            <a:off x="4338638" y="53006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52" name="Freeform 2767"/>
          <p:cNvSpPr>
            <a:spLocks/>
          </p:cNvSpPr>
          <p:nvPr/>
        </p:nvSpPr>
        <p:spPr bwMode="auto">
          <a:xfrm>
            <a:off x="4843463" y="52149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53" name="Freeform 2768"/>
          <p:cNvSpPr>
            <a:spLocks/>
          </p:cNvSpPr>
          <p:nvPr/>
        </p:nvSpPr>
        <p:spPr bwMode="auto">
          <a:xfrm>
            <a:off x="3281363" y="48720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54" name="Freeform 2769"/>
          <p:cNvSpPr>
            <a:spLocks/>
          </p:cNvSpPr>
          <p:nvPr/>
        </p:nvSpPr>
        <p:spPr bwMode="auto">
          <a:xfrm>
            <a:off x="4090988" y="48339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55" name="Freeform 2770"/>
          <p:cNvSpPr>
            <a:spLocks/>
          </p:cNvSpPr>
          <p:nvPr/>
        </p:nvSpPr>
        <p:spPr bwMode="auto">
          <a:xfrm>
            <a:off x="4338638" y="52244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56" name="Freeform 277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57" name="Freeform 2772"/>
          <p:cNvSpPr>
            <a:spLocks/>
          </p:cNvSpPr>
          <p:nvPr/>
        </p:nvSpPr>
        <p:spPr bwMode="auto">
          <a:xfrm>
            <a:off x="4214813" y="52530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58" name="Freeform 2773"/>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59" name="Freeform 2774"/>
          <p:cNvSpPr>
            <a:spLocks/>
          </p:cNvSpPr>
          <p:nvPr/>
        </p:nvSpPr>
        <p:spPr bwMode="auto">
          <a:xfrm>
            <a:off x="4557713" y="5414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60" name="Freeform 2775"/>
          <p:cNvSpPr>
            <a:spLocks/>
          </p:cNvSpPr>
          <p:nvPr/>
        </p:nvSpPr>
        <p:spPr bwMode="auto">
          <a:xfrm>
            <a:off x="4471988" y="5424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61" name="Freeform 2776"/>
          <p:cNvSpPr>
            <a:spLocks/>
          </p:cNvSpPr>
          <p:nvPr/>
        </p:nvSpPr>
        <p:spPr bwMode="auto">
          <a:xfrm>
            <a:off x="4024313" y="47863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62" name="Freeform 2777"/>
          <p:cNvSpPr>
            <a:spLocks/>
          </p:cNvSpPr>
          <p:nvPr/>
        </p:nvSpPr>
        <p:spPr bwMode="auto">
          <a:xfrm>
            <a:off x="4519613"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63" name="Freeform 2778"/>
          <p:cNvSpPr>
            <a:spLocks/>
          </p:cNvSpPr>
          <p:nvPr/>
        </p:nvSpPr>
        <p:spPr bwMode="auto">
          <a:xfrm>
            <a:off x="4129088" y="5043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64" name="Freeform 2779"/>
          <p:cNvSpPr>
            <a:spLocks/>
          </p:cNvSpPr>
          <p:nvPr/>
        </p:nvSpPr>
        <p:spPr bwMode="auto">
          <a:xfrm>
            <a:off x="4176713" y="45672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65" name="Freeform 2780"/>
          <p:cNvSpPr>
            <a:spLocks/>
          </p:cNvSpPr>
          <p:nvPr/>
        </p:nvSpPr>
        <p:spPr bwMode="auto">
          <a:xfrm>
            <a:off x="4519613"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66" name="Freeform 2781"/>
          <p:cNvSpPr>
            <a:spLocks/>
          </p:cNvSpPr>
          <p:nvPr/>
        </p:nvSpPr>
        <p:spPr bwMode="auto">
          <a:xfrm>
            <a:off x="5319713" y="5033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67" name="Freeform 2782"/>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68" name="Freeform 2783"/>
          <p:cNvSpPr>
            <a:spLocks/>
          </p:cNvSpPr>
          <p:nvPr/>
        </p:nvSpPr>
        <p:spPr bwMode="auto">
          <a:xfrm>
            <a:off x="4367213" y="52435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69" name="Freeform 2784"/>
          <p:cNvSpPr>
            <a:spLocks/>
          </p:cNvSpPr>
          <p:nvPr/>
        </p:nvSpPr>
        <p:spPr bwMode="auto">
          <a:xfrm>
            <a:off x="4738688" y="47577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70" name="Freeform 2785"/>
          <p:cNvSpPr>
            <a:spLocks/>
          </p:cNvSpPr>
          <p:nvPr/>
        </p:nvSpPr>
        <p:spPr bwMode="auto">
          <a:xfrm>
            <a:off x="4662488" y="51387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71" name="Freeform 2786"/>
          <p:cNvSpPr>
            <a:spLocks/>
          </p:cNvSpPr>
          <p:nvPr/>
        </p:nvSpPr>
        <p:spPr bwMode="auto">
          <a:xfrm>
            <a:off x="4662488" y="5119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72" name="Freeform 2787"/>
          <p:cNvSpPr>
            <a:spLocks/>
          </p:cNvSpPr>
          <p:nvPr/>
        </p:nvSpPr>
        <p:spPr bwMode="auto">
          <a:xfrm>
            <a:off x="4319588" y="51863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73" name="Freeform 2788"/>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74" name="Freeform 2789"/>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75" name="Freeform 2790"/>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76" name="Freeform 2791"/>
          <p:cNvSpPr>
            <a:spLocks/>
          </p:cNvSpPr>
          <p:nvPr/>
        </p:nvSpPr>
        <p:spPr bwMode="auto">
          <a:xfrm>
            <a:off x="4471988" y="5481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77" name="Freeform 2792"/>
          <p:cNvSpPr>
            <a:spLocks/>
          </p:cNvSpPr>
          <p:nvPr/>
        </p:nvSpPr>
        <p:spPr bwMode="auto">
          <a:xfrm>
            <a:off x="4548188" y="5453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78" name="Freeform 2793"/>
          <p:cNvSpPr>
            <a:spLocks/>
          </p:cNvSpPr>
          <p:nvPr/>
        </p:nvSpPr>
        <p:spPr bwMode="auto">
          <a:xfrm>
            <a:off x="4414838" y="5119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79" name="Freeform 2794"/>
          <p:cNvSpPr>
            <a:spLocks/>
          </p:cNvSpPr>
          <p:nvPr/>
        </p:nvSpPr>
        <p:spPr bwMode="auto">
          <a:xfrm>
            <a:off x="5024438" y="46243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80" name="Freeform 2795"/>
          <p:cNvSpPr>
            <a:spLocks/>
          </p:cNvSpPr>
          <p:nvPr/>
        </p:nvSpPr>
        <p:spPr bwMode="auto">
          <a:xfrm>
            <a:off x="4729163" y="51768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81" name="Freeform 2796"/>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82" name="Freeform 279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83" name="Freeform 2798"/>
          <p:cNvSpPr>
            <a:spLocks/>
          </p:cNvSpPr>
          <p:nvPr/>
        </p:nvSpPr>
        <p:spPr bwMode="auto">
          <a:xfrm>
            <a:off x="4529138" y="4605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84" name="Freeform 2799"/>
          <p:cNvSpPr>
            <a:spLocks/>
          </p:cNvSpPr>
          <p:nvPr/>
        </p:nvSpPr>
        <p:spPr bwMode="auto">
          <a:xfrm>
            <a:off x="3767138" y="47863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85" name="Freeform 2800"/>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86" name="Freeform 2801"/>
          <p:cNvSpPr>
            <a:spLocks/>
          </p:cNvSpPr>
          <p:nvPr/>
        </p:nvSpPr>
        <p:spPr bwMode="auto">
          <a:xfrm>
            <a:off x="4014788" y="4748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87" name="Freeform 2802"/>
          <p:cNvSpPr>
            <a:spLocks/>
          </p:cNvSpPr>
          <p:nvPr/>
        </p:nvSpPr>
        <p:spPr bwMode="auto">
          <a:xfrm>
            <a:off x="4548188" y="5500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88" name="Freeform 2803"/>
          <p:cNvSpPr>
            <a:spLocks/>
          </p:cNvSpPr>
          <p:nvPr/>
        </p:nvSpPr>
        <p:spPr bwMode="auto">
          <a:xfrm>
            <a:off x="4471988"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89" name="Freeform 280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90" name="Freeform 2805"/>
          <p:cNvSpPr>
            <a:spLocks/>
          </p:cNvSpPr>
          <p:nvPr/>
        </p:nvSpPr>
        <p:spPr bwMode="auto">
          <a:xfrm>
            <a:off x="4576763" y="5481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91" name="Freeform 2806"/>
          <p:cNvSpPr>
            <a:spLocks/>
          </p:cNvSpPr>
          <p:nvPr/>
        </p:nvSpPr>
        <p:spPr bwMode="auto">
          <a:xfrm>
            <a:off x="3910013" y="5129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92" name="Freeform 2807"/>
          <p:cNvSpPr>
            <a:spLocks/>
          </p:cNvSpPr>
          <p:nvPr/>
        </p:nvSpPr>
        <p:spPr bwMode="auto">
          <a:xfrm>
            <a:off x="5176838" y="5110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93" name="Freeform 2808"/>
          <p:cNvSpPr>
            <a:spLocks/>
          </p:cNvSpPr>
          <p:nvPr/>
        </p:nvSpPr>
        <p:spPr bwMode="auto">
          <a:xfrm>
            <a:off x="4243388" y="52339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94" name="Freeform 2809"/>
          <p:cNvSpPr>
            <a:spLocks/>
          </p:cNvSpPr>
          <p:nvPr/>
        </p:nvSpPr>
        <p:spPr bwMode="auto">
          <a:xfrm>
            <a:off x="4529138" y="4576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95" name="Freeform 2810"/>
          <p:cNvSpPr>
            <a:spLocks/>
          </p:cNvSpPr>
          <p:nvPr/>
        </p:nvSpPr>
        <p:spPr bwMode="auto">
          <a:xfrm>
            <a:off x="4529138" y="46243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96" name="Freeform 2811"/>
          <p:cNvSpPr>
            <a:spLocks/>
          </p:cNvSpPr>
          <p:nvPr/>
        </p:nvSpPr>
        <p:spPr bwMode="auto">
          <a:xfrm>
            <a:off x="4557713" y="53768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97" name="Freeform 2812"/>
          <p:cNvSpPr>
            <a:spLocks/>
          </p:cNvSpPr>
          <p:nvPr/>
        </p:nvSpPr>
        <p:spPr bwMode="auto">
          <a:xfrm>
            <a:off x="4081463" y="3824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endParaRPr lang="en-US"/>
          </a:p>
        </p:txBody>
      </p:sp>
      <p:sp>
        <p:nvSpPr>
          <p:cNvPr id="2098" name="Freeform 2813"/>
          <p:cNvSpPr>
            <a:spLocks/>
          </p:cNvSpPr>
          <p:nvPr/>
        </p:nvSpPr>
        <p:spPr bwMode="auto">
          <a:xfrm>
            <a:off x="4110038" y="49006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099" name="Freeform 2814"/>
          <p:cNvSpPr>
            <a:spLocks/>
          </p:cNvSpPr>
          <p:nvPr/>
        </p:nvSpPr>
        <p:spPr bwMode="auto">
          <a:xfrm>
            <a:off x="4300538" y="51387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00" name="Freeform 281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01" name="Freeform 2816"/>
          <p:cNvSpPr>
            <a:spLocks/>
          </p:cNvSpPr>
          <p:nvPr/>
        </p:nvSpPr>
        <p:spPr bwMode="auto">
          <a:xfrm>
            <a:off x="4567238" y="5395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02" name="Freeform 2817"/>
          <p:cNvSpPr>
            <a:spLocks/>
          </p:cNvSpPr>
          <p:nvPr/>
        </p:nvSpPr>
        <p:spPr bwMode="auto">
          <a:xfrm>
            <a:off x="4148138" y="48720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03" name="Freeform 2818"/>
          <p:cNvSpPr>
            <a:spLocks/>
          </p:cNvSpPr>
          <p:nvPr/>
        </p:nvSpPr>
        <p:spPr bwMode="auto">
          <a:xfrm>
            <a:off x="4148138" y="49958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04" name="Freeform 2819"/>
          <p:cNvSpPr>
            <a:spLocks/>
          </p:cNvSpPr>
          <p:nvPr/>
        </p:nvSpPr>
        <p:spPr bwMode="auto">
          <a:xfrm>
            <a:off x="4586288" y="5424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05" name="Freeform 2820"/>
          <p:cNvSpPr>
            <a:spLocks/>
          </p:cNvSpPr>
          <p:nvPr/>
        </p:nvSpPr>
        <p:spPr bwMode="auto">
          <a:xfrm>
            <a:off x="4691063" y="52816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06" name="Freeform 2821"/>
          <p:cNvSpPr>
            <a:spLocks/>
          </p:cNvSpPr>
          <p:nvPr/>
        </p:nvSpPr>
        <p:spPr bwMode="auto">
          <a:xfrm>
            <a:off x="4195763" y="4976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07" name="Freeform 2822"/>
          <p:cNvSpPr>
            <a:spLocks/>
          </p:cNvSpPr>
          <p:nvPr/>
        </p:nvSpPr>
        <p:spPr bwMode="auto">
          <a:xfrm>
            <a:off x="4510088" y="5443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08" name="Freeform 2823"/>
          <p:cNvSpPr>
            <a:spLocks/>
          </p:cNvSpPr>
          <p:nvPr/>
        </p:nvSpPr>
        <p:spPr bwMode="auto">
          <a:xfrm>
            <a:off x="4462463" y="53006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09" name="Freeform 2824"/>
          <p:cNvSpPr>
            <a:spLocks/>
          </p:cNvSpPr>
          <p:nvPr/>
        </p:nvSpPr>
        <p:spPr bwMode="auto">
          <a:xfrm>
            <a:off x="4367213" y="45005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10" name="Freeform 2825"/>
          <p:cNvSpPr>
            <a:spLocks/>
          </p:cNvSpPr>
          <p:nvPr/>
        </p:nvSpPr>
        <p:spPr bwMode="auto">
          <a:xfrm>
            <a:off x="4967288" y="46148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11" name="Freeform 2826"/>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12" name="Freeform 2827"/>
          <p:cNvSpPr>
            <a:spLocks/>
          </p:cNvSpPr>
          <p:nvPr/>
        </p:nvSpPr>
        <p:spPr bwMode="auto">
          <a:xfrm>
            <a:off x="4262438" y="48053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13" name="Freeform 2828"/>
          <p:cNvSpPr>
            <a:spLocks/>
          </p:cNvSpPr>
          <p:nvPr/>
        </p:nvSpPr>
        <p:spPr bwMode="auto">
          <a:xfrm>
            <a:off x="3548063" y="5129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14" name="Freeform 2829"/>
          <p:cNvSpPr>
            <a:spLocks/>
          </p:cNvSpPr>
          <p:nvPr/>
        </p:nvSpPr>
        <p:spPr bwMode="auto">
          <a:xfrm>
            <a:off x="3328988" y="5091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15" name="Freeform 2830"/>
          <p:cNvSpPr>
            <a:spLocks/>
          </p:cNvSpPr>
          <p:nvPr/>
        </p:nvSpPr>
        <p:spPr bwMode="auto">
          <a:xfrm>
            <a:off x="3205163" y="5072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16" name="Freeform 283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17" name="Freeform 2832"/>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18" name="Freeform 2833"/>
          <p:cNvSpPr>
            <a:spLocks/>
          </p:cNvSpPr>
          <p:nvPr/>
        </p:nvSpPr>
        <p:spPr bwMode="auto">
          <a:xfrm>
            <a:off x="4414838" y="45005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19" name="Freeform 2834"/>
          <p:cNvSpPr>
            <a:spLocks/>
          </p:cNvSpPr>
          <p:nvPr/>
        </p:nvSpPr>
        <p:spPr bwMode="auto">
          <a:xfrm>
            <a:off x="4443413" y="52244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20" name="Freeform 2835"/>
          <p:cNvSpPr>
            <a:spLocks/>
          </p:cNvSpPr>
          <p:nvPr/>
        </p:nvSpPr>
        <p:spPr bwMode="auto">
          <a:xfrm>
            <a:off x="4595813" y="52911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21" name="Freeform 2836"/>
          <p:cNvSpPr>
            <a:spLocks/>
          </p:cNvSpPr>
          <p:nvPr/>
        </p:nvSpPr>
        <p:spPr bwMode="auto">
          <a:xfrm>
            <a:off x="4538663" y="5500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22" name="Freeform 283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23" name="Freeform 2838"/>
          <p:cNvSpPr>
            <a:spLocks/>
          </p:cNvSpPr>
          <p:nvPr/>
        </p:nvSpPr>
        <p:spPr bwMode="auto">
          <a:xfrm>
            <a:off x="4538663" y="5491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24" name="Freeform 2839"/>
          <p:cNvSpPr>
            <a:spLocks/>
          </p:cNvSpPr>
          <p:nvPr/>
        </p:nvSpPr>
        <p:spPr bwMode="auto">
          <a:xfrm>
            <a:off x="4786313" y="38052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endParaRPr lang="en-US"/>
          </a:p>
        </p:txBody>
      </p:sp>
      <p:sp>
        <p:nvSpPr>
          <p:cNvPr id="2125" name="Freeform 2840"/>
          <p:cNvSpPr>
            <a:spLocks/>
          </p:cNvSpPr>
          <p:nvPr/>
        </p:nvSpPr>
        <p:spPr bwMode="auto">
          <a:xfrm>
            <a:off x="5453063" y="17192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endParaRPr lang="en-US"/>
          </a:p>
        </p:txBody>
      </p:sp>
      <p:sp>
        <p:nvSpPr>
          <p:cNvPr id="2126" name="Freeform 2841"/>
          <p:cNvSpPr>
            <a:spLocks/>
          </p:cNvSpPr>
          <p:nvPr/>
        </p:nvSpPr>
        <p:spPr bwMode="auto">
          <a:xfrm>
            <a:off x="4614863" y="5414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27" name="Freeform 2842"/>
          <p:cNvSpPr>
            <a:spLocks/>
          </p:cNvSpPr>
          <p:nvPr/>
        </p:nvSpPr>
        <p:spPr bwMode="auto">
          <a:xfrm>
            <a:off x="4319588" y="52911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28" name="Freeform 2843"/>
          <p:cNvSpPr>
            <a:spLocks/>
          </p:cNvSpPr>
          <p:nvPr/>
        </p:nvSpPr>
        <p:spPr bwMode="auto">
          <a:xfrm>
            <a:off x="5376863" y="49387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29" name="Freeform 284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30" name="Freeform 2845"/>
          <p:cNvSpPr>
            <a:spLocks/>
          </p:cNvSpPr>
          <p:nvPr/>
        </p:nvSpPr>
        <p:spPr bwMode="auto">
          <a:xfrm>
            <a:off x="4291013" y="44815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31" name="Freeform 2846"/>
          <p:cNvSpPr>
            <a:spLocks/>
          </p:cNvSpPr>
          <p:nvPr/>
        </p:nvSpPr>
        <p:spPr bwMode="auto">
          <a:xfrm>
            <a:off x="4348163" y="52816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32" name="Freeform 284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33" name="Freeform 2848"/>
          <p:cNvSpPr>
            <a:spLocks/>
          </p:cNvSpPr>
          <p:nvPr/>
        </p:nvSpPr>
        <p:spPr bwMode="auto">
          <a:xfrm>
            <a:off x="4300538" y="51863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34" name="Freeform 2849"/>
          <p:cNvSpPr>
            <a:spLocks/>
          </p:cNvSpPr>
          <p:nvPr/>
        </p:nvSpPr>
        <p:spPr bwMode="auto">
          <a:xfrm>
            <a:off x="6234113" y="5033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35" name="Freeform 2850"/>
          <p:cNvSpPr>
            <a:spLocks/>
          </p:cNvSpPr>
          <p:nvPr/>
        </p:nvSpPr>
        <p:spPr bwMode="auto">
          <a:xfrm>
            <a:off x="4214813" y="43862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36" name="Freeform 2851"/>
          <p:cNvSpPr>
            <a:spLocks/>
          </p:cNvSpPr>
          <p:nvPr/>
        </p:nvSpPr>
        <p:spPr bwMode="auto">
          <a:xfrm>
            <a:off x="4310063" y="48720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37" name="Freeform 2852"/>
          <p:cNvSpPr>
            <a:spLocks/>
          </p:cNvSpPr>
          <p:nvPr/>
        </p:nvSpPr>
        <p:spPr bwMode="auto">
          <a:xfrm>
            <a:off x="4576763" y="5462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38" name="Freeform 2853"/>
          <p:cNvSpPr>
            <a:spLocks/>
          </p:cNvSpPr>
          <p:nvPr/>
        </p:nvSpPr>
        <p:spPr bwMode="auto">
          <a:xfrm>
            <a:off x="4081463" y="49482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39" name="Freeform 285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40" name="Freeform 285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41" name="Freeform 2856"/>
          <p:cNvSpPr>
            <a:spLocks/>
          </p:cNvSpPr>
          <p:nvPr/>
        </p:nvSpPr>
        <p:spPr bwMode="auto">
          <a:xfrm>
            <a:off x="3843338" y="40814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42" name="Freeform 2857"/>
          <p:cNvSpPr>
            <a:spLocks/>
          </p:cNvSpPr>
          <p:nvPr/>
        </p:nvSpPr>
        <p:spPr bwMode="auto">
          <a:xfrm>
            <a:off x="4957763" y="52149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43" name="Freeform 2858"/>
          <p:cNvSpPr>
            <a:spLocks/>
          </p:cNvSpPr>
          <p:nvPr/>
        </p:nvSpPr>
        <p:spPr bwMode="auto">
          <a:xfrm>
            <a:off x="4529138" y="4595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44" name="Freeform 2859"/>
          <p:cNvSpPr>
            <a:spLocks/>
          </p:cNvSpPr>
          <p:nvPr/>
        </p:nvSpPr>
        <p:spPr bwMode="auto">
          <a:xfrm>
            <a:off x="4605338" y="5453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45" name="Freeform 2860"/>
          <p:cNvSpPr>
            <a:spLocks/>
          </p:cNvSpPr>
          <p:nvPr/>
        </p:nvSpPr>
        <p:spPr bwMode="auto">
          <a:xfrm>
            <a:off x="4986338" y="48815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46" name="Freeform 2861"/>
          <p:cNvSpPr>
            <a:spLocks/>
          </p:cNvSpPr>
          <p:nvPr/>
        </p:nvSpPr>
        <p:spPr bwMode="auto">
          <a:xfrm>
            <a:off x="4367213" y="5357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47" name="Freeform 2862"/>
          <p:cNvSpPr>
            <a:spLocks/>
          </p:cNvSpPr>
          <p:nvPr/>
        </p:nvSpPr>
        <p:spPr bwMode="auto">
          <a:xfrm>
            <a:off x="4462463" y="5443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48" name="Freeform 2863"/>
          <p:cNvSpPr>
            <a:spLocks/>
          </p:cNvSpPr>
          <p:nvPr/>
        </p:nvSpPr>
        <p:spPr bwMode="auto">
          <a:xfrm>
            <a:off x="4376738" y="53768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49" name="Freeform 286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50" name="Freeform 2865"/>
          <p:cNvSpPr>
            <a:spLocks/>
          </p:cNvSpPr>
          <p:nvPr/>
        </p:nvSpPr>
        <p:spPr bwMode="auto">
          <a:xfrm>
            <a:off x="4605338" y="5481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51" name="Freeform 2866"/>
          <p:cNvSpPr>
            <a:spLocks/>
          </p:cNvSpPr>
          <p:nvPr/>
        </p:nvSpPr>
        <p:spPr bwMode="auto">
          <a:xfrm>
            <a:off x="3652838" y="4957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52" name="Freeform 2867"/>
          <p:cNvSpPr>
            <a:spLocks/>
          </p:cNvSpPr>
          <p:nvPr/>
        </p:nvSpPr>
        <p:spPr bwMode="auto">
          <a:xfrm>
            <a:off x="4776788" y="51863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53" name="Freeform 2868"/>
          <p:cNvSpPr>
            <a:spLocks/>
          </p:cNvSpPr>
          <p:nvPr/>
        </p:nvSpPr>
        <p:spPr bwMode="auto">
          <a:xfrm>
            <a:off x="3881438" y="47863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54" name="Freeform 2869"/>
          <p:cNvSpPr>
            <a:spLocks/>
          </p:cNvSpPr>
          <p:nvPr/>
        </p:nvSpPr>
        <p:spPr bwMode="auto">
          <a:xfrm>
            <a:off x="4491038" y="5481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55" name="Freeform 2870"/>
          <p:cNvSpPr>
            <a:spLocks/>
          </p:cNvSpPr>
          <p:nvPr/>
        </p:nvSpPr>
        <p:spPr bwMode="auto">
          <a:xfrm>
            <a:off x="3929063" y="50053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56" name="Freeform 2871"/>
          <p:cNvSpPr>
            <a:spLocks/>
          </p:cNvSpPr>
          <p:nvPr/>
        </p:nvSpPr>
        <p:spPr bwMode="auto">
          <a:xfrm>
            <a:off x="4586288" y="5481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57" name="Freeform 2872"/>
          <p:cNvSpPr>
            <a:spLocks/>
          </p:cNvSpPr>
          <p:nvPr/>
        </p:nvSpPr>
        <p:spPr bwMode="auto">
          <a:xfrm>
            <a:off x="5653088" y="3824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endParaRPr lang="en-US"/>
          </a:p>
        </p:txBody>
      </p:sp>
      <p:sp>
        <p:nvSpPr>
          <p:cNvPr id="2158" name="Freeform 2873"/>
          <p:cNvSpPr>
            <a:spLocks/>
          </p:cNvSpPr>
          <p:nvPr/>
        </p:nvSpPr>
        <p:spPr bwMode="auto">
          <a:xfrm>
            <a:off x="4462463" y="5434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59" name="Freeform 2874"/>
          <p:cNvSpPr>
            <a:spLocks/>
          </p:cNvSpPr>
          <p:nvPr/>
        </p:nvSpPr>
        <p:spPr bwMode="auto">
          <a:xfrm>
            <a:off x="3309938" y="48148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60" name="Freeform 2875"/>
          <p:cNvSpPr>
            <a:spLocks/>
          </p:cNvSpPr>
          <p:nvPr/>
        </p:nvSpPr>
        <p:spPr bwMode="auto">
          <a:xfrm>
            <a:off x="4691063" y="52625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61" name="Freeform 2876"/>
          <p:cNvSpPr>
            <a:spLocks/>
          </p:cNvSpPr>
          <p:nvPr/>
        </p:nvSpPr>
        <p:spPr bwMode="auto">
          <a:xfrm>
            <a:off x="4595813" y="53863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62" name="Freeform 2877"/>
          <p:cNvSpPr>
            <a:spLocks/>
          </p:cNvSpPr>
          <p:nvPr/>
        </p:nvSpPr>
        <p:spPr bwMode="auto">
          <a:xfrm>
            <a:off x="4462463" y="5462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63" name="Freeform 2878"/>
          <p:cNvSpPr>
            <a:spLocks/>
          </p:cNvSpPr>
          <p:nvPr/>
        </p:nvSpPr>
        <p:spPr bwMode="auto">
          <a:xfrm>
            <a:off x="4529138" y="4652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64" name="Freeform 2879"/>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65" name="Freeform 2880"/>
          <p:cNvSpPr>
            <a:spLocks/>
          </p:cNvSpPr>
          <p:nvPr/>
        </p:nvSpPr>
        <p:spPr bwMode="auto">
          <a:xfrm>
            <a:off x="4300538" y="53768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66" name="Freeform 2881"/>
          <p:cNvSpPr>
            <a:spLocks/>
          </p:cNvSpPr>
          <p:nvPr/>
        </p:nvSpPr>
        <p:spPr bwMode="auto">
          <a:xfrm>
            <a:off x="4281488" y="5367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67" name="Freeform 2882"/>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68" name="Freeform 2883"/>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69" name="Freeform 2884"/>
          <p:cNvSpPr>
            <a:spLocks/>
          </p:cNvSpPr>
          <p:nvPr/>
        </p:nvSpPr>
        <p:spPr bwMode="auto">
          <a:xfrm>
            <a:off x="4529138" y="47672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70" name="Freeform 2885"/>
          <p:cNvSpPr>
            <a:spLocks/>
          </p:cNvSpPr>
          <p:nvPr/>
        </p:nvSpPr>
        <p:spPr bwMode="auto">
          <a:xfrm>
            <a:off x="4643438" y="5443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71" name="Freeform 2886"/>
          <p:cNvSpPr>
            <a:spLocks/>
          </p:cNvSpPr>
          <p:nvPr/>
        </p:nvSpPr>
        <p:spPr bwMode="auto">
          <a:xfrm>
            <a:off x="4529138" y="4586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72" name="Freeform 2887"/>
          <p:cNvSpPr>
            <a:spLocks/>
          </p:cNvSpPr>
          <p:nvPr/>
        </p:nvSpPr>
        <p:spPr bwMode="auto">
          <a:xfrm>
            <a:off x="4529138" y="41767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73" name="Freeform 2888"/>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74" name="Freeform 2889"/>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75" name="Freeform 2890"/>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76" name="Freeform 289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77" name="Freeform 2892"/>
          <p:cNvSpPr>
            <a:spLocks/>
          </p:cNvSpPr>
          <p:nvPr/>
        </p:nvSpPr>
        <p:spPr bwMode="auto">
          <a:xfrm>
            <a:off x="3824288" y="5033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78" name="Freeform 2893"/>
          <p:cNvSpPr>
            <a:spLocks/>
          </p:cNvSpPr>
          <p:nvPr/>
        </p:nvSpPr>
        <p:spPr bwMode="auto">
          <a:xfrm>
            <a:off x="4376738" y="5443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79" name="Freeform 289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80" name="Freeform 289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81" name="Freeform 289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82" name="Freeform 2898"/>
          <p:cNvSpPr>
            <a:spLocks/>
          </p:cNvSpPr>
          <p:nvPr/>
        </p:nvSpPr>
        <p:spPr bwMode="auto">
          <a:xfrm>
            <a:off x="5167313" y="49482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83" name="Freeform 2899"/>
          <p:cNvSpPr>
            <a:spLocks/>
          </p:cNvSpPr>
          <p:nvPr/>
        </p:nvSpPr>
        <p:spPr bwMode="auto">
          <a:xfrm>
            <a:off x="4529138" y="4576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84" name="Freeform 2900"/>
          <p:cNvSpPr>
            <a:spLocks/>
          </p:cNvSpPr>
          <p:nvPr/>
        </p:nvSpPr>
        <p:spPr bwMode="auto">
          <a:xfrm>
            <a:off x="3738563" y="48339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85" name="Freeform 2901"/>
          <p:cNvSpPr>
            <a:spLocks/>
          </p:cNvSpPr>
          <p:nvPr/>
        </p:nvSpPr>
        <p:spPr bwMode="auto">
          <a:xfrm>
            <a:off x="4529138" y="4576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86" name="Freeform 2902"/>
          <p:cNvSpPr>
            <a:spLocks/>
          </p:cNvSpPr>
          <p:nvPr/>
        </p:nvSpPr>
        <p:spPr bwMode="auto">
          <a:xfrm>
            <a:off x="4529138" y="4576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87" name="Freeform 2903"/>
          <p:cNvSpPr>
            <a:spLocks/>
          </p:cNvSpPr>
          <p:nvPr/>
        </p:nvSpPr>
        <p:spPr bwMode="auto">
          <a:xfrm>
            <a:off x="3862388" y="52244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88" name="Freeform 2904"/>
          <p:cNvSpPr>
            <a:spLocks/>
          </p:cNvSpPr>
          <p:nvPr/>
        </p:nvSpPr>
        <p:spPr bwMode="auto">
          <a:xfrm>
            <a:off x="4529138" y="48720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89" name="Freeform 2905"/>
          <p:cNvSpPr>
            <a:spLocks/>
          </p:cNvSpPr>
          <p:nvPr/>
        </p:nvSpPr>
        <p:spPr bwMode="auto">
          <a:xfrm>
            <a:off x="4843463" y="51577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90" name="Freeform 2906"/>
          <p:cNvSpPr>
            <a:spLocks/>
          </p:cNvSpPr>
          <p:nvPr/>
        </p:nvSpPr>
        <p:spPr bwMode="auto">
          <a:xfrm>
            <a:off x="4700588" y="51673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91" name="Freeform 2907"/>
          <p:cNvSpPr>
            <a:spLocks/>
          </p:cNvSpPr>
          <p:nvPr/>
        </p:nvSpPr>
        <p:spPr bwMode="auto">
          <a:xfrm>
            <a:off x="5072063" y="49196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92" name="Freeform 2908"/>
          <p:cNvSpPr>
            <a:spLocks/>
          </p:cNvSpPr>
          <p:nvPr/>
        </p:nvSpPr>
        <p:spPr bwMode="auto">
          <a:xfrm>
            <a:off x="4405313" y="5424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93" name="Freeform 2909"/>
          <p:cNvSpPr>
            <a:spLocks/>
          </p:cNvSpPr>
          <p:nvPr/>
        </p:nvSpPr>
        <p:spPr bwMode="auto">
          <a:xfrm>
            <a:off x="4424363" y="51577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94" name="Freeform 2910"/>
          <p:cNvSpPr>
            <a:spLocks/>
          </p:cNvSpPr>
          <p:nvPr/>
        </p:nvSpPr>
        <p:spPr bwMode="auto">
          <a:xfrm>
            <a:off x="4862513" y="53006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95" name="Freeform 2911"/>
          <p:cNvSpPr>
            <a:spLocks/>
          </p:cNvSpPr>
          <p:nvPr/>
        </p:nvSpPr>
        <p:spPr bwMode="auto">
          <a:xfrm>
            <a:off x="4529138" y="4595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96" name="Freeform 2912"/>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97" name="Freeform 2913"/>
          <p:cNvSpPr>
            <a:spLocks/>
          </p:cNvSpPr>
          <p:nvPr/>
        </p:nvSpPr>
        <p:spPr bwMode="auto">
          <a:xfrm>
            <a:off x="4529138" y="4643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98" name="Freeform 291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199" name="Freeform 2915"/>
          <p:cNvSpPr>
            <a:spLocks/>
          </p:cNvSpPr>
          <p:nvPr/>
        </p:nvSpPr>
        <p:spPr bwMode="auto">
          <a:xfrm>
            <a:off x="4443413" y="5434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00" name="Freeform 2916"/>
          <p:cNvSpPr>
            <a:spLocks/>
          </p:cNvSpPr>
          <p:nvPr/>
        </p:nvSpPr>
        <p:spPr bwMode="auto">
          <a:xfrm>
            <a:off x="4957763" y="36909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endParaRPr lang="en-US"/>
          </a:p>
        </p:txBody>
      </p:sp>
      <p:sp>
        <p:nvSpPr>
          <p:cNvPr id="2201" name="Freeform 2917"/>
          <p:cNvSpPr>
            <a:spLocks/>
          </p:cNvSpPr>
          <p:nvPr/>
        </p:nvSpPr>
        <p:spPr bwMode="auto">
          <a:xfrm>
            <a:off x="4576763" y="53768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02" name="Freeform 2918"/>
          <p:cNvSpPr>
            <a:spLocks/>
          </p:cNvSpPr>
          <p:nvPr/>
        </p:nvSpPr>
        <p:spPr bwMode="auto">
          <a:xfrm>
            <a:off x="4462463" y="5424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03" name="Freeform 2919"/>
          <p:cNvSpPr>
            <a:spLocks/>
          </p:cNvSpPr>
          <p:nvPr/>
        </p:nvSpPr>
        <p:spPr bwMode="auto">
          <a:xfrm>
            <a:off x="4386263" y="5395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04" name="Freeform 2920"/>
          <p:cNvSpPr>
            <a:spLocks/>
          </p:cNvSpPr>
          <p:nvPr/>
        </p:nvSpPr>
        <p:spPr bwMode="auto">
          <a:xfrm>
            <a:off x="4938713" y="50053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05" name="Freeform 2921"/>
          <p:cNvSpPr>
            <a:spLocks/>
          </p:cNvSpPr>
          <p:nvPr/>
        </p:nvSpPr>
        <p:spPr bwMode="auto">
          <a:xfrm>
            <a:off x="4443413" y="5395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06" name="Freeform 2922"/>
          <p:cNvSpPr>
            <a:spLocks/>
          </p:cNvSpPr>
          <p:nvPr/>
        </p:nvSpPr>
        <p:spPr bwMode="auto">
          <a:xfrm>
            <a:off x="4433888" y="52625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07" name="Freeform 2923"/>
          <p:cNvSpPr>
            <a:spLocks/>
          </p:cNvSpPr>
          <p:nvPr/>
        </p:nvSpPr>
        <p:spPr bwMode="auto">
          <a:xfrm>
            <a:off x="5424488" y="51577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08" name="Freeform 2924"/>
          <p:cNvSpPr>
            <a:spLocks/>
          </p:cNvSpPr>
          <p:nvPr/>
        </p:nvSpPr>
        <p:spPr bwMode="auto">
          <a:xfrm>
            <a:off x="4719638" y="48625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09" name="Freeform 2925"/>
          <p:cNvSpPr>
            <a:spLocks/>
          </p:cNvSpPr>
          <p:nvPr/>
        </p:nvSpPr>
        <p:spPr bwMode="auto">
          <a:xfrm>
            <a:off x="4510088" y="5453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10" name="Freeform 2926"/>
          <p:cNvSpPr>
            <a:spLocks/>
          </p:cNvSpPr>
          <p:nvPr/>
        </p:nvSpPr>
        <p:spPr bwMode="auto">
          <a:xfrm>
            <a:off x="5138738" y="52435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11" name="Freeform 292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12" name="Freeform 2928"/>
          <p:cNvSpPr>
            <a:spLocks/>
          </p:cNvSpPr>
          <p:nvPr/>
        </p:nvSpPr>
        <p:spPr bwMode="auto">
          <a:xfrm>
            <a:off x="4367213" y="46243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13" name="Freeform 2929"/>
          <p:cNvSpPr>
            <a:spLocks/>
          </p:cNvSpPr>
          <p:nvPr/>
        </p:nvSpPr>
        <p:spPr bwMode="auto">
          <a:xfrm>
            <a:off x="4491038"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14" name="Freeform 2930"/>
          <p:cNvSpPr>
            <a:spLocks/>
          </p:cNvSpPr>
          <p:nvPr/>
        </p:nvSpPr>
        <p:spPr bwMode="auto">
          <a:xfrm>
            <a:off x="4529138" y="4672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15" name="Freeform 2931"/>
          <p:cNvSpPr>
            <a:spLocks/>
          </p:cNvSpPr>
          <p:nvPr/>
        </p:nvSpPr>
        <p:spPr bwMode="auto">
          <a:xfrm>
            <a:off x="4062413" y="4262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16" name="Freeform 2932"/>
          <p:cNvSpPr>
            <a:spLocks/>
          </p:cNvSpPr>
          <p:nvPr/>
        </p:nvSpPr>
        <p:spPr bwMode="auto">
          <a:xfrm>
            <a:off x="4529138" y="4595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17" name="Freeform 2933"/>
          <p:cNvSpPr>
            <a:spLocks/>
          </p:cNvSpPr>
          <p:nvPr/>
        </p:nvSpPr>
        <p:spPr bwMode="auto">
          <a:xfrm>
            <a:off x="4795838" y="5110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18" name="Freeform 2934"/>
          <p:cNvSpPr>
            <a:spLocks/>
          </p:cNvSpPr>
          <p:nvPr/>
        </p:nvSpPr>
        <p:spPr bwMode="auto">
          <a:xfrm>
            <a:off x="5481638" y="43767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19" name="Freeform 2935"/>
          <p:cNvSpPr>
            <a:spLocks/>
          </p:cNvSpPr>
          <p:nvPr/>
        </p:nvSpPr>
        <p:spPr bwMode="auto">
          <a:xfrm>
            <a:off x="4167188" y="41862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20" name="Freeform 2936"/>
          <p:cNvSpPr>
            <a:spLocks/>
          </p:cNvSpPr>
          <p:nvPr/>
        </p:nvSpPr>
        <p:spPr bwMode="auto">
          <a:xfrm>
            <a:off x="4567238" y="5424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21" name="Freeform 2937"/>
          <p:cNvSpPr>
            <a:spLocks/>
          </p:cNvSpPr>
          <p:nvPr/>
        </p:nvSpPr>
        <p:spPr bwMode="auto">
          <a:xfrm>
            <a:off x="4395788" y="5357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22" name="Freeform 2938"/>
          <p:cNvSpPr>
            <a:spLocks/>
          </p:cNvSpPr>
          <p:nvPr/>
        </p:nvSpPr>
        <p:spPr bwMode="auto">
          <a:xfrm>
            <a:off x="4624388" y="51958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23" name="Freeform 2939"/>
          <p:cNvSpPr>
            <a:spLocks/>
          </p:cNvSpPr>
          <p:nvPr/>
        </p:nvSpPr>
        <p:spPr bwMode="auto">
          <a:xfrm>
            <a:off x="4338638" y="52435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24" name="Freeform 2940"/>
          <p:cNvSpPr>
            <a:spLocks/>
          </p:cNvSpPr>
          <p:nvPr/>
        </p:nvSpPr>
        <p:spPr bwMode="auto">
          <a:xfrm>
            <a:off x="4443413" y="51863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25" name="Freeform 2941"/>
          <p:cNvSpPr>
            <a:spLocks/>
          </p:cNvSpPr>
          <p:nvPr/>
        </p:nvSpPr>
        <p:spPr bwMode="auto">
          <a:xfrm>
            <a:off x="4786313" y="52720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26" name="Freeform 2942"/>
          <p:cNvSpPr>
            <a:spLocks/>
          </p:cNvSpPr>
          <p:nvPr/>
        </p:nvSpPr>
        <p:spPr bwMode="auto">
          <a:xfrm>
            <a:off x="4367213" y="5043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27" name="Freeform 2943"/>
          <p:cNvSpPr>
            <a:spLocks/>
          </p:cNvSpPr>
          <p:nvPr/>
        </p:nvSpPr>
        <p:spPr bwMode="auto">
          <a:xfrm>
            <a:off x="4633913" y="52149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28" name="Freeform 2944"/>
          <p:cNvSpPr>
            <a:spLocks/>
          </p:cNvSpPr>
          <p:nvPr/>
        </p:nvSpPr>
        <p:spPr bwMode="auto">
          <a:xfrm>
            <a:off x="4471988" y="5414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29" name="Freeform 2945"/>
          <p:cNvSpPr>
            <a:spLocks/>
          </p:cNvSpPr>
          <p:nvPr/>
        </p:nvSpPr>
        <p:spPr bwMode="auto">
          <a:xfrm>
            <a:off x="4243388" y="48815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30" name="Freeform 2946"/>
          <p:cNvSpPr>
            <a:spLocks/>
          </p:cNvSpPr>
          <p:nvPr/>
        </p:nvSpPr>
        <p:spPr bwMode="auto">
          <a:xfrm>
            <a:off x="4710113" y="43767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31" name="Freeform 2947"/>
          <p:cNvSpPr>
            <a:spLocks/>
          </p:cNvSpPr>
          <p:nvPr/>
        </p:nvSpPr>
        <p:spPr bwMode="auto">
          <a:xfrm>
            <a:off x="4414838" y="4672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32" name="Freeform 2948"/>
          <p:cNvSpPr>
            <a:spLocks/>
          </p:cNvSpPr>
          <p:nvPr/>
        </p:nvSpPr>
        <p:spPr bwMode="auto">
          <a:xfrm>
            <a:off x="4357688" y="47863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33" name="Freeform 2949"/>
          <p:cNvSpPr>
            <a:spLocks/>
          </p:cNvSpPr>
          <p:nvPr/>
        </p:nvSpPr>
        <p:spPr bwMode="auto">
          <a:xfrm>
            <a:off x="4491038" y="52816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34" name="Freeform 2950"/>
          <p:cNvSpPr>
            <a:spLocks/>
          </p:cNvSpPr>
          <p:nvPr/>
        </p:nvSpPr>
        <p:spPr bwMode="auto">
          <a:xfrm>
            <a:off x="4481513" y="52720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35" name="Freeform 2951"/>
          <p:cNvSpPr>
            <a:spLocks/>
          </p:cNvSpPr>
          <p:nvPr/>
        </p:nvSpPr>
        <p:spPr bwMode="auto">
          <a:xfrm>
            <a:off x="4224338" y="43862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36" name="Freeform 2952"/>
          <p:cNvSpPr>
            <a:spLocks/>
          </p:cNvSpPr>
          <p:nvPr/>
        </p:nvSpPr>
        <p:spPr bwMode="auto">
          <a:xfrm>
            <a:off x="4567238" y="5348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37" name="Freeform 2953"/>
          <p:cNvSpPr>
            <a:spLocks/>
          </p:cNvSpPr>
          <p:nvPr/>
        </p:nvSpPr>
        <p:spPr bwMode="auto">
          <a:xfrm>
            <a:off x="4738688" y="4681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38" name="Freeform 2954"/>
          <p:cNvSpPr>
            <a:spLocks/>
          </p:cNvSpPr>
          <p:nvPr/>
        </p:nvSpPr>
        <p:spPr bwMode="auto">
          <a:xfrm>
            <a:off x="4567238" y="5424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39" name="Freeform 2955"/>
          <p:cNvSpPr>
            <a:spLocks/>
          </p:cNvSpPr>
          <p:nvPr/>
        </p:nvSpPr>
        <p:spPr bwMode="auto">
          <a:xfrm>
            <a:off x="4367213" y="5119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40" name="Freeform 2956"/>
          <p:cNvSpPr>
            <a:spLocks/>
          </p:cNvSpPr>
          <p:nvPr/>
        </p:nvSpPr>
        <p:spPr bwMode="auto">
          <a:xfrm>
            <a:off x="4681538" y="52911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41" name="Freeform 295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42" name="Freeform 2958"/>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43" name="Freeform 2959"/>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44" name="Freeform 2960"/>
          <p:cNvSpPr>
            <a:spLocks/>
          </p:cNvSpPr>
          <p:nvPr/>
        </p:nvSpPr>
        <p:spPr bwMode="auto">
          <a:xfrm>
            <a:off x="4633913" y="5405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45" name="Freeform 296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46" name="Freeform 2962"/>
          <p:cNvSpPr>
            <a:spLocks/>
          </p:cNvSpPr>
          <p:nvPr/>
        </p:nvSpPr>
        <p:spPr bwMode="auto">
          <a:xfrm>
            <a:off x="5367338" y="49387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47" name="Freeform 2963"/>
          <p:cNvSpPr>
            <a:spLocks/>
          </p:cNvSpPr>
          <p:nvPr/>
        </p:nvSpPr>
        <p:spPr bwMode="auto">
          <a:xfrm>
            <a:off x="5205413" y="5081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48" name="Freeform 2964"/>
          <p:cNvSpPr>
            <a:spLocks/>
          </p:cNvSpPr>
          <p:nvPr/>
        </p:nvSpPr>
        <p:spPr bwMode="auto">
          <a:xfrm>
            <a:off x="4814888" y="49482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49" name="Freeform 2965"/>
          <p:cNvSpPr>
            <a:spLocks/>
          </p:cNvSpPr>
          <p:nvPr/>
        </p:nvSpPr>
        <p:spPr bwMode="auto">
          <a:xfrm>
            <a:off x="3309938" y="44719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50" name="Freeform 2966"/>
          <p:cNvSpPr>
            <a:spLocks/>
          </p:cNvSpPr>
          <p:nvPr/>
        </p:nvSpPr>
        <p:spPr bwMode="auto">
          <a:xfrm>
            <a:off x="4424363" y="52149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51" name="Freeform 2967"/>
          <p:cNvSpPr>
            <a:spLocks/>
          </p:cNvSpPr>
          <p:nvPr/>
        </p:nvSpPr>
        <p:spPr bwMode="auto">
          <a:xfrm>
            <a:off x="4357688" y="5053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52" name="Freeform 2968"/>
          <p:cNvSpPr>
            <a:spLocks/>
          </p:cNvSpPr>
          <p:nvPr/>
        </p:nvSpPr>
        <p:spPr bwMode="auto">
          <a:xfrm>
            <a:off x="4452938" y="5129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53" name="Freeform 2969"/>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54" name="Freeform 2970"/>
          <p:cNvSpPr>
            <a:spLocks/>
          </p:cNvSpPr>
          <p:nvPr/>
        </p:nvSpPr>
        <p:spPr bwMode="auto">
          <a:xfrm>
            <a:off x="4252913" y="4691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55" name="Freeform 297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56" name="Freeform 2972"/>
          <p:cNvSpPr>
            <a:spLocks/>
          </p:cNvSpPr>
          <p:nvPr/>
        </p:nvSpPr>
        <p:spPr bwMode="auto">
          <a:xfrm>
            <a:off x="4910138" y="4957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57" name="Freeform 2973"/>
          <p:cNvSpPr>
            <a:spLocks/>
          </p:cNvSpPr>
          <p:nvPr/>
        </p:nvSpPr>
        <p:spPr bwMode="auto">
          <a:xfrm>
            <a:off x="4462463" y="5405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58" name="Freeform 2974"/>
          <p:cNvSpPr>
            <a:spLocks/>
          </p:cNvSpPr>
          <p:nvPr/>
        </p:nvSpPr>
        <p:spPr bwMode="auto">
          <a:xfrm>
            <a:off x="4167188" y="47672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59" name="Freeform 2975"/>
          <p:cNvSpPr>
            <a:spLocks/>
          </p:cNvSpPr>
          <p:nvPr/>
        </p:nvSpPr>
        <p:spPr bwMode="auto">
          <a:xfrm>
            <a:off x="5081588" y="45005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60" name="Freeform 2976"/>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61" name="Freeform 2977"/>
          <p:cNvSpPr>
            <a:spLocks/>
          </p:cNvSpPr>
          <p:nvPr/>
        </p:nvSpPr>
        <p:spPr bwMode="auto">
          <a:xfrm>
            <a:off x="4529138" y="5491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62" name="Freeform 2978"/>
          <p:cNvSpPr>
            <a:spLocks/>
          </p:cNvSpPr>
          <p:nvPr/>
        </p:nvSpPr>
        <p:spPr bwMode="auto">
          <a:xfrm>
            <a:off x="4186238" y="43767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63" name="Freeform 2979"/>
          <p:cNvSpPr>
            <a:spLocks/>
          </p:cNvSpPr>
          <p:nvPr/>
        </p:nvSpPr>
        <p:spPr bwMode="auto">
          <a:xfrm>
            <a:off x="4595813" y="5453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64" name="Freeform 2980"/>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65" name="Freeform 2981"/>
          <p:cNvSpPr>
            <a:spLocks/>
          </p:cNvSpPr>
          <p:nvPr/>
        </p:nvSpPr>
        <p:spPr bwMode="auto">
          <a:xfrm>
            <a:off x="4233863" y="51673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66" name="Freeform 2982"/>
          <p:cNvSpPr>
            <a:spLocks/>
          </p:cNvSpPr>
          <p:nvPr/>
        </p:nvSpPr>
        <p:spPr bwMode="auto">
          <a:xfrm>
            <a:off x="4329113" y="52720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67" name="Freeform 2983"/>
          <p:cNvSpPr>
            <a:spLocks/>
          </p:cNvSpPr>
          <p:nvPr/>
        </p:nvSpPr>
        <p:spPr bwMode="auto">
          <a:xfrm>
            <a:off x="4205288" y="40528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68" name="Freeform 2984"/>
          <p:cNvSpPr>
            <a:spLocks/>
          </p:cNvSpPr>
          <p:nvPr/>
        </p:nvSpPr>
        <p:spPr bwMode="auto">
          <a:xfrm>
            <a:off x="3843338" y="48815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69" name="Freeform 2985"/>
          <p:cNvSpPr>
            <a:spLocks/>
          </p:cNvSpPr>
          <p:nvPr/>
        </p:nvSpPr>
        <p:spPr bwMode="auto">
          <a:xfrm>
            <a:off x="4529138" y="5510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70" name="Freeform 2986"/>
          <p:cNvSpPr>
            <a:spLocks/>
          </p:cNvSpPr>
          <p:nvPr/>
        </p:nvSpPr>
        <p:spPr bwMode="auto">
          <a:xfrm>
            <a:off x="4367213" y="53006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71" name="Freeform 2987"/>
          <p:cNvSpPr>
            <a:spLocks/>
          </p:cNvSpPr>
          <p:nvPr/>
        </p:nvSpPr>
        <p:spPr bwMode="auto">
          <a:xfrm>
            <a:off x="4510088" y="5481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72" name="Freeform 2988"/>
          <p:cNvSpPr>
            <a:spLocks/>
          </p:cNvSpPr>
          <p:nvPr/>
        </p:nvSpPr>
        <p:spPr bwMode="auto">
          <a:xfrm>
            <a:off x="4348163" y="53863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73" name="Freeform 2989"/>
          <p:cNvSpPr>
            <a:spLocks/>
          </p:cNvSpPr>
          <p:nvPr/>
        </p:nvSpPr>
        <p:spPr bwMode="auto">
          <a:xfrm>
            <a:off x="4338638" y="4633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74" name="Freeform 2990"/>
          <p:cNvSpPr>
            <a:spLocks/>
          </p:cNvSpPr>
          <p:nvPr/>
        </p:nvSpPr>
        <p:spPr bwMode="auto">
          <a:xfrm>
            <a:off x="4519613" y="5462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75" name="Freeform 2991"/>
          <p:cNvSpPr>
            <a:spLocks/>
          </p:cNvSpPr>
          <p:nvPr/>
        </p:nvSpPr>
        <p:spPr bwMode="auto">
          <a:xfrm>
            <a:off x="3814763" y="5062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76" name="Freeform 2992"/>
          <p:cNvSpPr>
            <a:spLocks/>
          </p:cNvSpPr>
          <p:nvPr/>
        </p:nvSpPr>
        <p:spPr bwMode="auto">
          <a:xfrm>
            <a:off x="3814763" y="5024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77" name="Freeform 2993"/>
          <p:cNvSpPr>
            <a:spLocks/>
          </p:cNvSpPr>
          <p:nvPr/>
        </p:nvSpPr>
        <p:spPr bwMode="auto">
          <a:xfrm>
            <a:off x="4652963" y="52720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78" name="Freeform 2994"/>
          <p:cNvSpPr>
            <a:spLocks/>
          </p:cNvSpPr>
          <p:nvPr/>
        </p:nvSpPr>
        <p:spPr bwMode="auto">
          <a:xfrm>
            <a:off x="4157663" y="52720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79" name="Freeform 2995"/>
          <p:cNvSpPr>
            <a:spLocks/>
          </p:cNvSpPr>
          <p:nvPr/>
        </p:nvSpPr>
        <p:spPr bwMode="auto">
          <a:xfrm>
            <a:off x="3290888" y="48529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80" name="Freeform 2996"/>
          <p:cNvSpPr>
            <a:spLocks/>
          </p:cNvSpPr>
          <p:nvPr/>
        </p:nvSpPr>
        <p:spPr bwMode="auto">
          <a:xfrm>
            <a:off x="4452938" y="5414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81" name="Freeform 2997"/>
          <p:cNvSpPr>
            <a:spLocks/>
          </p:cNvSpPr>
          <p:nvPr/>
        </p:nvSpPr>
        <p:spPr bwMode="auto">
          <a:xfrm>
            <a:off x="4614863" y="5453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82" name="Freeform 2998"/>
          <p:cNvSpPr>
            <a:spLocks/>
          </p:cNvSpPr>
          <p:nvPr/>
        </p:nvSpPr>
        <p:spPr bwMode="auto">
          <a:xfrm>
            <a:off x="4510088" y="5453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83" name="Freeform 2999"/>
          <p:cNvSpPr>
            <a:spLocks/>
          </p:cNvSpPr>
          <p:nvPr/>
        </p:nvSpPr>
        <p:spPr bwMode="auto">
          <a:xfrm>
            <a:off x="4357688" y="4662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84" name="Freeform 3000"/>
          <p:cNvSpPr>
            <a:spLocks/>
          </p:cNvSpPr>
          <p:nvPr/>
        </p:nvSpPr>
        <p:spPr bwMode="auto">
          <a:xfrm>
            <a:off x="4652963" y="5119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85" name="Freeform 3001"/>
          <p:cNvSpPr>
            <a:spLocks/>
          </p:cNvSpPr>
          <p:nvPr/>
        </p:nvSpPr>
        <p:spPr bwMode="auto">
          <a:xfrm>
            <a:off x="4519613"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86" name="Freeform 3002"/>
          <p:cNvSpPr>
            <a:spLocks/>
          </p:cNvSpPr>
          <p:nvPr/>
        </p:nvSpPr>
        <p:spPr bwMode="auto">
          <a:xfrm>
            <a:off x="4567238" y="5395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87" name="Freeform 3003"/>
          <p:cNvSpPr>
            <a:spLocks/>
          </p:cNvSpPr>
          <p:nvPr/>
        </p:nvSpPr>
        <p:spPr bwMode="auto">
          <a:xfrm>
            <a:off x="4452938" y="51863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88" name="Freeform 300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89" name="Freeform 300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90" name="Freeform 3006"/>
          <p:cNvSpPr>
            <a:spLocks/>
          </p:cNvSpPr>
          <p:nvPr/>
        </p:nvSpPr>
        <p:spPr bwMode="auto">
          <a:xfrm>
            <a:off x="4405313" y="5443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91" name="Freeform 3007"/>
          <p:cNvSpPr>
            <a:spLocks/>
          </p:cNvSpPr>
          <p:nvPr/>
        </p:nvSpPr>
        <p:spPr bwMode="auto">
          <a:xfrm>
            <a:off x="4414838" y="5434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92" name="Freeform 3008"/>
          <p:cNvSpPr>
            <a:spLocks/>
          </p:cNvSpPr>
          <p:nvPr/>
        </p:nvSpPr>
        <p:spPr bwMode="auto">
          <a:xfrm>
            <a:off x="4529138" y="47672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93" name="Freeform 3009"/>
          <p:cNvSpPr>
            <a:spLocks/>
          </p:cNvSpPr>
          <p:nvPr/>
        </p:nvSpPr>
        <p:spPr bwMode="auto">
          <a:xfrm>
            <a:off x="5053013" y="52720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94" name="Freeform 3010"/>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95" name="Freeform 3011"/>
          <p:cNvSpPr>
            <a:spLocks/>
          </p:cNvSpPr>
          <p:nvPr/>
        </p:nvSpPr>
        <p:spPr bwMode="auto">
          <a:xfrm>
            <a:off x="4529138" y="4633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96" name="Freeform 3012"/>
          <p:cNvSpPr>
            <a:spLocks/>
          </p:cNvSpPr>
          <p:nvPr/>
        </p:nvSpPr>
        <p:spPr bwMode="auto">
          <a:xfrm>
            <a:off x="3852863" y="5081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97" name="Freeform 3013"/>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98" name="Freeform 301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299" name="Freeform 301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00" name="Freeform 3016"/>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01" name="Freeform 301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02" name="Freeform 3018"/>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03" name="Freeform 3019"/>
          <p:cNvSpPr>
            <a:spLocks/>
          </p:cNvSpPr>
          <p:nvPr/>
        </p:nvSpPr>
        <p:spPr bwMode="auto">
          <a:xfrm>
            <a:off x="4633913" y="5443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04" name="Freeform 3020"/>
          <p:cNvSpPr>
            <a:spLocks/>
          </p:cNvSpPr>
          <p:nvPr/>
        </p:nvSpPr>
        <p:spPr bwMode="auto">
          <a:xfrm>
            <a:off x="4500563" y="5491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05" name="Freeform 302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06" name="Freeform 3022"/>
          <p:cNvSpPr>
            <a:spLocks/>
          </p:cNvSpPr>
          <p:nvPr/>
        </p:nvSpPr>
        <p:spPr bwMode="auto">
          <a:xfrm>
            <a:off x="4986338" y="5033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07" name="Freeform 3023"/>
          <p:cNvSpPr>
            <a:spLocks/>
          </p:cNvSpPr>
          <p:nvPr/>
        </p:nvSpPr>
        <p:spPr bwMode="auto">
          <a:xfrm>
            <a:off x="6243638" y="4300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08" name="Freeform 3024"/>
          <p:cNvSpPr>
            <a:spLocks/>
          </p:cNvSpPr>
          <p:nvPr/>
        </p:nvSpPr>
        <p:spPr bwMode="auto">
          <a:xfrm>
            <a:off x="4262438" y="51482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09" name="Freeform 302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10" name="Freeform 3026"/>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11" name="Freeform 3027"/>
          <p:cNvSpPr>
            <a:spLocks/>
          </p:cNvSpPr>
          <p:nvPr/>
        </p:nvSpPr>
        <p:spPr bwMode="auto">
          <a:xfrm>
            <a:off x="4129088" y="51482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12" name="Freeform 3028"/>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13" name="Freeform 3029"/>
          <p:cNvSpPr>
            <a:spLocks/>
          </p:cNvSpPr>
          <p:nvPr/>
        </p:nvSpPr>
        <p:spPr bwMode="auto">
          <a:xfrm>
            <a:off x="4319588" y="53863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14" name="Freeform 3030"/>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15" name="Freeform 3031"/>
          <p:cNvSpPr>
            <a:spLocks/>
          </p:cNvSpPr>
          <p:nvPr/>
        </p:nvSpPr>
        <p:spPr bwMode="auto">
          <a:xfrm>
            <a:off x="5653088" y="41386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16" name="Freeform 3032"/>
          <p:cNvSpPr>
            <a:spLocks/>
          </p:cNvSpPr>
          <p:nvPr/>
        </p:nvSpPr>
        <p:spPr bwMode="auto">
          <a:xfrm>
            <a:off x="4976813" y="49958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17" name="Freeform 3033"/>
          <p:cNvSpPr>
            <a:spLocks/>
          </p:cNvSpPr>
          <p:nvPr/>
        </p:nvSpPr>
        <p:spPr bwMode="auto">
          <a:xfrm>
            <a:off x="4176713" y="49958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18" name="Freeform 3034"/>
          <p:cNvSpPr>
            <a:spLocks/>
          </p:cNvSpPr>
          <p:nvPr/>
        </p:nvSpPr>
        <p:spPr bwMode="auto">
          <a:xfrm>
            <a:off x="4672013" y="53006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19" name="Freeform 3035"/>
          <p:cNvSpPr>
            <a:spLocks/>
          </p:cNvSpPr>
          <p:nvPr/>
        </p:nvSpPr>
        <p:spPr bwMode="auto">
          <a:xfrm>
            <a:off x="4529138" y="5510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20" name="Freeform 3036"/>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21" name="Freeform 303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22" name="Freeform 3038"/>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23" name="Freeform 3039"/>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24" name="Freeform 3040"/>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25" name="Freeform 304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26" name="Freeform 3042"/>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27" name="Freeform 3043"/>
          <p:cNvSpPr>
            <a:spLocks/>
          </p:cNvSpPr>
          <p:nvPr/>
        </p:nvSpPr>
        <p:spPr bwMode="auto">
          <a:xfrm>
            <a:off x="4300538" y="5024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28" name="Freeform 3044"/>
          <p:cNvSpPr>
            <a:spLocks/>
          </p:cNvSpPr>
          <p:nvPr/>
        </p:nvSpPr>
        <p:spPr bwMode="auto">
          <a:xfrm>
            <a:off x="4148138" y="5033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29" name="Freeform 3045"/>
          <p:cNvSpPr>
            <a:spLocks/>
          </p:cNvSpPr>
          <p:nvPr/>
        </p:nvSpPr>
        <p:spPr bwMode="auto">
          <a:xfrm>
            <a:off x="4652963" y="52816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30" name="Freeform 3046"/>
          <p:cNvSpPr>
            <a:spLocks/>
          </p:cNvSpPr>
          <p:nvPr/>
        </p:nvSpPr>
        <p:spPr bwMode="auto">
          <a:xfrm>
            <a:off x="4710113" y="5024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31" name="Freeform 304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32" name="Freeform 3048"/>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33" name="Freeform 3049"/>
          <p:cNvSpPr>
            <a:spLocks/>
          </p:cNvSpPr>
          <p:nvPr/>
        </p:nvSpPr>
        <p:spPr bwMode="auto">
          <a:xfrm>
            <a:off x="4833938" y="51768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34" name="Freeform 3050"/>
          <p:cNvSpPr>
            <a:spLocks/>
          </p:cNvSpPr>
          <p:nvPr/>
        </p:nvSpPr>
        <p:spPr bwMode="auto">
          <a:xfrm>
            <a:off x="4681538" y="53292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35" name="Freeform 3051"/>
          <p:cNvSpPr>
            <a:spLocks/>
          </p:cNvSpPr>
          <p:nvPr/>
        </p:nvSpPr>
        <p:spPr bwMode="auto">
          <a:xfrm>
            <a:off x="4271963" y="5357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36" name="Freeform 3052"/>
          <p:cNvSpPr>
            <a:spLocks/>
          </p:cNvSpPr>
          <p:nvPr/>
        </p:nvSpPr>
        <p:spPr bwMode="auto">
          <a:xfrm>
            <a:off x="5310188" y="49958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37" name="Freeform 3053"/>
          <p:cNvSpPr>
            <a:spLocks/>
          </p:cNvSpPr>
          <p:nvPr/>
        </p:nvSpPr>
        <p:spPr bwMode="auto">
          <a:xfrm>
            <a:off x="4100513" y="52054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38" name="Freeform 3054"/>
          <p:cNvSpPr>
            <a:spLocks/>
          </p:cNvSpPr>
          <p:nvPr/>
        </p:nvSpPr>
        <p:spPr bwMode="auto">
          <a:xfrm>
            <a:off x="2747963" y="44529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39" name="Freeform 3055"/>
          <p:cNvSpPr>
            <a:spLocks/>
          </p:cNvSpPr>
          <p:nvPr/>
        </p:nvSpPr>
        <p:spPr bwMode="auto">
          <a:xfrm>
            <a:off x="4291013" y="45100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40" name="Freeform 3056"/>
          <p:cNvSpPr>
            <a:spLocks/>
          </p:cNvSpPr>
          <p:nvPr/>
        </p:nvSpPr>
        <p:spPr bwMode="auto">
          <a:xfrm>
            <a:off x="4510088" y="5443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41" name="Freeform 305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42" name="Freeform 3058"/>
          <p:cNvSpPr>
            <a:spLocks/>
          </p:cNvSpPr>
          <p:nvPr/>
        </p:nvSpPr>
        <p:spPr bwMode="auto">
          <a:xfrm>
            <a:off x="4491038" y="5462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43" name="Freeform 3059"/>
          <p:cNvSpPr>
            <a:spLocks/>
          </p:cNvSpPr>
          <p:nvPr/>
        </p:nvSpPr>
        <p:spPr bwMode="auto">
          <a:xfrm>
            <a:off x="4529138" y="4652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44" name="Freeform 3060"/>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45" name="Freeform 3061"/>
          <p:cNvSpPr>
            <a:spLocks/>
          </p:cNvSpPr>
          <p:nvPr/>
        </p:nvSpPr>
        <p:spPr bwMode="auto">
          <a:xfrm>
            <a:off x="4557713"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46" name="Freeform 3062"/>
          <p:cNvSpPr>
            <a:spLocks/>
          </p:cNvSpPr>
          <p:nvPr/>
        </p:nvSpPr>
        <p:spPr bwMode="auto">
          <a:xfrm>
            <a:off x="4395788" y="5110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47" name="Freeform 3063"/>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48" name="Freeform 3064"/>
          <p:cNvSpPr>
            <a:spLocks/>
          </p:cNvSpPr>
          <p:nvPr/>
        </p:nvSpPr>
        <p:spPr bwMode="auto">
          <a:xfrm>
            <a:off x="4529138" y="48148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49" name="Freeform 3065"/>
          <p:cNvSpPr>
            <a:spLocks/>
          </p:cNvSpPr>
          <p:nvPr/>
        </p:nvSpPr>
        <p:spPr bwMode="auto">
          <a:xfrm>
            <a:off x="4338638" y="51482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50" name="Freeform 3066"/>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51" name="Freeform 3067"/>
          <p:cNvSpPr>
            <a:spLocks/>
          </p:cNvSpPr>
          <p:nvPr/>
        </p:nvSpPr>
        <p:spPr bwMode="auto">
          <a:xfrm>
            <a:off x="4471988" y="53197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52" name="Freeform 3068"/>
          <p:cNvSpPr>
            <a:spLocks/>
          </p:cNvSpPr>
          <p:nvPr/>
        </p:nvSpPr>
        <p:spPr bwMode="auto">
          <a:xfrm>
            <a:off x="4338638" y="4957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53" name="Freeform 3069"/>
          <p:cNvSpPr>
            <a:spLocks/>
          </p:cNvSpPr>
          <p:nvPr/>
        </p:nvSpPr>
        <p:spPr bwMode="auto">
          <a:xfrm>
            <a:off x="4471988" y="53292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54" name="Freeform 3070"/>
          <p:cNvSpPr>
            <a:spLocks/>
          </p:cNvSpPr>
          <p:nvPr/>
        </p:nvSpPr>
        <p:spPr bwMode="auto">
          <a:xfrm>
            <a:off x="4681538" y="5357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55" name="Freeform 3071"/>
          <p:cNvSpPr>
            <a:spLocks/>
          </p:cNvSpPr>
          <p:nvPr/>
        </p:nvSpPr>
        <p:spPr bwMode="auto">
          <a:xfrm>
            <a:off x="4481513" y="53768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56" name="Freeform 3072"/>
          <p:cNvSpPr>
            <a:spLocks/>
          </p:cNvSpPr>
          <p:nvPr/>
        </p:nvSpPr>
        <p:spPr bwMode="auto">
          <a:xfrm>
            <a:off x="3910013" y="5100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57" name="Freeform 3073"/>
          <p:cNvSpPr>
            <a:spLocks/>
          </p:cNvSpPr>
          <p:nvPr/>
        </p:nvSpPr>
        <p:spPr bwMode="auto">
          <a:xfrm>
            <a:off x="4500563" y="5481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58" name="Freeform 3074"/>
          <p:cNvSpPr>
            <a:spLocks/>
          </p:cNvSpPr>
          <p:nvPr/>
        </p:nvSpPr>
        <p:spPr bwMode="auto">
          <a:xfrm>
            <a:off x="5186363" y="52244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59" name="Freeform 3075"/>
          <p:cNvSpPr>
            <a:spLocks/>
          </p:cNvSpPr>
          <p:nvPr/>
        </p:nvSpPr>
        <p:spPr bwMode="auto">
          <a:xfrm>
            <a:off x="3414713" y="4662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60" name="Freeform 3076"/>
          <p:cNvSpPr>
            <a:spLocks/>
          </p:cNvSpPr>
          <p:nvPr/>
        </p:nvSpPr>
        <p:spPr bwMode="auto">
          <a:xfrm>
            <a:off x="5043488" y="5119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61" name="Freeform 3077"/>
          <p:cNvSpPr>
            <a:spLocks/>
          </p:cNvSpPr>
          <p:nvPr/>
        </p:nvSpPr>
        <p:spPr bwMode="auto">
          <a:xfrm>
            <a:off x="4300538" y="52530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62" name="Freeform 3078"/>
          <p:cNvSpPr>
            <a:spLocks/>
          </p:cNvSpPr>
          <p:nvPr/>
        </p:nvSpPr>
        <p:spPr bwMode="auto">
          <a:xfrm>
            <a:off x="4633913" y="47672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63" name="Freeform 3079"/>
          <p:cNvSpPr>
            <a:spLocks/>
          </p:cNvSpPr>
          <p:nvPr/>
        </p:nvSpPr>
        <p:spPr bwMode="auto">
          <a:xfrm>
            <a:off x="4433888" y="4957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64" name="Freeform 3080"/>
          <p:cNvSpPr>
            <a:spLocks/>
          </p:cNvSpPr>
          <p:nvPr/>
        </p:nvSpPr>
        <p:spPr bwMode="auto">
          <a:xfrm>
            <a:off x="4443413" y="5453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65" name="Freeform 308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66" name="Freeform 3082"/>
          <p:cNvSpPr>
            <a:spLocks/>
          </p:cNvSpPr>
          <p:nvPr/>
        </p:nvSpPr>
        <p:spPr bwMode="auto">
          <a:xfrm>
            <a:off x="4405313" y="4576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67" name="Freeform 3083"/>
          <p:cNvSpPr>
            <a:spLocks/>
          </p:cNvSpPr>
          <p:nvPr/>
        </p:nvSpPr>
        <p:spPr bwMode="auto">
          <a:xfrm>
            <a:off x="4233863" y="47672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68" name="Freeform 3084"/>
          <p:cNvSpPr>
            <a:spLocks/>
          </p:cNvSpPr>
          <p:nvPr/>
        </p:nvSpPr>
        <p:spPr bwMode="auto">
          <a:xfrm>
            <a:off x="4195763" y="47577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69" name="Freeform 3085"/>
          <p:cNvSpPr>
            <a:spLocks/>
          </p:cNvSpPr>
          <p:nvPr/>
        </p:nvSpPr>
        <p:spPr bwMode="auto">
          <a:xfrm>
            <a:off x="4510088" y="5414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70" name="Freeform 3086"/>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71" name="Freeform 3087"/>
          <p:cNvSpPr>
            <a:spLocks/>
          </p:cNvSpPr>
          <p:nvPr/>
        </p:nvSpPr>
        <p:spPr bwMode="auto">
          <a:xfrm>
            <a:off x="4843463" y="52816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72" name="Freeform 3088"/>
          <p:cNvSpPr>
            <a:spLocks/>
          </p:cNvSpPr>
          <p:nvPr/>
        </p:nvSpPr>
        <p:spPr bwMode="auto">
          <a:xfrm>
            <a:off x="4500563" y="5434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73" name="Freeform 3089"/>
          <p:cNvSpPr>
            <a:spLocks/>
          </p:cNvSpPr>
          <p:nvPr/>
        </p:nvSpPr>
        <p:spPr bwMode="auto">
          <a:xfrm>
            <a:off x="4681538" y="4291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74" name="Freeform 3090"/>
          <p:cNvSpPr>
            <a:spLocks/>
          </p:cNvSpPr>
          <p:nvPr/>
        </p:nvSpPr>
        <p:spPr bwMode="auto">
          <a:xfrm>
            <a:off x="4433888" y="4976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75" name="Freeform 3091"/>
          <p:cNvSpPr>
            <a:spLocks/>
          </p:cNvSpPr>
          <p:nvPr/>
        </p:nvSpPr>
        <p:spPr bwMode="auto">
          <a:xfrm>
            <a:off x="4376738" y="4262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76" name="Freeform 3092"/>
          <p:cNvSpPr>
            <a:spLocks/>
          </p:cNvSpPr>
          <p:nvPr/>
        </p:nvSpPr>
        <p:spPr bwMode="auto">
          <a:xfrm>
            <a:off x="4471988" y="52911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77" name="Freeform 3093"/>
          <p:cNvSpPr>
            <a:spLocks/>
          </p:cNvSpPr>
          <p:nvPr/>
        </p:nvSpPr>
        <p:spPr bwMode="auto">
          <a:xfrm>
            <a:off x="4443413" y="5014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78" name="Freeform 3094"/>
          <p:cNvSpPr>
            <a:spLocks/>
          </p:cNvSpPr>
          <p:nvPr/>
        </p:nvSpPr>
        <p:spPr bwMode="auto">
          <a:xfrm>
            <a:off x="4510088" y="5453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79" name="Freeform 3095"/>
          <p:cNvSpPr>
            <a:spLocks/>
          </p:cNvSpPr>
          <p:nvPr/>
        </p:nvSpPr>
        <p:spPr bwMode="auto">
          <a:xfrm>
            <a:off x="4529138" y="4729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80" name="Freeform 3096"/>
          <p:cNvSpPr>
            <a:spLocks/>
          </p:cNvSpPr>
          <p:nvPr/>
        </p:nvSpPr>
        <p:spPr bwMode="auto">
          <a:xfrm>
            <a:off x="4205288" y="47863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81" name="Freeform 3098"/>
          <p:cNvSpPr>
            <a:spLocks/>
          </p:cNvSpPr>
          <p:nvPr/>
        </p:nvSpPr>
        <p:spPr bwMode="auto">
          <a:xfrm>
            <a:off x="4357688" y="52435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82" name="Freeform 3099"/>
          <p:cNvSpPr>
            <a:spLocks/>
          </p:cNvSpPr>
          <p:nvPr/>
        </p:nvSpPr>
        <p:spPr bwMode="auto">
          <a:xfrm>
            <a:off x="4529138" y="43767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83" name="Freeform 3100"/>
          <p:cNvSpPr>
            <a:spLocks/>
          </p:cNvSpPr>
          <p:nvPr/>
        </p:nvSpPr>
        <p:spPr bwMode="auto">
          <a:xfrm>
            <a:off x="4500563"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84" name="Freeform 3101"/>
          <p:cNvSpPr>
            <a:spLocks/>
          </p:cNvSpPr>
          <p:nvPr/>
        </p:nvSpPr>
        <p:spPr bwMode="auto">
          <a:xfrm>
            <a:off x="4557713" y="5453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85" name="Freeform 3102"/>
          <p:cNvSpPr>
            <a:spLocks/>
          </p:cNvSpPr>
          <p:nvPr/>
        </p:nvSpPr>
        <p:spPr bwMode="auto">
          <a:xfrm>
            <a:off x="4224338" y="39957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endParaRPr lang="en-US"/>
          </a:p>
        </p:txBody>
      </p:sp>
      <p:sp>
        <p:nvSpPr>
          <p:cNvPr id="2386" name="Freeform 3103"/>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87" name="Freeform 3104"/>
          <p:cNvSpPr>
            <a:spLocks/>
          </p:cNvSpPr>
          <p:nvPr/>
        </p:nvSpPr>
        <p:spPr bwMode="auto">
          <a:xfrm>
            <a:off x="4291013" y="4252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88" name="Freeform 3105"/>
          <p:cNvSpPr>
            <a:spLocks/>
          </p:cNvSpPr>
          <p:nvPr/>
        </p:nvSpPr>
        <p:spPr bwMode="auto">
          <a:xfrm>
            <a:off x="4500563" y="5434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89" name="Freeform 3106"/>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90" name="Freeform 3107"/>
          <p:cNvSpPr>
            <a:spLocks/>
          </p:cNvSpPr>
          <p:nvPr/>
        </p:nvSpPr>
        <p:spPr bwMode="auto">
          <a:xfrm>
            <a:off x="4205288" y="4271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91" name="Freeform 3108"/>
          <p:cNvSpPr>
            <a:spLocks/>
          </p:cNvSpPr>
          <p:nvPr/>
        </p:nvSpPr>
        <p:spPr bwMode="auto">
          <a:xfrm>
            <a:off x="4491038" y="53197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92" name="Freeform 3109"/>
          <p:cNvSpPr>
            <a:spLocks/>
          </p:cNvSpPr>
          <p:nvPr/>
        </p:nvSpPr>
        <p:spPr bwMode="auto">
          <a:xfrm>
            <a:off x="4586288" y="53768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93" name="Freeform 3110"/>
          <p:cNvSpPr>
            <a:spLocks/>
          </p:cNvSpPr>
          <p:nvPr/>
        </p:nvSpPr>
        <p:spPr bwMode="auto">
          <a:xfrm>
            <a:off x="4233863" y="4262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94" name="Freeform 3111"/>
          <p:cNvSpPr>
            <a:spLocks/>
          </p:cNvSpPr>
          <p:nvPr/>
        </p:nvSpPr>
        <p:spPr bwMode="auto">
          <a:xfrm>
            <a:off x="4614863" y="49958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95" name="Freeform 3112"/>
          <p:cNvSpPr>
            <a:spLocks/>
          </p:cNvSpPr>
          <p:nvPr/>
        </p:nvSpPr>
        <p:spPr bwMode="auto">
          <a:xfrm>
            <a:off x="4605338" y="5110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96" name="Freeform 3113"/>
          <p:cNvSpPr>
            <a:spLocks/>
          </p:cNvSpPr>
          <p:nvPr/>
        </p:nvSpPr>
        <p:spPr bwMode="auto">
          <a:xfrm>
            <a:off x="4491038" y="5367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97" name="Freeform 3114"/>
          <p:cNvSpPr>
            <a:spLocks/>
          </p:cNvSpPr>
          <p:nvPr/>
        </p:nvSpPr>
        <p:spPr bwMode="auto">
          <a:xfrm>
            <a:off x="4462463" y="49958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98" name="Freeform 3115"/>
          <p:cNvSpPr>
            <a:spLocks/>
          </p:cNvSpPr>
          <p:nvPr/>
        </p:nvSpPr>
        <p:spPr bwMode="auto">
          <a:xfrm>
            <a:off x="4595813" y="53101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399" name="Freeform 3116"/>
          <p:cNvSpPr>
            <a:spLocks/>
          </p:cNvSpPr>
          <p:nvPr/>
        </p:nvSpPr>
        <p:spPr bwMode="auto">
          <a:xfrm>
            <a:off x="4500563" y="53197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00" name="Freeform 3117"/>
          <p:cNvSpPr>
            <a:spLocks/>
          </p:cNvSpPr>
          <p:nvPr/>
        </p:nvSpPr>
        <p:spPr bwMode="auto">
          <a:xfrm>
            <a:off x="4595813" y="52911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01" name="Freeform 3118"/>
          <p:cNvSpPr>
            <a:spLocks/>
          </p:cNvSpPr>
          <p:nvPr/>
        </p:nvSpPr>
        <p:spPr bwMode="auto">
          <a:xfrm>
            <a:off x="4462463" y="5062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02" name="Freeform 3119"/>
          <p:cNvSpPr>
            <a:spLocks/>
          </p:cNvSpPr>
          <p:nvPr/>
        </p:nvSpPr>
        <p:spPr bwMode="auto">
          <a:xfrm>
            <a:off x="3995738" y="38052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endParaRPr lang="en-US"/>
          </a:p>
        </p:txBody>
      </p:sp>
      <p:sp>
        <p:nvSpPr>
          <p:cNvPr id="2403" name="Freeform 3120"/>
          <p:cNvSpPr>
            <a:spLocks/>
          </p:cNvSpPr>
          <p:nvPr/>
        </p:nvSpPr>
        <p:spPr bwMode="auto">
          <a:xfrm>
            <a:off x="5405438" y="28527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endParaRPr lang="en-US"/>
          </a:p>
        </p:txBody>
      </p:sp>
      <p:sp>
        <p:nvSpPr>
          <p:cNvPr id="2404" name="Freeform 3121"/>
          <p:cNvSpPr>
            <a:spLocks/>
          </p:cNvSpPr>
          <p:nvPr/>
        </p:nvSpPr>
        <p:spPr bwMode="auto">
          <a:xfrm>
            <a:off x="4586288" y="5405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05" name="Freeform 3122"/>
          <p:cNvSpPr>
            <a:spLocks/>
          </p:cNvSpPr>
          <p:nvPr/>
        </p:nvSpPr>
        <p:spPr bwMode="auto">
          <a:xfrm>
            <a:off x="4462463" y="52625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06" name="Freeform 3123"/>
          <p:cNvSpPr>
            <a:spLocks/>
          </p:cNvSpPr>
          <p:nvPr/>
        </p:nvSpPr>
        <p:spPr bwMode="auto">
          <a:xfrm>
            <a:off x="4386263" y="4633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07" name="Freeform 3124"/>
          <p:cNvSpPr>
            <a:spLocks/>
          </p:cNvSpPr>
          <p:nvPr/>
        </p:nvSpPr>
        <p:spPr bwMode="auto">
          <a:xfrm>
            <a:off x="4519613" y="5481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08" name="Freeform 3125"/>
          <p:cNvSpPr>
            <a:spLocks/>
          </p:cNvSpPr>
          <p:nvPr/>
        </p:nvSpPr>
        <p:spPr bwMode="auto">
          <a:xfrm>
            <a:off x="4014788" y="44910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09" name="Freeform 3126"/>
          <p:cNvSpPr>
            <a:spLocks/>
          </p:cNvSpPr>
          <p:nvPr/>
        </p:nvSpPr>
        <p:spPr bwMode="auto">
          <a:xfrm>
            <a:off x="4414838" y="51863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10" name="Freeform 3127"/>
          <p:cNvSpPr>
            <a:spLocks/>
          </p:cNvSpPr>
          <p:nvPr/>
        </p:nvSpPr>
        <p:spPr bwMode="auto">
          <a:xfrm>
            <a:off x="3814763" y="4252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11" name="Freeform 3128"/>
          <p:cNvSpPr>
            <a:spLocks/>
          </p:cNvSpPr>
          <p:nvPr/>
        </p:nvSpPr>
        <p:spPr bwMode="auto">
          <a:xfrm>
            <a:off x="3881438" y="4672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12" name="Freeform 3129"/>
          <p:cNvSpPr>
            <a:spLocks/>
          </p:cNvSpPr>
          <p:nvPr/>
        </p:nvSpPr>
        <p:spPr bwMode="auto">
          <a:xfrm>
            <a:off x="4367213" y="4576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13" name="Freeform 3130"/>
          <p:cNvSpPr>
            <a:spLocks/>
          </p:cNvSpPr>
          <p:nvPr/>
        </p:nvSpPr>
        <p:spPr bwMode="auto">
          <a:xfrm>
            <a:off x="4443413" y="5119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14" name="Freeform 3131"/>
          <p:cNvSpPr>
            <a:spLocks/>
          </p:cNvSpPr>
          <p:nvPr/>
        </p:nvSpPr>
        <p:spPr bwMode="auto">
          <a:xfrm>
            <a:off x="4481513" y="53006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15" name="Freeform 3132"/>
          <p:cNvSpPr>
            <a:spLocks/>
          </p:cNvSpPr>
          <p:nvPr/>
        </p:nvSpPr>
        <p:spPr bwMode="auto">
          <a:xfrm>
            <a:off x="4500563" y="5405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16" name="Freeform 3133"/>
          <p:cNvSpPr>
            <a:spLocks/>
          </p:cNvSpPr>
          <p:nvPr/>
        </p:nvSpPr>
        <p:spPr bwMode="auto">
          <a:xfrm>
            <a:off x="4510088" y="5424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17" name="Freeform 3134"/>
          <p:cNvSpPr>
            <a:spLocks/>
          </p:cNvSpPr>
          <p:nvPr/>
        </p:nvSpPr>
        <p:spPr bwMode="auto">
          <a:xfrm>
            <a:off x="4491038" y="5338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18" name="Freeform 313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19" name="Freeform 3136"/>
          <p:cNvSpPr>
            <a:spLocks/>
          </p:cNvSpPr>
          <p:nvPr/>
        </p:nvSpPr>
        <p:spPr bwMode="auto">
          <a:xfrm>
            <a:off x="4710113" y="45196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20" name="Freeform 3137"/>
          <p:cNvSpPr>
            <a:spLocks/>
          </p:cNvSpPr>
          <p:nvPr/>
        </p:nvSpPr>
        <p:spPr bwMode="auto">
          <a:xfrm>
            <a:off x="5072063" y="49291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21" name="Freeform 3138"/>
          <p:cNvSpPr>
            <a:spLocks/>
          </p:cNvSpPr>
          <p:nvPr/>
        </p:nvSpPr>
        <p:spPr bwMode="auto">
          <a:xfrm>
            <a:off x="4700588" y="5129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22" name="Freeform 3139"/>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23" name="Freeform 3140"/>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24" name="Freeform 3141"/>
          <p:cNvSpPr>
            <a:spLocks/>
          </p:cNvSpPr>
          <p:nvPr/>
        </p:nvSpPr>
        <p:spPr bwMode="auto">
          <a:xfrm>
            <a:off x="4348163" y="5367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25" name="Freeform 3142"/>
          <p:cNvSpPr>
            <a:spLocks/>
          </p:cNvSpPr>
          <p:nvPr/>
        </p:nvSpPr>
        <p:spPr bwMode="auto">
          <a:xfrm>
            <a:off x="4795838" y="4719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26" name="Freeform 3143"/>
          <p:cNvSpPr>
            <a:spLocks/>
          </p:cNvSpPr>
          <p:nvPr/>
        </p:nvSpPr>
        <p:spPr bwMode="auto">
          <a:xfrm>
            <a:off x="4691063" y="51673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27" name="Freeform 3144"/>
          <p:cNvSpPr>
            <a:spLocks/>
          </p:cNvSpPr>
          <p:nvPr/>
        </p:nvSpPr>
        <p:spPr bwMode="auto">
          <a:xfrm>
            <a:off x="4271963" y="51958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28" name="Freeform 3145"/>
          <p:cNvSpPr>
            <a:spLocks/>
          </p:cNvSpPr>
          <p:nvPr/>
        </p:nvSpPr>
        <p:spPr bwMode="auto">
          <a:xfrm>
            <a:off x="4805363" y="43767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29" name="Freeform 3146"/>
          <p:cNvSpPr>
            <a:spLocks/>
          </p:cNvSpPr>
          <p:nvPr/>
        </p:nvSpPr>
        <p:spPr bwMode="auto">
          <a:xfrm>
            <a:off x="4605338" y="53863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30" name="Freeform 3147"/>
          <p:cNvSpPr>
            <a:spLocks/>
          </p:cNvSpPr>
          <p:nvPr/>
        </p:nvSpPr>
        <p:spPr bwMode="auto">
          <a:xfrm>
            <a:off x="4395788" y="48434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31" name="Freeform 3148"/>
          <p:cNvSpPr>
            <a:spLocks/>
          </p:cNvSpPr>
          <p:nvPr/>
        </p:nvSpPr>
        <p:spPr bwMode="auto">
          <a:xfrm>
            <a:off x="4710113" y="49387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32" name="Freeform 3149"/>
          <p:cNvSpPr>
            <a:spLocks/>
          </p:cNvSpPr>
          <p:nvPr/>
        </p:nvSpPr>
        <p:spPr bwMode="auto">
          <a:xfrm>
            <a:off x="4443413" y="53197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33" name="Freeform 3150"/>
          <p:cNvSpPr>
            <a:spLocks/>
          </p:cNvSpPr>
          <p:nvPr/>
        </p:nvSpPr>
        <p:spPr bwMode="auto">
          <a:xfrm>
            <a:off x="4595813" y="5405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34" name="Freeform 3151"/>
          <p:cNvSpPr>
            <a:spLocks/>
          </p:cNvSpPr>
          <p:nvPr/>
        </p:nvSpPr>
        <p:spPr bwMode="auto">
          <a:xfrm>
            <a:off x="4433888" y="5395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35" name="Freeform 3152"/>
          <p:cNvSpPr>
            <a:spLocks/>
          </p:cNvSpPr>
          <p:nvPr/>
        </p:nvSpPr>
        <p:spPr bwMode="auto">
          <a:xfrm>
            <a:off x="4538663"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36" name="Freeform 3153"/>
          <p:cNvSpPr>
            <a:spLocks/>
          </p:cNvSpPr>
          <p:nvPr/>
        </p:nvSpPr>
        <p:spPr bwMode="auto">
          <a:xfrm>
            <a:off x="5586413" y="37385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endParaRPr lang="en-US"/>
          </a:p>
        </p:txBody>
      </p:sp>
      <p:sp>
        <p:nvSpPr>
          <p:cNvPr id="2437" name="Freeform 3154"/>
          <p:cNvSpPr>
            <a:spLocks/>
          </p:cNvSpPr>
          <p:nvPr/>
        </p:nvSpPr>
        <p:spPr bwMode="auto">
          <a:xfrm>
            <a:off x="4081463" y="4595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38" name="Freeform 3155"/>
          <p:cNvSpPr>
            <a:spLocks/>
          </p:cNvSpPr>
          <p:nvPr/>
        </p:nvSpPr>
        <p:spPr bwMode="auto">
          <a:xfrm>
            <a:off x="4843463" y="52339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39" name="Freeform 3156"/>
          <p:cNvSpPr>
            <a:spLocks/>
          </p:cNvSpPr>
          <p:nvPr/>
        </p:nvSpPr>
        <p:spPr bwMode="auto">
          <a:xfrm>
            <a:off x="4643438" y="52054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40" name="Freeform 3157"/>
          <p:cNvSpPr>
            <a:spLocks/>
          </p:cNvSpPr>
          <p:nvPr/>
        </p:nvSpPr>
        <p:spPr bwMode="auto">
          <a:xfrm>
            <a:off x="4386263" y="52720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41" name="Freeform 3158"/>
          <p:cNvSpPr>
            <a:spLocks/>
          </p:cNvSpPr>
          <p:nvPr/>
        </p:nvSpPr>
        <p:spPr bwMode="auto">
          <a:xfrm>
            <a:off x="4395788" y="53768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42" name="Freeform 3159"/>
          <p:cNvSpPr>
            <a:spLocks/>
          </p:cNvSpPr>
          <p:nvPr/>
        </p:nvSpPr>
        <p:spPr bwMode="auto">
          <a:xfrm>
            <a:off x="4471988" y="53292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43" name="Freeform 3160"/>
          <p:cNvSpPr>
            <a:spLocks/>
          </p:cNvSpPr>
          <p:nvPr/>
        </p:nvSpPr>
        <p:spPr bwMode="auto">
          <a:xfrm>
            <a:off x="4605338" y="5367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44" name="Freeform 3161"/>
          <p:cNvSpPr>
            <a:spLocks/>
          </p:cNvSpPr>
          <p:nvPr/>
        </p:nvSpPr>
        <p:spPr bwMode="auto">
          <a:xfrm>
            <a:off x="4729163" y="48053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45" name="Freeform 3162"/>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46" name="Freeform 3163"/>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47" name="Freeform 3164"/>
          <p:cNvSpPr>
            <a:spLocks/>
          </p:cNvSpPr>
          <p:nvPr/>
        </p:nvSpPr>
        <p:spPr bwMode="auto">
          <a:xfrm>
            <a:off x="4881563" y="4672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48" name="Freeform 3165"/>
          <p:cNvSpPr>
            <a:spLocks/>
          </p:cNvSpPr>
          <p:nvPr/>
        </p:nvSpPr>
        <p:spPr bwMode="auto">
          <a:xfrm>
            <a:off x="4681538" y="46243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49" name="Freeform 3166"/>
          <p:cNvSpPr>
            <a:spLocks/>
          </p:cNvSpPr>
          <p:nvPr/>
        </p:nvSpPr>
        <p:spPr bwMode="auto">
          <a:xfrm>
            <a:off x="4405313" y="51482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50" name="Freeform 3167"/>
          <p:cNvSpPr>
            <a:spLocks/>
          </p:cNvSpPr>
          <p:nvPr/>
        </p:nvSpPr>
        <p:spPr bwMode="auto">
          <a:xfrm>
            <a:off x="4090988" y="5024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51" name="Freeform 3168"/>
          <p:cNvSpPr>
            <a:spLocks/>
          </p:cNvSpPr>
          <p:nvPr/>
        </p:nvSpPr>
        <p:spPr bwMode="auto">
          <a:xfrm>
            <a:off x="4595813" y="5338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52" name="Freeform 3169"/>
          <p:cNvSpPr>
            <a:spLocks/>
          </p:cNvSpPr>
          <p:nvPr/>
        </p:nvSpPr>
        <p:spPr bwMode="auto">
          <a:xfrm>
            <a:off x="4090988" y="52054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53" name="Freeform 3170"/>
          <p:cNvSpPr>
            <a:spLocks/>
          </p:cNvSpPr>
          <p:nvPr/>
        </p:nvSpPr>
        <p:spPr bwMode="auto">
          <a:xfrm>
            <a:off x="4443413" y="5405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54" name="Freeform 3171"/>
          <p:cNvSpPr>
            <a:spLocks/>
          </p:cNvSpPr>
          <p:nvPr/>
        </p:nvSpPr>
        <p:spPr bwMode="auto">
          <a:xfrm>
            <a:off x="4529138" y="5500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55" name="Freeform 3172"/>
          <p:cNvSpPr>
            <a:spLocks/>
          </p:cNvSpPr>
          <p:nvPr/>
        </p:nvSpPr>
        <p:spPr bwMode="auto">
          <a:xfrm>
            <a:off x="4529138" y="40814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56" name="Freeform 3173"/>
          <p:cNvSpPr>
            <a:spLocks/>
          </p:cNvSpPr>
          <p:nvPr/>
        </p:nvSpPr>
        <p:spPr bwMode="auto">
          <a:xfrm>
            <a:off x="4557713" y="5462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57" name="Freeform 3174"/>
          <p:cNvSpPr>
            <a:spLocks/>
          </p:cNvSpPr>
          <p:nvPr/>
        </p:nvSpPr>
        <p:spPr bwMode="auto">
          <a:xfrm>
            <a:off x="4319588" y="47767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58" name="Freeform 3175"/>
          <p:cNvSpPr>
            <a:spLocks/>
          </p:cNvSpPr>
          <p:nvPr/>
        </p:nvSpPr>
        <p:spPr bwMode="auto">
          <a:xfrm>
            <a:off x="4138613" y="51387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59" name="Freeform 3176"/>
          <p:cNvSpPr>
            <a:spLocks/>
          </p:cNvSpPr>
          <p:nvPr/>
        </p:nvSpPr>
        <p:spPr bwMode="auto">
          <a:xfrm>
            <a:off x="4567238" y="5462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60" name="Freeform 3177"/>
          <p:cNvSpPr>
            <a:spLocks/>
          </p:cNvSpPr>
          <p:nvPr/>
        </p:nvSpPr>
        <p:spPr bwMode="auto">
          <a:xfrm>
            <a:off x="466248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61" name="Freeform 3178"/>
          <p:cNvSpPr>
            <a:spLocks/>
          </p:cNvSpPr>
          <p:nvPr/>
        </p:nvSpPr>
        <p:spPr bwMode="auto">
          <a:xfrm>
            <a:off x="1795463" y="3814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endParaRPr lang="en-US"/>
          </a:p>
        </p:txBody>
      </p:sp>
      <p:sp>
        <p:nvSpPr>
          <p:cNvPr id="2462" name="Freeform 3179"/>
          <p:cNvSpPr>
            <a:spLocks/>
          </p:cNvSpPr>
          <p:nvPr/>
        </p:nvSpPr>
        <p:spPr bwMode="auto">
          <a:xfrm>
            <a:off x="4548188" y="5491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63" name="Freeform 3180"/>
          <p:cNvSpPr>
            <a:spLocks/>
          </p:cNvSpPr>
          <p:nvPr/>
        </p:nvSpPr>
        <p:spPr bwMode="auto">
          <a:xfrm>
            <a:off x="3367088" y="45196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64" name="Freeform 3181"/>
          <p:cNvSpPr>
            <a:spLocks/>
          </p:cNvSpPr>
          <p:nvPr/>
        </p:nvSpPr>
        <p:spPr bwMode="auto">
          <a:xfrm>
            <a:off x="4614863" y="52720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65" name="Freeform 3182"/>
          <p:cNvSpPr>
            <a:spLocks/>
          </p:cNvSpPr>
          <p:nvPr/>
        </p:nvSpPr>
        <p:spPr bwMode="auto">
          <a:xfrm>
            <a:off x="4291013" y="5033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66" name="Freeform 3183"/>
          <p:cNvSpPr>
            <a:spLocks/>
          </p:cNvSpPr>
          <p:nvPr/>
        </p:nvSpPr>
        <p:spPr bwMode="auto">
          <a:xfrm>
            <a:off x="4519613" y="5481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67" name="Freeform 3184"/>
          <p:cNvSpPr>
            <a:spLocks/>
          </p:cNvSpPr>
          <p:nvPr/>
        </p:nvSpPr>
        <p:spPr bwMode="auto">
          <a:xfrm>
            <a:off x="4891088" y="49958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68" name="Freeform 3185"/>
          <p:cNvSpPr>
            <a:spLocks/>
          </p:cNvSpPr>
          <p:nvPr/>
        </p:nvSpPr>
        <p:spPr bwMode="auto">
          <a:xfrm>
            <a:off x="4710113" y="51958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69" name="Freeform 3186"/>
          <p:cNvSpPr>
            <a:spLocks/>
          </p:cNvSpPr>
          <p:nvPr/>
        </p:nvSpPr>
        <p:spPr bwMode="auto">
          <a:xfrm>
            <a:off x="4214813" y="4214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70" name="Freeform 3187"/>
          <p:cNvSpPr>
            <a:spLocks/>
          </p:cNvSpPr>
          <p:nvPr/>
        </p:nvSpPr>
        <p:spPr bwMode="auto">
          <a:xfrm>
            <a:off x="4881563" y="53006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71" name="Freeform 3188"/>
          <p:cNvSpPr>
            <a:spLocks/>
          </p:cNvSpPr>
          <p:nvPr/>
        </p:nvSpPr>
        <p:spPr bwMode="auto">
          <a:xfrm>
            <a:off x="4205288" y="4957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72" name="Freeform 3189"/>
          <p:cNvSpPr>
            <a:spLocks/>
          </p:cNvSpPr>
          <p:nvPr/>
        </p:nvSpPr>
        <p:spPr bwMode="auto">
          <a:xfrm>
            <a:off x="4729163" y="4672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73" name="Freeform 3190"/>
          <p:cNvSpPr>
            <a:spLocks/>
          </p:cNvSpPr>
          <p:nvPr/>
        </p:nvSpPr>
        <p:spPr bwMode="auto">
          <a:xfrm>
            <a:off x="4281488" y="5367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74" name="Freeform 3191"/>
          <p:cNvSpPr>
            <a:spLocks/>
          </p:cNvSpPr>
          <p:nvPr/>
        </p:nvSpPr>
        <p:spPr bwMode="auto">
          <a:xfrm>
            <a:off x="4510088"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75" name="Freeform 3192"/>
          <p:cNvSpPr>
            <a:spLocks/>
          </p:cNvSpPr>
          <p:nvPr/>
        </p:nvSpPr>
        <p:spPr bwMode="auto">
          <a:xfrm>
            <a:off x="5043488" y="50053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76" name="Freeform 3193"/>
          <p:cNvSpPr>
            <a:spLocks/>
          </p:cNvSpPr>
          <p:nvPr/>
        </p:nvSpPr>
        <p:spPr bwMode="auto">
          <a:xfrm>
            <a:off x="4129088" y="40528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77" name="Freeform 3194"/>
          <p:cNvSpPr>
            <a:spLocks/>
          </p:cNvSpPr>
          <p:nvPr/>
        </p:nvSpPr>
        <p:spPr bwMode="auto">
          <a:xfrm>
            <a:off x="4862513" y="4262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78" name="Freeform 3195"/>
          <p:cNvSpPr>
            <a:spLocks/>
          </p:cNvSpPr>
          <p:nvPr/>
        </p:nvSpPr>
        <p:spPr bwMode="auto">
          <a:xfrm>
            <a:off x="4538663" y="5491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79" name="Freeform 3196"/>
          <p:cNvSpPr>
            <a:spLocks/>
          </p:cNvSpPr>
          <p:nvPr/>
        </p:nvSpPr>
        <p:spPr bwMode="auto">
          <a:xfrm>
            <a:off x="4519613" y="5453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80" name="Freeform 3197"/>
          <p:cNvSpPr>
            <a:spLocks/>
          </p:cNvSpPr>
          <p:nvPr/>
        </p:nvSpPr>
        <p:spPr bwMode="auto">
          <a:xfrm>
            <a:off x="5138738" y="46148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81" name="Freeform 3198"/>
          <p:cNvSpPr>
            <a:spLocks/>
          </p:cNvSpPr>
          <p:nvPr/>
        </p:nvSpPr>
        <p:spPr bwMode="auto">
          <a:xfrm>
            <a:off x="4443413" y="5014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82" name="Freeform 3199"/>
          <p:cNvSpPr>
            <a:spLocks/>
          </p:cNvSpPr>
          <p:nvPr/>
        </p:nvSpPr>
        <p:spPr bwMode="auto">
          <a:xfrm>
            <a:off x="4586288"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83" name="Freeform 3200"/>
          <p:cNvSpPr>
            <a:spLocks/>
          </p:cNvSpPr>
          <p:nvPr/>
        </p:nvSpPr>
        <p:spPr bwMode="auto">
          <a:xfrm>
            <a:off x="4691063" y="52816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84" name="Freeform 3201"/>
          <p:cNvSpPr>
            <a:spLocks/>
          </p:cNvSpPr>
          <p:nvPr/>
        </p:nvSpPr>
        <p:spPr bwMode="auto">
          <a:xfrm>
            <a:off x="4672013" y="5033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85" name="Freeform 3202"/>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86" name="Freeform 3203"/>
          <p:cNvSpPr>
            <a:spLocks/>
          </p:cNvSpPr>
          <p:nvPr/>
        </p:nvSpPr>
        <p:spPr bwMode="auto">
          <a:xfrm>
            <a:off x="4119563" y="49958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87" name="Freeform 3204"/>
          <p:cNvSpPr>
            <a:spLocks/>
          </p:cNvSpPr>
          <p:nvPr/>
        </p:nvSpPr>
        <p:spPr bwMode="auto">
          <a:xfrm>
            <a:off x="4491038" y="5414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88" name="Freeform 3205"/>
          <p:cNvSpPr>
            <a:spLocks/>
          </p:cNvSpPr>
          <p:nvPr/>
        </p:nvSpPr>
        <p:spPr bwMode="auto">
          <a:xfrm>
            <a:off x="3424238" y="48434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89" name="Freeform 3206"/>
          <p:cNvSpPr>
            <a:spLocks/>
          </p:cNvSpPr>
          <p:nvPr/>
        </p:nvSpPr>
        <p:spPr bwMode="auto">
          <a:xfrm>
            <a:off x="4605338" y="5453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90" name="Freeform 320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91" name="Freeform 3208"/>
          <p:cNvSpPr>
            <a:spLocks/>
          </p:cNvSpPr>
          <p:nvPr/>
        </p:nvSpPr>
        <p:spPr bwMode="auto">
          <a:xfrm>
            <a:off x="4557713" y="5500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92" name="Freeform 3209"/>
          <p:cNvSpPr>
            <a:spLocks/>
          </p:cNvSpPr>
          <p:nvPr/>
        </p:nvSpPr>
        <p:spPr bwMode="auto">
          <a:xfrm>
            <a:off x="4357688" y="5424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93" name="Freeform 3210"/>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94" name="Freeform 3211"/>
          <p:cNvSpPr>
            <a:spLocks/>
          </p:cNvSpPr>
          <p:nvPr/>
        </p:nvSpPr>
        <p:spPr bwMode="auto">
          <a:xfrm>
            <a:off x="4186238" y="44910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95" name="Freeform 3212"/>
          <p:cNvSpPr>
            <a:spLocks/>
          </p:cNvSpPr>
          <p:nvPr/>
        </p:nvSpPr>
        <p:spPr bwMode="auto">
          <a:xfrm>
            <a:off x="4014788" y="48529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96" name="Freeform 3213"/>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97" name="Freeform 3214"/>
          <p:cNvSpPr>
            <a:spLocks/>
          </p:cNvSpPr>
          <p:nvPr/>
        </p:nvSpPr>
        <p:spPr bwMode="auto">
          <a:xfrm>
            <a:off x="4510088"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98" name="Freeform 3215"/>
          <p:cNvSpPr>
            <a:spLocks/>
          </p:cNvSpPr>
          <p:nvPr/>
        </p:nvSpPr>
        <p:spPr bwMode="auto">
          <a:xfrm>
            <a:off x="4786313" y="45291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499" name="Freeform 3216"/>
          <p:cNvSpPr>
            <a:spLocks/>
          </p:cNvSpPr>
          <p:nvPr/>
        </p:nvSpPr>
        <p:spPr bwMode="auto">
          <a:xfrm>
            <a:off x="4976813" y="25955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endParaRPr lang="en-US"/>
          </a:p>
        </p:txBody>
      </p:sp>
      <p:sp>
        <p:nvSpPr>
          <p:cNvPr id="2500" name="Freeform 3217"/>
          <p:cNvSpPr>
            <a:spLocks/>
          </p:cNvSpPr>
          <p:nvPr/>
        </p:nvSpPr>
        <p:spPr bwMode="auto">
          <a:xfrm>
            <a:off x="4529138" y="5500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01" name="Freeform 3218"/>
          <p:cNvSpPr>
            <a:spLocks/>
          </p:cNvSpPr>
          <p:nvPr/>
        </p:nvSpPr>
        <p:spPr bwMode="auto">
          <a:xfrm>
            <a:off x="4710113" y="51387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02" name="Freeform 3219"/>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03" name="Freeform 3220"/>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04" name="Freeform 3221"/>
          <p:cNvSpPr>
            <a:spLocks/>
          </p:cNvSpPr>
          <p:nvPr/>
        </p:nvSpPr>
        <p:spPr bwMode="auto">
          <a:xfrm>
            <a:off x="4319588" y="51482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05" name="Freeform 3222"/>
          <p:cNvSpPr>
            <a:spLocks/>
          </p:cNvSpPr>
          <p:nvPr/>
        </p:nvSpPr>
        <p:spPr bwMode="auto">
          <a:xfrm>
            <a:off x="4462463" y="5357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06" name="Freeform 3223"/>
          <p:cNvSpPr>
            <a:spLocks/>
          </p:cNvSpPr>
          <p:nvPr/>
        </p:nvSpPr>
        <p:spPr bwMode="auto">
          <a:xfrm>
            <a:off x="4519613" y="5481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07" name="Freeform 3224"/>
          <p:cNvSpPr>
            <a:spLocks/>
          </p:cNvSpPr>
          <p:nvPr/>
        </p:nvSpPr>
        <p:spPr bwMode="auto">
          <a:xfrm>
            <a:off x="4986338" y="52149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08" name="Freeform 3225"/>
          <p:cNvSpPr>
            <a:spLocks/>
          </p:cNvSpPr>
          <p:nvPr/>
        </p:nvSpPr>
        <p:spPr bwMode="auto">
          <a:xfrm>
            <a:off x="4471988" y="5338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09" name="Freeform 3226"/>
          <p:cNvSpPr>
            <a:spLocks/>
          </p:cNvSpPr>
          <p:nvPr/>
        </p:nvSpPr>
        <p:spPr bwMode="auto">
          <a:xfrm>
            <a:off x="4719638" y="51387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10" name="Freeform 3227"/>
          <p:cNvSpPr>
            <a:spLocks/>
          </p:cNvSpPr>
          <p:nvPr/>
        </p:nvSpPr>
        <p:spPr bwMode="auto">
          <a:xfrm>
            <a:off x="4700588" y="44815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11" name="Freeform 3228"/>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12" name="Freeform 3229"/>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13" name="Freeform 3230"/>
          <p:cNvSpPr>
            <a:spLocks/>
          </p:cNvSpPr>
          <p:nvPr/>
        </p:nvSpPr>
        <p:spPr bwMode="auto">
          <a:xfrm>
            <a:off x="4595813" y="5481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14" name="Freeform 3231"/>
          <p:cNvSpPr>
            <a:spLocks/>
          </p:cNvSpPr>
          <p:nvPr/>
        </p:nvSpPr>
        <p:spPr bwMode="auto">
          <a:xfrm>
            <a:off x="4529138" y="4605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15" name="Freeform 3232"/>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16" name="Freeform 3233"/>
          <p:cNvSpPr>
            <a:spLocks/>
          </p:cNvSpPr>
          <p:nvPr/>
        </p:nvSpPr>
        <p:spPr bwMode="auto">
          <a:xfrm>
            <a:off x="4595813" y="5481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17" name="Freeform 323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18" name="Freeform 323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19" name="Freeform 3236"/>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20" name="Freeform 323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21" name="Freeform 3238"/>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22" name="Freeform 3239"/>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23" name="Freeform 3240"/>
          <p:cNvSpPr>
            <a:spLocks/>
          </p:cNvSpPr>
          <p:nvPr/>
        </p:nvSpPr>
        <p:spPr bwMode="auto">
          <a:xfrm>
            <a:off x="4262438" y="52816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24" name="Freeform 3241"/>
          <p:cNvSpPr>
            <a:spLocks/>
          </p:cNvSpPr>
          <p:nvPr/>
        </p:nvSpPr>
        <p:spPr bwMode="auto">
          <a:xfrm>
            <a:off x="4529138" y="4576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25" name="Freeform 3242"/>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26" name="Freeform 3243"/>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27" name="Freeform 3244"/>
          <p:cNvSpPr>
            <a:spLocks/>
          </p:cNvSpPr>
          <p:nvPr/>
        </p:nvSpPr>
        <p:spPr bwMode="auto">
          <a:xfrm>
            <a:off x="4529138" y="4576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28" name="Freeform 3245"/>
          <p:cNvSpPr>
            <a:spLocks/>
          </p:cNvSpPr>
          <p:nvPr/>
        </p:nvSpPr>
        <p:spPr bwMode="auto">
          <a:xfrm>
            <a:off x="5024438" y="52530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29" name="Freeform 3246"/>
          <p:cNvSpPr>
            <a:spLocks/>
          </p:cNvSpPr>
          <p:nvPr/>
        </p:nvSpPr>
        <p:spPr bwMode="auto">
          <a:xfrm>
            <a:off x="4529138" y="5510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30" name="Freeform 324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31" name="Freeform 3248"/>
          <p:cNvSpPr>
            <a:spLocks/>
          </p:cNvSpPr>
          <p:nvPr/>
        </p:nvSpPr>
        <p:spPr bwMode="auto">
          <a:xfrm>
            <a:off x="5233988" y="48148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32" name="Freeform 3249"/>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33" name="Freeform 3250"/>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34" name="Freeform 3251"/>
          <p:cNvSpPr>
            <a:spLocks/>
          </p:cNvSpPr>
          <p:nvPr/>
        </p:nvSpPr>
        <p:spPr bwMode="auto">
          <a:xfrm>
            <a:off x="2452688" y="48053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35" name="Freeform 3252"/>
          <p:cNvSpPr>
            <a:spLocks/>
          </p:cNvSpPr>
          <p:nvPr/>
        </p:nvSpPr>
        <p:spPr bwMode="auto">
          <a:xfrm>
            <a:off x="4633913" y="48339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36" name="Freeform 3253"/>
          <p:cNvSpPr>
            <a:spLocks/>
          </p:cNvSpPr>
          <p:nvPr/>
        </p:nvSpPr>
        <p:spPr bwMode="auto">
          <a:xfrm>
            <a:off x="4405313" y="52054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37" name="Freeform 3254"/>
          <p:cNvSpPr>
            <a:spLocks/>
          </p:cNvSpPr>
          <p:nvPr/>
        </p:nvSpPr>
        <p:spPr bwMode="auto">
          <a:xfrm>
            <a:off x="5357813" y="49482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38" name="Freeform 3255"/>
          <p:cNvSpPr>
            <a:spLocks/>
          </p:cNvSpPr>
          <p:nvPr/>
        </p:nvSpPr>
        <p:spPr bwMode="auto">
          <a:xfrm>
            <a:off x="4672013" y="52625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39" name="Freeform 3256"/>
          <p:cNvSpPr>
            <a:spLocks/>
          </p:cNvSpPr>
          <p:nvPr/>
        </p:nvSpPr>
        <p:spPr bwMode="auto">
          <a:xfrm>
            <a:off x="4652963" y="53292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40" name="Freeform 3257"/>
          <p:cNvSpPr>
            <a:spLocks/>
          </p:cNvSpPr>
          <p:nvPr/>
        </p:nvSpPr>
        <p:spPr bwMode="auto">
          <a:xfrm>
            <a:off x="4414838" y="5424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41" name="Freeform 3258"/>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42" name="Freeform 3259"/>
          <p:cNvSpPr>
            <a:spLocks/>
          </p:cNvSpPr>
          <p:nvPr/>
        </p:nvSpPr>
        <p:spPr bwMode="auto">
          <a:xfrm>
            <a:off x="4081463" y="51958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43" name="Freeform 3260"/>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44" name="Freeform 3261"/>
          <p:cNvSpPr>
            <a:spLocks/>
          </p:cNvSpPr>
          <p:nvPr/>
        </p:nvSpPr>
        <p:spPr bwMode="auto">
          <a:xfrm>
            <a:off x="3948113" y="5110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45" name="Freeform 3262"/>
          <p:cNvSpPr>
            <a:spLocks/>
          </p:cNvSpPr>
          <p:nvPr/>
        </p:nvSpPr>
        <p:spPr bwMode="auto">
          <a:xfrm>
            <a:off x="5033963" y="50053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46" name="Freeform 3263"/>
          <p:cNvSpPr>
            <a:spLocks/>
          </p:cNvSpPr>
          <p:nvPr/>
        </p:nvSpPr>
        <p:spPr bwMode="auto">
          <a:xfrm>
            <a:off x="4986338" y="52149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47" name="Freeform 3264"/>
          <p:cNvSpPr>
            <a:spLocks/>
          </p:cNvSpPr>
          <p:nvPr/>
        </p:nvSpPr>
        <p:spPr bwMode="auto">
          <a:xfrm>
            <a:off x="4757738" y="5405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48" name="Freeform 3265"/>
          <p:cNvSpPr>
            <a:spLocks/>
          </p:cNvSpPr>
          <p:nvPr/>
        </p:nvSpPr>
        <p:spPr bwMode="auto">
          <a:xfrm>
            <a:off x="4386263" y="52149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49" name="Freeform 3266"/>
          <p:cNvSpPr>
            <a:spLocks/>
          </p:cNvSpPr>
          <p:nvPr/>
        </p:nvSpPr>
        <p:spPr bwMode="auto">
          <a:xfrm>
            <a:off x="4110038" y="49291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50" name="Freeform 3267"/>
          <p:cNvSpPr>
            <a:spLocks/>
          </p:cNvSpPr>
          <p:nvPr/>
        </p:nvSpPr>
        <p:spPr bwMode="auto">
          <a:xfrm>
            <a:off x="4233863" y="5110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51" name="Freeform 3268"/>
          <p:cNvSpPr>
            <a:spLocks/>
          </p:cNvSpPr>
          <p:nvPr/>
        </p:nvSpPr>
        <p:spPr bwMode="auto">
          <a:xfrm>
            <a:off x="4405313" y="5024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52" name="Freeform 3269"/>
          <p:cNvSpPr>
            <a:spLocks/>
          </p:cNvSpPr>
          <p:nvPr/>
        </p:nvSpPr>
        <p:spPr bwMode="auto">
          <a:xfrm>
            <a:off x="4605338"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53" name="Freeform 3270"/>
          <p:cNvSpPr>
            <a:spLocks/>
          </p:cNvSpPr>
          <p:nvPr/>
        </p:nvSpPr>
        <p:spPr bwMode="auto">
          <a:xfrm>
            <a:off x="4529138" y="48053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54" name="Freeform 3271"/>
          <p:cNvSpPr>
            <a:spLocks/>
          </p:cNvSpPr>
          <p:nvPr/>
        </p:nvSpPr>
        <p:spPr bwMode="auto">
          <a:xfrm>
            <a:off x="4529138" y="4643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55" name="Freeform 3272"/>
          <p:cNvSpPr>
            <a:spLocks/>
          </p:cNvSpPr>
          <p:nvPr/>
        </p:nvSpPr>
        <p:spPr bwMode="auto">
          <a:xfrm>
            <a:off x="4529138" y="4710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56" name="Freeform 3273"/>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57" name="Freeform 3274"/>
          <p:cNvSpPr>
            <a:spLocks/>
          </p:cNvSpPr>
          <p:nvPr/>
        </p:nvSpPr>
        <p:spPr bwMode="auto">
          <a:xfrm>
            <a:off x="4395788" y="5367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58" name="Freeform 3275"/>
          <p:cNvSpPr>
            <a:spLocks/>
          </p:cNvSpPr>
          <p:nvPr/>
        </p:nvSpPr>
        <p:spPr bwMode="auto">
          <a:xfrm>
            <a:off x="4595813" y="5434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59" name="Freeform 3276"/>
          <p:cNvSpPr>
            <a:spLocks/>
          </p:cNvSpPr>
          <p:nvPr/>
        </p:nvSpPr>
        <p:spPr bwMode="auto">
          <a:xfrm>
            <a:off x="4529138" y="4700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60" name="Freeform 3277"/>
          <p:cNvSpPr>
            <a:spLocks/>
          </p:cNvSpPr>
          <p:nvPr/>
        </p:nvSpPr>
        <p:spPr bwMode="auto">
          <a:xfrm>
            <a:off x="4529138" y="4576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61" name="Freeform 3278"/>
          <p:cNvSpPr>
            <a:spLocks/>
          </p:cNvSpPr>
          <p:nvPr/>
        </p:nvSpPr>
        <p:spPr bwMode="auto">
          <a:xfrm>
            <a:off x="4414838" y="5434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62" name="Freeform 3279"/>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63" name="Freeform 3280"/>
          <p:cNvSpPr>
            <a:spLocks/>
          </p:cNvSpPr>
          <p:nvPr/>
        </p:nvSpPr>
        <p:spPr bwMode="auto">
          <a:xfrm>
            <a:off x="5567363" y="4319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64" name="Freeform 3281"/>
          <p:cNvSpPr>
            <a:spLocks/>
          </p:cNvSpPr>
          <p:nvPr/>
        </p:nvSpPr>
        <p:spPr bwMode="auto">
          <a:xfrm>
            <a:off x="4891088" y="4976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65" name="Freeform 3282"/>
          <p:cNvSpPr>
            <a:spLocks/>
          </p:cNvSpPr>
          <p:nvPr/>
        </p:nvSpPr>
        <p:spPr bwMode="auto">
          <a:xfrm>
            <a:off x="4148138" y="51768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66" name="Freeform 3283"/>
          <p:cNvSpPr>
            <a:spLocks/>
          </p:cNvSpPr>
          <p:nvPr/>
        </p:nvSpPr>
        <p:spPr bwMode="auto">
          <a:xfrm>
            <a:off x="4195763" y="51673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67" name="Freeform 3284"/>
          <p:cNvSpPr>
            <a:spLocks/>
          </p:cNvSpPr>
          <p:nvPr/>
        </p:nvSpPr>
        <p:spPr bwMode="auto">
          <a:xfrm>
            <a:off x="4481513" y="5481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68" name="Freeform 3285"/>
          <p:cNvSpPr>
            <a:spLocks/>
          </p:cNvSpPr>
          <p:nvPr/>
        </p:nvSpPr>
        <p:spPr bwMode="auto">
          <a:xfrm>
            <a:off x="5043488" y="36623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endParaRPr lang="en-US"/>
          </a:p>
        </p:txBody>
      </p:sp>
      <p:sp>
        <p:nvSpPr>
          <p:cNvPr id="2569" name="Freeform 3286"/>
          <p:cNvSpPr>
            <a:spLocks/>
          </p:cNvSpPr>
          <p:nvPr/>
        </p:nvSpPr>
        <p:spPr bwMode="auto">
          <a:xfrm>
            <a:off x="4691063" y="47863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70" name="Freeform 3287"/>
          <p:cNvSpPr>
            <a:spLocks/>
          </p:cNvSpPr>
          <p:nvPr/>
        </p:nvSpPr>
        <p:spPr bwMode="auto">
          <a:xfrm>
            <a:off x="4681538" y="5405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71" name="Freeform 3288"/>
          <p:cNvSpPr>
            <a:spLocks/>
          </p:cNvSpPr>
          <p:nvPr/>
        </p:nvSpPr>
        <p:spPr bwMode="auto">
          <a:xfrm>
            <a:off x="4643438" y="51958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72" name="Freeform 3289"/>
          <p:cNvSpPr>
            <a:spLocks/>
          </p:cNvSpPr>
          <p:nvPr/>
        </p:nvSpPr>
        <p:spPr bwMode="auto">
          <a:xfrm>
            <a:off x="4376738" y="5424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73" name="Freeform 3290"/>
          <p:cNvSpPr>
            <a:spLocks/>
          </p:cNvSpPr>
          <p:nvPr/>
        </p:nvSpPr>
        <p:spPr bwMode="auto">
          <a:xfrm>
            <a:off x="3605213" y="47672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74" name="Freeform 329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75" name="Freeform 3292"/>
          <p:cNvSpPr>
            <a:spLocks/>
          </p:cNvSpPr>
          <p:nvPr/>
        </p:nvSpPr>
        <p:spPr bwMode="auto">
          <a:xfrm>
            <a:off x="4205288" y="49958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76" name="Freeform 3293"/>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77" name="Freeform 3294"/>
          <p:cNvSpPr>
            <a:spLocks/>
          </p:cNvSpPr>
          <p:nvPr/>
        </p:nvSpPr>
        <p:spPr bwMode="auto">
          <a:xfrm>
            <a:off x="4900613" y="47863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78" name="Freeform 329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79" name="Freeform 3296"/>
          <p:cNvSpPr>
            <a:spLocks/>
          </p:cNvSpPr>
          <p:nvPr/>
        </p:nvSpPr>
        <p:spPr bwMode="auto">
          <a:xfrm>
            <a:off x="4310063" y="52244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80" name="Freeform 329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81" name="Freeform 3299"/>
          <p:cNvSpPr>
            <a:spLocks/>
          </p:cNvSpPr>
          <p:nvPr/>
        </p:nvSpPr>
        <p:spPr bwMode="auto">
          <a:xfrm>
            <a:off x="4529138" y="4300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82" name="Freeform 3300"/>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83" name="Freeform 3301"/>
          <p:cNvSpPr>
            <a:spLocks/>
          </p:cNvSpPr>
          <p:nvPr/>
        </p:nvSpPr>
        <p:spPr bwMode="auto">
          <a:xfrm>
            <a:off x="4271963" y="5338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84" name="Freeform 3302"/>
          <p:cNvSpPr>
            <a:spLocks/>
          </p:cNvSpPr>
          <p:nvPr/>
        </p:nvSpPr>
        <p:spPr bwMode="auto">
          <a:xfrm>
            <a:off x="3605213" y="4957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85" name="Freeform 3303"/>
          <p:cNvSpPr>
            <a:spLocks/>
          </p:cNvSpPr>
          <p:nvPr/>
        </p:nvSpPr>
        <p:spPr bwMode="auto">
          <a:xfrm>
            <a:off x="4300538" y="52625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86" name="Freeform 3304"/>
          <p:cNvSpPr>
            <a:spLocks/>
          </p:cNvSpPr>
          <p:nvPr/>
        </p:nvSpPr>
        <p:spPr bwMode="auto">
          <a:xfrm>
            <a:off x="4567238" y="5481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87" name="Freeform 330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88" name="Freeform 3306"/>
          <p:cNvSpPr>
            <a:spLocks/>
          </p:cNvSpPr>
          <p:nvPr/>
        </p:nvSpPr>
        <p:spPr bwMode="auto">
          <a:xfrm>
            <a:off x="3729038" y="44910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89" name="Freeform 3307"/>
          <p:cNvSpPr>
            <a:spLocks/>
          </p:cNvSpPr>
          <p:nvPr/>
        </p:nvSpPr>
        <p:spPr bwMode="auto">
          <a:xfrm>
            <a:off x="4367213" y="53006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90" name="Freeform 3308"/>
          <p:cNvSpPr>
            <a:spLocks/>
          </p:cNvSpPr>
          <p:nvPr/>
        </p:nvSpPr>
        <p:spPr bwMode="auto">
          <a:xfrm>
            <a:off x="4052888" y="4748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91" name="Freeform 3309"/>
          <p:cNvSpPr>
            <a:spLocks/>
          </p:cNvSpPr>
          <p:nvPr/>
        </p:nvSpPr>
        <p:spPr bwMode="auto">
          <a:xfrm>
            <a:off x="4338638" y="5357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92" name="Freeform 3310"/>
          <p:cNvSpPr>
            <a:spLocks/>
          </p:cNvSpPr>
          <p:nvPr/>
        </p:nvSpPr>
        <p:spPr bwMode="auto">
          <a:xfrm>
            <a:off x="4548188" y="5481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93" name="Freeform 3311"/>
          <p:cNvSpPr>
            <a:spLocks/>
          </p:cNvSpPr>
          <p:nvPr/>
        </p:nvSpPr>
        <p:spPr bwMode="auto">
          <a:xfrm>
            <a:off x="4662488" y="5424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94" name="Freeform 3312"/>
          <p:cNvSpPr>
            <a:spLocks/>
          </p:cNvSpPr>
          <p:nvPr/>
        </p:nvSpPr>
        <p:spPr bwMode="auto">
          <a:xfrm>
            <a:off x="4471988" y="53768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95" name="Freeform 3313"/>
          <p:cNvSpPr>
            <a:spLocks/>
          </p:cNvSpPr>
          <p:nvPr/>
        </p:nvSpPr>
        <p:spPr bwMode="auto">
          <a:xfrm>
            <a:off x="4281488" y="52149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96" name="Freeform 3314"/>
          <p:cNvSpPr>
            <a:spLocks/>
          </p:cNvSpPr>
          <p:nvPr/>
        </p:nvSpPr>
        <p:spPr bwMode="auto">
          <a:xfrm>
            <a:off x="6186488" y="5033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97" name="Freeform 3315"/>
          <p:cNvSpPr>
            <a:spLocks/>
          </p:cNvSpPr>
          <p:nvPr/>
        </p:nvSpPr>
        <p:spPr bwMode="auto">
          <a:xfrm>
            <a:off x="4205288" y="5367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98" name="Freeform 3316"/>
          <p:cNvSpPr>
            <a:spLocks/>
          </p:cNvSpPr>
          <p:nvPr/>
        </p:nvSpPr>
        <p:spPr bwMode="auto">
          <a:xfrm>
            <a:off x="4262438" y="51768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599" name="Freeform 3317"/>
          <p:cNvSpPr>
            <a:spLocks/>
          </p:cNvSpPr>
          <p:nvPr/>
        </p:nvSpPr>
        <p:spPr bwMode="auto">
          <a:xfrm>
            <a:off x="4681538" y="45481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00" name="Freeform 3318"/>
          <p:cNvSpPr>
            <a:spLocks/>
          </p:cNvSpPr>
          <p:nvPr/>
        </p:nvSpPr>
        <p:spPr bwMode="auto">
          <a:xfrm>
            <a:off x="4414838" y="5434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01" name="Freeform 3319"/>
          <p:cNvSpPr>
            <a:spLocks/>
          </p:cNvSpPr>
          <p:nvPr/>
        </p:nvSpPr>
        <p:spPr bwMode="auto">
          <a:xfrm>
            <a:off x="4748213" y="51482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02" name="Freeform 3320"/>
          <p:cNvSpPr>
            <a:spLocks/>
          </p:cNvSpPr>
          <p:nvPr/>
        </p:nvSpPr>
        <p:spPr bwMode="auto">
          <a:xfrm>
            <a:off x="5329238" y="48625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03" name="Freeform 332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04" name="Freeform 3322"/>
          <p:cNvSpPr>
            <a:spLocks/>
          </p:cNvSpPr>
          <p:nvPr/>
        </p:nvSpPr>
        <p:spPr bwMode="auto">
          <a:xfrm>
            <a:off x="4519613" y="5500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05" name="Freeform 3323"/>
          <p:cNvSpPr>
            <a:spLocks/>
          </p:cNvSpPr>
          <p:nvPr/>
        </p:nvSpPr>
        <p:spPr bwMode="auto">
          <a:xfrm>
            <a:off x="3519488" y="4576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06" name="Freeform 3324"/>
          <p:cNvSpPr>
            <a:spLocks/>
          </p:cNvSpPr>
          <p:nvPr/>
        </p:nvSpPr>
        <p:spPr bwMode="auto">
          <a:xfrm>
            <a:off x="4519613" y="5500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07" name="Freeform 3325"/>
          <p:cNvSpPr>
            <a:spLocks/>
          </p:cNvSpPr>
          <p:nvPr/>
        </p:nvSpPr>
        <p:spPr bwMode="auto">
          <a:xfrm>
            <a:off x="4662488" y="5367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08" name="Freeform 3326"/>
          <p:cNvSpPr>
            <a:spLocks/>
          </p:cNvSpPr>
          <p:nvPr/>
        </p:nvSpPr>
        <p:spPr bwMode="auto">
          <a:xfrm>
            <a:off x="4738688" y="52244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09" name="Freeform 3327"/>
          <p:cNvSpPr>
            <a:spLocks/>
          </p:cNvSpPr>
          <p:nvPr/>
        </p:nvSpPr>
        <p:spPr bwMode="auto">
          <a:xfrm>
            <a:off x="4662488" y="52054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10" name="Freeform 3328"/>
          <p:cNvSpPr>
            <a:spLocks/>
          </p:cNvSpPr>
          <p:nvPr/>
        </p:nvSpPr>
        <p:spPr bwMode="auto">
          <a:xfrm>
            <a:off x="3424238" y="4643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11" name="Freeform 3329"/>
          <p:cNvSpPr>
            <a:spLocks/>
          </p:cNvSpPr>
          <p:nvPr/>
        </p:nvSpPr>
        <p:spPr bwMode="auto">
          <a:xfrm>
            <a:off x="4519613" y="5491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12" name="Freeform 3330"/>
          <p:cNvSpPr>
            <a:spLocks/>
          </p:cNvSpPr>
          <p:nvPr/>
        </p:nvSpPr>
        <p:spPr bwMode="auto">
          <a:xfrm>
            <a:off x="3795713" y="51958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13" name="Freeform 3331"/>
          <p:cNvSpPr>
            <a:spLocks/>
          </p:cNvSpPr>
          <p:nvPr/>
        </p:nvSpPr>
        <p:spPr bwMode="auto">
          <a:xfrm>
            <a:off x="4033838" y="48720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14" name="Freeform 3332"/>
          <p:cNvSpPr>
            <a:spLocks/>
          </p:cNvSpPr>
          <p:nvPr/>
        </p:nvSpPr>
        <p:spPr bwMode="auto">
          <a:xfrm>
            <a:off x="4605338"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15" name="Freeform 3333"/>
          <p:cNvSpPr>
            <a:spLocks/>
          </p:cNvSpPr>
          <p:nvPr/>
        </p:nvSpPr>
        <p:spPr bwMode="auto">
          <a:xfrm>
            <a:off x="4452938" y="5434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16" name="Freeform 333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17" name="Freeform 3335"/>
          <p:cNvSpPr>
            <a:spLocks/>
          </p:cNvSpPr>
          <p:nvPr/>
        </p:nvSpPr>
        <p:spPr bwMode="auto">
          <a:xfrm>
            <a:off x="3300413" y="43862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18" name="Freeform 3336"/>
          <p:cNvSpPr>
            <a:spLocks/>
          </p:cNvSpPr>
          <p:nvPr/>
        </p:nvSpPr>
        <p:spPr bwMode="auto">
          <a:xfrm>
            <a:off x="5872163" y="40433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19" name="Freeform 3337"/>
          <p:cNvSpPr>
            <a:spLocks/>
          </p:cNvSpPr>
          <p:nvPr/>
        </p:nvSpPr>
        <p:spPr bwMode="auto">
          <a:xfrm>
            <a:off x="4710113" y="5395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20" name="Freeform 3338"/>
          <p:cNvSpPr>
            <a:spLocks/>
          </p:cNvSpPr>
          <p:nvPr/>
        </p:nvSpPr>
        <p:spPr bwMode="auto">
          <a:xfrm>
            <a:off x="4900613" y="5053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21" name="Freeform 3339"/>
          <p:cNvSpPr>
            <a:spLocks/>
          </p:cNvSpPr>
          <p:nvPr/>
        </p:nvSpPr>
        <p:spPr bwMode="auto">
          <a:xfrm>
            <a:off x="4195763" y="52911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22" name="Freeform 3340"/>
          <p:cNvSpPr>
            <a:spLocks/>
          </p:cNvSpPr>
          <p:nvPr/>
        </p:nvSpPr>
        <p:spPr bwMode="auto">
          <a:xfrm>
            <a:off x="4224338" y="4205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23" name="Freeform 3341"/>
          <p:cNvSpPr>
            <a:spLocks/>
          </p:cNvSpPr>
          <p:nvPr/>
        </p:nvSpPr>
        <p:spPr bwMode="auto">
          <a:xfrm>
            <a:off x="3986213" y="51387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24" name="Freeform 3342"/>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25" name="Freeform 3343"/>
          <p:cNvSpPr>
            <a:spLocks/>
          </p:cNvSpPr>
          <p:nvPr/>
        </p:nvSpPr>
        <p:spPr bwMode="auto">
          <a:xfrm>
            <a:off x="4291013" y="3871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endParaRPr lang="en-US"/>
          </a:p>
        </p:txBody>
      </p:sp>
      <p:sp>
        <p:nvSpPr>
          <p:cNvPr id="2626" name="Freeform 3344"/>
          <p:cNvSpPr>
            <a:spLocks/>
          </p:cNvSpPr>
          <p:nvPr/>
        </p:nvSpPr>
        <p:spPr bwMode="auto">
          <a:xfrm>
            <a:off x="4433888" y="5129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27" name="Freeform 334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28" name="Freeform 3346"/>
          <p:cNvSpPr>
            <a:spLocks/>
          </p:cNvSpPr>
          <p:nvPr/>
        </p:nvSpPr>
        <p:spPr bwMode="auto">
          <a:xfrm>
            <a:off x="4443413" y="5462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29" name="Freeform 3347"/>
          <p:cNvSpPr>
            <a:spLocks/>
          </p:cNvSpPr>
          <p:nvPr/>
        </p:nvSpPr>
        <p:spPr bwMode="auto">
          <a:xfrm>
            <a:off x="4214813" y="40719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30" name="Freeform 3348"/>
          <p:cNvSpPr>
            <a:spLocks/>
          </p:cNvSpPr>
          <p:nvPr/>
        </p:nvSpPr>
        <p:spPr bwMode="auto">
          <a:xfrm>
            <a:off x="4605338" y="5348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31" name="Freeform 3349"/>
          <p:cNvSpPr>
            <a:spLocks/>
          </p:cNvSpPr>
          <p:nvPr/>
        </p:nvSpPr>
        <p:spPr bwMode="auto">
          <a:xfrm>
            <a:off x="4319588" y="53292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32" name="Freeform 3350"/>
          <p:cNvSpPr>
            <a:spLocks/>
          </p:cNvSpPr>
          <p:nvPr/>
        </p:nvSpPr>
        <p:spPr bwMode="auto">
          <a:xfrm>
            <a:off x="4519613"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33" name="Freeform 3351"/>
          <p:cNvSpPr>
            <a:spLocks/>
          </p:cNvSpPr>
          <p:nvPr/>
        </p:nvSpPr>
        <p:spPr bwMode="auto">
          <a:xfrm>
            <a:off x="4214813" y="4738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34" name="Freeform 3352"/>
          <p:cNvSpPr>
            <a:spLocks/>
          </p:cNvSpPr>
          <p:nvPr/>
        </p:nvSpPr>
        <p:spPr bwMode="auto">
          <a:xfrm>
            <a:off x="3100388" y="3148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endParaRPr lang="en-US"/>
          </a:p>
        </p:txBody>
      </p:sp>
      <p:sp>
        <p:nvSpPr>
          <p:cNvPr id="2635" name="Freeform 3353"/>
          <p:cNvSpPr>
            <a:spLocks/>
          </p:cNvSpPr>
          <p:nvPr/>
        </p:nvSpPr>
        <p:spPr bwMode="auto">
          <a:xfrm>
            <a:off x="4471988" y="5414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36" name="Freeform 335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37" name="Freeform 3355"/>
          <p:cNvSpPr>
            <a:spLocks/>
          </p:cNvSpPr>
          <p:nvPr/>
        </p:nvSpPr>
        <p:spPr bwMode="auto">
          <a:xfrm>
            <a:off x="4395788" y="5091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38" name="Freeform 3356"/>
          <p:cNvSpPr>
            <a:spLocks/>
          </p:cNvSpPr>
          <p:nvPr/>
        </p:nvSpPr>
        <p:spPr bwMode="auto">
          <a:xfrm>
            <a:off x="3852863" y="4729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39" name="Freeform 3357"/>
          <p:cNvSpPr>
            <a:spLocks/>
          </p:cNvSpPr>
          <p:nvPr/>
        </p:nvSpPr>
        <p:spPr bwMode="auto">
          <a:xfrm>
            <a:off x="4491038" y="53768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40" name="Freeform 3358"/>
          <p:cNvSpPr>
            <a:spLocks/>
          </p:cNvSpPr>
          <p:nvPr/>
        </p:nvSpPr>
        <p:spPr bwMode="auto">
          <a:xfrm>
            <a:off x="4605338" y="5357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41" name="Freeform 3359"/>
          <p:cNvSpPr>
            <a:spLocks/>
          </p:cNvSpPr>
          <p:nvPr/>
        </p:nvSpPr>
        <p:spPr bwMode="auto">
          <a:xfrm>
            <a:off x="4557713" y="5453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42" name="Freeform 3360"/>
          <p:cNvSpPr>
            <a:spLocks/>
          </p:cNvSpPr>
          <p:nvPr/>
        </p:nvSpPr>
        <p:spPr bwMode="auto">
          <a:xfrm>
            <a:off x="3500438" y="34242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endParaRPr lang="en-US"/>
          </a:p>
        </p:txBody>
      </p:sp>
      <p:sp>
        <p:nvSpPr>
          <p:cNvPr id="2643" name="Freeform 3361"/>
          <p:cNvSpPr>
            <a:spLocks/>
          </p:cNvSpPr>
          <p:nvPr/>
        </p:nvSpPr>
        <p:spPr bwMode="auto">
          <a:xfrm>
            <a:off x="4176713" y="48148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44" name="Freeform 3362"/>
          <p:cNvSpPr>
            <a:spLocks/>
          </p:cNvSpPr>
          <p:nvPr/>
        </p:nvSpPr>
        <p:spPr bwMode="auto">
          <a:xfrm>
            <a:off x="4643438" y="5062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45" name="Freeform 3363"/>
          <p:cNvSpPr>
            <a:spLocks/>
          </p:cNvSpPr>
          <p:nvPr/>
        </p:nvSpPr>
        <p:spPr bwMode="auto">
          <a:xfrm>
            <a:off x="4576763" y="53768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46" name="Freeform 3364"/>
          <p:cNvSpPr>
            <a:spLocks/>
          </p:cNvSpPr>
          <p:nvPr/>
        </p:nvSpPr>
        <p:spPr bwMode="auto">
          <a:xfrm>
            <a:off x="4538663" y="5491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47" name="Freeform 3365"/>
          <p:cNvSpPr>
            <a:spLocks/>
          </p:cNvSpPr>
          <p:nvPr/>
        </p:nvSpPr>
        <p:spPr bwMode="auto">
          <a:xfrm>
            <a:off x="4995863" y="48053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48" name="Freeform 3366"/>
          <p:cNvSpPr>
            <a:spLocks/>
          </p:cNvSpPr>
          <p:nvPr/>
        </p:nvSpPr>
        <p:spPr bwMode="auto">
          <a:xfrm>
            <a:off x="4529138" y="5491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49" name="Freeform 3367"/>
          <p:cNvSpPr>
            <a:spLocks/>
          </p:cNvSpPr>
          <p:nvPr/>
        </p:nvSpPr>
        <p:spPr bwMode="auto">
          <a:xfrm>
            <a:off x="4510088" y="5424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50" name="Freeform 3368"/>
          <p:cNvSpPr>
            <a:spLocks/>
          </p:cNvSpPr>
          <p:nvPr/>
        </p:nvSpPr>
        <p:spPr bwMode="auto">
          <a:xfrm>
            <a:off x="4529138" y="4652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51" name="Freeform 3369"/>
          <p:cNvSpPr>
            <a:spLocks/>
          </p:cNvSpPr>
          <p:nvPr/>
        </p:nvSpPr>
        <p:spPr bwMode="auto">
          <a:xfrm>
            <a:off x="3757613" y="4681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52" name="Freeform 3370"/>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53" name="Freeform 337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54" name="Freeform 3372"/>
          <p:cNvSpPr>
            <a:spLocks/>
          </p:cNvSpPr>
          <p:nvPr/>
        </p:nvSpPr>
        <p:spPr bwMode="auto">
          <a:xfrm>
            <a:off x="3967163" y="49101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55" name="Freeform 3373"/>
          <p:cNvSpPr>
            <a:spLocks/>
          </p:cNvSpPr>
          <p:nvPr/>
        </p:nvSpPr>
        <p:spPr bwMode="auto">
          <a:xfrm>
            <a:off x="4529138" y="4576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56" name="Freeform 3374"/>
          <p:cNvSpPr>
            <a:spLocks/>
          </p:cNvSpPr>
          <p:nvPr/>
        </p:nvSpPr>
        <p:spPr bwMode="auto">
          <a:xfrm>
            <a:off x="4567238" y="5395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57" name="Freeform 3375"/>
          <p:cNvSpPr>
            <a:spLocks/>
          </p:cNvSpPr>
          <p:nvPr/>
        </p:nvSpPr>
        <p:spPr bwMode="auto">
          <a:xfrm>
            <a:off x="5262563" y="4633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58" name="Freeform 3376"/>
          <p:cNvSpPr>
            <a:spLocks/>
          </p:cNvSpPr>
          <p:nvPr/>
        </p:nvSpPr>
        <p:spPr bwMode="auto">
          <a:xfrm>
            <a:off x="4310063" y="46243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59" name="Freeform 337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60" name="Freeform 3378"/>
          <p:cNvSpPr>
            <a:spLocks/>
          </p:cNvSpPr>
          <p:nvPr/>
        </p:nvSpPr>
        <p:spPr bwMode="auto">
          <a:xfrm>
            <a:off x="4157663" y="52244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61" name="Freeform 3379"/>
          <p:cNvSpPr>
            <a:spLocks/>
          </p:cNvSpPr>
          <p:nvPr/>
        </p:nvSpPr>
        <p:spPr bwMode="auto">
          <a:xfrm>
            <a:off x="4119563" y="53292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62" name="Freeform 3380"/>
          <p:cNvSpPr>
            <a:spLocks/>
          </p:cNvSpPr>
          <p:nvPr/>
        </p:nvSpPr>
        <p:spPr bwMode="auto">
          <a:xfrm>
            <a:off x="3519488" y="4672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63" name="Freeform 338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64" name="Freeform 3382"/>
          <p:cNvSpPr>
            <a:spLocks/>
          </p:cNvSpPr>
          <p:nvPr/>
        </p:nvSpPr>
        <p:spPr bwMode="auto">
          <a:xfrm>
            <a:off x="4043363" y="5091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65" name="Freeform 3383"/>
          <p:cNvSpPr>
            <a:spLocks/>
          </p:cNvSpPr>
          <p:nvPr/>
        </p:nvSpPr>
        <p:spPr bwMode="auto">
          <a:xfrm>
            <a:off x="5938838" y="5062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66" name="Freeform 3384"/>
          <p:cNvSpPr>
            <a:spLocks/>
          </p:cNvSpPr>
          <p:nvPr/>
        </p:nvSpPr>
        <p:spPr bwMode="auto">
          <a:xfrm>
            <a:off x="4576763"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67" name="Freeform 338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68" name="Freeform 3386"/>
          <p:cNvSpPr>
            <a:spLocks/>
          </p:cNvSpPr>
          <p:nvPr/>
        </p:nvSpPr>
        <p:spPr bwMode="auto">
          <a:xfrm>
            <a:off x="4252913" y="51673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69" name="Freeform 3387"/>
          <p:cNvSpPr>
            <a:spLocks/>
          </p:cNvSpPr>
          <p:nvPr/>
        </p:nvSpPr>
        <p:spPr bwMode="auto">
          <a:xfrm>
            <a:off x="4462463" y="5367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70" name="Freeform 3388"/>
          <p:cNvSpPr>
            <a:spLocks/>
          </p:cNvSpPr>
          <p:nvPr/>
        </p:nvSpPr>
        <p:spPr bwMode="auto">
          <a:xfrm>
            <a:off x="4367213" y="52530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71" name="Freeform 3389"/>
          <p:cNvSpPr>
            <a:spLocks/>
          </p:cNvSpPr>
          <p:nvPr/>
        </p:nvSpPr>
        <p:spPr bwMode="auto">
          <a:xfrm>
            <a:off x="4319588" y="5024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72" name="Freeform 3390"/>
          <p:cNvSpPr>
            <a:spLocks/>
          </p:cNvSpPr>
          <p:nvPr/>
        </p:nvSpPr>
        <p:spPr bwMode="auto">
          <a:xfrm>
            <a:off x="4833938" y="4729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73" name="Freeform 3391"/>
          <p:cNvSpPr>
            <a:spLocks/>
          </p:cNvSpPr>
          <p:nvPr/>
        </p:nvSpPr>
        <p:spPr bwMode="auto">
          <a:xfrm>
            <a:off x="4595813" y="52435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74" name="Freeform 3392"/>
          <p:cNvSpPr>
            <a:spLocks/>
          </p:cNvSpPr>
          <p:nvPr/>
        </p:nvSpPr>
        <p:spPr bwMode="auto">
          <a:xfrm>
            <a:off x="4624388" y="5338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75" name="Freeform 3393"/>
          <p:cNvSpPr>
            <a:spLocks/>
          </p:cNvSpPr>
          <p:nvPr/>
        </p:nvSpPr>
        <p:spPr bwMode="auto">
          <a:xfrm>
            <a:off x="4557713" y="5405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76" name="Freeform 3394"/>
          <p:cNvSpPr>
            <a:spLocks/>
          </p:cNvSpPr>
          <p:nvPr/>
        </p:nvSpPr>
        <p:spPr bwMode="auto">
          <a:xfrm>
            <a:off x="4538663"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77" name="Freeform 3395"/>
          <p:cNvSpPr>
            <a:spLocks/>
          </p:cNvSpPr>
          <p:nvPr/>
        </p:nvSpPr>
        <p:spPr bwMode="auto">
          <a:xfrm>
            <a:off x="4529138" y="5500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78" name="Freeform 3396"/>
          <p:cNvSpPr>
            <a:spLocks/>
          </p:cNvSpPr>
          <p:nvPr/>
        </p:nvSpPr>
        <p:spPr bwMode="auto">
          <a:xfrm>
            <a:off x="5291138" y="5014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79" name="Freeform 339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80" name="Freeform 3398"/>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81" name="Freeform 3399"/>
          <p:cNvSpPr>
            <a:spLocks/>
          </p:cNvSpPr>
          <p:nvPr/>
        </p:nvSpPr>
        <p:spPr bwMode="auto">
          <a:xfrm>
            <a:off x="5043488" y="51673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82" name="Freeform 3400"/>
          <p:cNvSpPr>
            <a:spLocks/>
          </p:cNvSpPr>
          <p:nvPr/>
        </p:nvSpPr>
        <p:spPr bwMode="auto">
          <a:xfrm>
            <a:off x="4186238" y="44243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83" name="Freeform 3401"/>
          <p:cNvSpPr>
            <a:spLocks/>
          </p:cNvSpPr>
          <p:nvPr/>
        </p:nvSpPr>
        <p:spPr bwMode="auto">
          <a:xfrm>
            <a:off x="4148138" y="44624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84" name="Freeform 3402"/>
          <p:cNvSpPr>
            <a:spLocks/>
          </p:cNvSpPr>
          <p:nvPr/>
        </p:nvSpPr>
        <p:spPr bwMode="auto">
          <a:xfrm>
            <a:off x="4491038" y="53197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85" name="Freeform 3403"/>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86" name="Freeform 340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87" name="Freeform 3405"/>
          <p:cNvSpPr>
            <a:spLocks/>
          </p:cNvSpPr>
          <p:nvPr/>
        </p:nvSpPr>
        <p:spPr bwMode="auto">
          <a:xfrm>
            <a:off x="7367588" y="3576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endParaRPr lang="en-US"/>
          </a:p>
        </p:txBody>
      </p:sp>
      <p:sp>
        <p:nvSpPr>
          <p:cNvPr id="2688" name="Freeform 3406"/>
          <p:cNvSpPr>
            <a:spLocks/>
          </p:cNvSpPr>
          <p:nvPr/>
        </p:nvSpPr>
        <p:spPr bwMode="auto">
          <a:xfrm>
            <a:off x="4643438" y="49006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89" name="Freeform 3407"/>
          <p:cNvSpPr>
            <a:spLocks/>
          </p:cNvSpPr>
          <p:nvPr/>
        </p:nvSpPr>
        <p:spPr bwMode="auto">
          <a:xfrm>
            <a:off x="4700588" y="52720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90" name="Freeform 3408"/>
          <p:cNvSpPr>
            <a:spLocks/>
          </p:cNvSpPr>
          <p:nvPr/>
        </p:nvSpPr>
        <p:spPr bwMode="auto">
          <a:xfrm>
            <a:off x="4824413" y="4729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91" name="Freeform 3409"/>
          <p:cNvSpPr>
            <a:spLocks/>
          </p:cNvSpPr>
          <p:nvPr/>
        </p:nvSpPr>
        <p:spPr bwMode="auto">
          <a:xfrm>
            <a:off x="4967288" y="44243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92" name="Freeform 3410"/>
          <p:cNvSpPr>
            <a:spLocks/>
          </p:cNvSpPr>
          <p:nvPr/>
        </p:nvSpPr>
        <p:spPr bwMode="auto">
          <a:xfrm>
            <a:off x="4652963" y="5119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93" name="Freeform 3411"/>
          <p:cNvSpPr>
            <a:spLocks/>
          </p:cNvSpPr>
          <p:nvPr/>
        </p:nvSpPr>
        <p:spPr bwMode="auto">
          <a:xfrm>
            <a:off x="3757613" y="47577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94" name="Freeform 3412"/>
          <p:cNvSpPr>
            <a:spLocks/>
          </p:cNvSpPr>
          <p:nvPr/>
        </p:nvSpPr>
        <p:spPr bwMode="auto">
          <a:xfrm>
            <a:off x="4672013" y="49291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95" name="Freeform 3413"/>
          <p:cNvSpPr>
            <a:spLocks/>
          </p:cNvSpPr>
          <p:nvPr/>
        </p:nvSpPr>
        <p:spPr bwMode="auto">
          <a:xfrm>
            <a:off x="4462463" y="5357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96" name="Freeform 3414"/>
          <p:cNvSpPr>
            <a:spLocks/>
          </p:cNvSpPr>
          <p:nvPr/>
        </p:nvSpPr>
        <p:spPr bwMode="auto">
          <a:xfrm>
            <a:off x="5586413" y="44053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97" name="Freeform 3415"/>
          <p:cNvSpPr>
            <a:spLocks/>
          </p:cNvSpPr>
          <p:nvPr/>
        </p:nvSpPr>
        <p:spPr bwMode="auto">
          <a:xfrm>
            <a:off x="4624388" y="52625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98" name="Freeform 3416"/>
          <p:cNvSpPr>
            <a:spLocks/>
          </p:cNvSpPr>
          <p:nvPr/>
        </p:nvSpPr>
        <p:spPr bwMode="auto">
          <a:xfrm>
            <a:off x="4500563" y="5491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699" name="Freeform 3417"/>
          <p:cNvSpPr>
            <a:spLocks/>
          </p:cNvSpPr>
          <p:nvPr/>
        </p:nvSpPr>
        <p:spPr bwMode="auto">
          <a:xfrm>
            <a:off x="4471988" y="5414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00" name="Freeform 3418"/>
          <p:cNvSpPr>
            <a:spLocks/>
          </p:cNvSpPr>
          <p:nvPr/>
        </p:nvSpPr>
        <p:spPr bwMode="auto">
          <a:xfrm>
            <a:off x="4348163" y="52244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01" name="Freeform 3419"/>
          <p:cNvSpPr>
            <a:spLocks/>
          </p:cNvSpPr>
          <p:nvPr/>
        </p:nvSpPr>
        <p:spPr bwMode="auto">
          <a:xfrm>
            <a:off x="4233863" y="51673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02" name="Freeform 3420"/>
          <p:cNvSpPr>
            <a:spLocks/>
          </p:cNvSpPr>
          <p:nvPr/>
        </p:nvSpPr>
        <p:spPr bwMode="auto">
          <a:xfrm>
            <a:off x="1643063" y="36242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endParaRPr lang="en-US"/>
          </a:p>
        </p:txBody>
      </p:sp>
      <p:sp>
        <p:nvSpPr>
          <p:cNvPr id="2703" name="Freeform 3421"/>
          <p:cNvSpPr>
            <a:spLocks/>
          </p:cNvSpPr>
          <p:nvPr/>
        </p:nvSpPr>
        <p:spPr bwMode="auto">
          <a:xfrm>
            <a:off x="4195763" y="48244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04" name="Freeform 3422"/>
          <p:cNvSpPr>
            <a:spLocks/>
          </p:cNvSpPr>
          <p:nvPr/>
        </p:nvSpPr>
        <p:spPr bwMode="auto">
          <a:xfrm>
            <a:off x="4005263" y="4976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05" name="Freeform 3423"/>
          <p:cNvSpPr>
            <a:spLocks/>
          </p:cNvSpPr>
          <p:nvPr/>
        </p:nvSpPr>
        <p:spPr bwMode="auto">
          <a:xfrm>
            <a:off x="4910138" y="3224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endParaRPr lang="en-US"/>
          </a:p>
        </p:txBody>
      </p:sp>
      <p:sp>
        <p:nvSpPr>
          <p:cNvPr id="2706" name="Freeform 3424"/>
          <p:cNvSpPr>
            <a:spLocks/>
          </p:cNvSpPr>
          <p:nvPr/>
        </p:nvSpPr>
        <p:spPr bwMode="auto">
          <a:xfrm>
            <a:off x="5033963" y="49958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07" name="Freeform 3425"/>
          <p:cNvSpPr>
            <a:spLocks/>
          </p:cNvSpPr>
          <p:nvPr/>
        </p:nvSpPr>
        <p:spPr bwMode="auto">
          <a:xfrm>
            <a:off x="4195763" y="5357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08" name="Freeform 3426"/>
          <p:cNvSpPr>
            <a:spLocks/>
          </p:cNvSpPr>
          <p:nvPr/>
        </p:nvSpPr>
        <p:spPr bwMode="auto">
          <a:xfrm>
            <a:off x="4643438" y="5405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09" name="Freeform 3427"/>
          <p:cNvSpPr>
            <a:spLocks/>
          </p:cNvSpPr>
          <p:nvPr/>
        </p:nvSpPr>
        <p:spPr bwMode="auto">
          <a:xfrm>
            <a:off x="4814888" y="45100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10" name="Freeform 3428"/>
          <p:cNvSpPr>
            <a:spLocks/>
          </p:cNvSpPr>
          <p:nvPr/>
        </p:nvSpPr>
        <p:spPr bwMode="auto">
          <a:xfrm>
            <a:off x="4529138" y="4576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11" name="Freeform 3429"/>
          <p:cNvSpPr>
            <a:spLocks/>
          </p:cNvSpPr>
          <p:nvPr/>
        </p:nvSpPr>
        <p:spPr bwMode="auto">
          <a:xfrm>
            <a:off x="3890963" y="4652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12" name="Freeform 3430"/>
          <p:cNvSpPr>
            <a:spLocks/>
          </p:cNvSpPr>
          <p:nvPr/>
        </p:nvSpPr>
        <p:spPr bwMode="auto">
          <a:xfrm>
            <a:off x="4119563" y="4748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13" name="Freeform 3431"/>
          <p:cNvSpPr>
            <a:spLocks/>
          </p:cNvSpPr>
          <p:nvPr/>
        </p:nvSpPr>
        <p:spPr bwMode="auto">
          <a:xfrm>
            <a:off x="4310063" y="5014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14" name="Freeform 3432"/>
          <p:cNvSpPr>
            <a:spLocks/>
          </p:cNvSpPr>
          <p:nvPr/>
        </p:nvSpPr>
        <p:spPr bwMode="auto">
          <a:xfrm>
            <a:off x="4014788" y="51673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15" name="Freeform 3433"/>
          <p:cNvSpPr>
            <a:spLocks/>
          </p:cNvSpPr>
          <p:nvPr/>
        </p:nvSpPr>
        <p:spPr bwMode="auto">
          <a:xfrm>
            <a:off x="4214813" y="4976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16" name="Freeform 3434"/>
          <p:cNvSpPr>
            <a:spLocks/>
          </p:cNvSpPr>
          <p:nvPr/>
        </p:nvSpPr>
        <p:spPr bwMode="auto">
          <a:xfrm>
            <a:off x="4633913" y="53292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17" name="Freeform 3435"/>
          <p:cNvSpPr>
            <a:spLocks/>
          </p:cNvSpPr>
          <p:nvPr/>
        </p:nvSpPr>
        <p:spPr bwMode="auto">
          <a:xfrm>
            <a:off x="4300538" y="53006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18" name="Freeform 3436"/>
          <p:cNvSpPr>
            <a:spLocks/>
          </p:cNvSpPr>
          <p:nvPr/>
        </p:nvSpPr>
        <p:spPr bwMode="auto">
          <a:xfrm>
            <a:off x="4662488" y="52530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19" name="Freeform 3437"/>
          <p:cNvSpPr>
            <a:spLocks/>
          </p:cNvSpPr>
          <p:nvPr/>
        </p:nvSpPr>
        <p:spPr bwMode="auto">
          <a:xfrm>
            <a:off x="4319588" y="4652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20" name="Freeform 3438"/>
          <p:cNvSpPr>
            <a:spLocks/>
          </p:cNvSpPr>
          <p:nvPr/>
        </p:nvSpPr>
        <p:spPr bwMode="auto">
          <a:xfrm>
            <a:off x="3624263" y="48434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21" name="Freeform 3439"/>
          <p:cNvSpPr>
            <a:spLocks/>
          </p:cNvSpPr>
          <p:nvPr/>
        </p:nvSpPr>
        <p:spPr bwMode="auto">
          <a:xfrm>
            <a:off x="4090988" y="33861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endParaRPr lang="en-US"/>
          </a:p>
        </p:txBody>
      </p:sp>
      <p:sp>
        <p:nvSpPr>
          <p:cNvPr id="2722" name="Freeform 3440"/>
          <p:cNvSpPr>
            <a:spLocks/>
          </p:cNvSpPr>
          <p:nvPr/>
        </p:nvSpPr>
        <p:spPr bwMode="auto">
          <a:xfrm>
            <a:off x="4348163" y="5014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23" name="Freeform 3441"/>
          <p:cNvSpPr>
            <a:spLocks/>
          </p:cNvSpPr>
          <p:nvPr/>
        </p:nvSpPr>
        <p:spPr bwMode="auto">
          <a:xfrm>
            <a:off x="4233863" y="5072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24" name="Freeform 3442"/>
          <p:cNvSpPr>
            <a:spLocks/>
          </p:cNvSpPr>
          <p:nvPr/>
        </p:nvSpPr>
        <p:spPr bwMode="auto">
          <a:xfrm>
            <a:off x="4376738" y="5091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25" name="Freeform 3443"/>
          <p:cNvSpPr>
            <a:spLocks/>
          </p:cNvSpPr>
          <p:nvPr/>
        </p:nvSpPr>
        <p:spPr bwMode="auto">
          <a:xfrm>
            <a:off x="4491038" y="5414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26" name="Freeform 3444"/>
          <p:cNvSpPr>
            <a:spLocks/>
          </p:cNvSpPr>
          <p:nvPr/>
        </p:nvSpPr>
        <p:spPr bwMode="auto">
          <a:xfrm>
            <a:off x="4786313" y="47863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27" name="Freeform 3445"/>
          <p:cNvSpPr>
            <a:spLocks/>
          </p:cNvSpPr>
          <p:nvPr/>
        </p:nvSpPr>
        <p:spPr bwMode="auto">
          <a:xfrm>
            <a:off x="4500563"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28" name="Freeform 3446"/>
          <p:cNvSpPr>
            <a:spLocks/>
          </p:cNvSpPr>
          <p:nvPr/>
        </p:nvSpPr>
        <p:spPr bwMode="auto">
          <a:xfrm>
            <a:off x="4624388" y="52435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29" name="Freeform 3447"/>
          <p:cNvSpPr>
            <a:spLocks/>
          </p:cNvSpPr>
          <p:nvPr/>
        </p:nvSpPr>
        <p:spPr bwMode="auto">
          <a:xfrm>
            <a:off x="5176838" y="49196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30" name="Freeform 3448"/>
          <p:cNvSpPr>
            <a:spLocks/>
          </p:cNvSpPr>
          <p:nvPr/>
        </p:nvSpPr>
        <p:spPr bwMode="auto">
          <a:xfrm>
            <a:off x="4767263" y="4748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31" name="Freeform 3449"/>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32" name="Freeform 3450"/>
          <p:cNvSpPr>
            <a:spLocks/>
          </p:cNvSpPr>
          <p:nvPr/>
        </p:nvSpPr>
        <p:spPr bwMode="auto">
          <a:xfrm>
            <a:off x="4090988" y="3548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endParaRPr lang="en-US"/>
          </a:p>
        </p:txBody>
      </p:sp>
      <p:sp>
        <p:nvSpPr>
          <p:cNvPr id="2733" name="Freeform 3451"/>
          <p:cNvSpPr>
            <a:spLocks/>
          </p:cNvSpPr>
          <p:nvPr/>
        </p:nvSpPr>
        <p:spPr bwMode="auto">
          <a:xfrm>
            <a:off x="4519613" y="5491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34" name="Freeform 3452"/>
          <p:cNvSpPr>
            <a:spLocks/>
          </p:cNvSpPr>
          <p:nvPr/>
        </p:nvSpPr>
        <p:spPr bwMode="auto">
          <a:xfrm>
            <a:off x="4319588" y="51482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35" name="Freeform 3453"/>
          <p:cNvSpPr>
            <a:spLocks/>
          </p:cNvSpPr>
          <p:nvPr/>
        </p:nvSpPr>
        <p:spPr bwMode="auto">
          <a:xfrm>
            <a:off x="4529138" y="45291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36" name="Freeform 3454"/>
          <p:cNvSpPr>
            <a:spLocks/>
          </p:cNvSpPr>
          <p:nvPr/>
        </p:nvSpPr>
        <p:spPr bwMode="auto">
          <a:xfrm>
            <a:off x="4538663" y="5500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37" name="Freeform 3455"/>
          <p:cNvSpPr>
            <a:spLocks/>
          </p:cNvSpPr>
          <p:nvPr/>
        </p:nvSpPr>
        <p:spPr bwMode="auto">
          <a:xfrm>
            <a:off x="4433888" y="5014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38" name="Freeform 3456"/>
          <p:cNvSpPr>
            <a:spLocks/>
          </p:cNvSpPr>
          <p:nvPr/>
        </p:nvSpPr>
        <p:spPr bwMode="auto">
          <a:xfrm>
            <a:off x="4662488" y="5348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39" name="Freeform 3457"/>
          <p:cNvSpPr>
            <a:spLocks/>
          </p:cNvSpPr>
          <p:nvPr/>
        </p:nvSpPr>
        <p:spPr bwMode="auto">
          <a:xfrm>
            <a:off x="5062538" y="52054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40" name="Freeform 3458"/>
          <p:cNvSpPr>
            <a:spLocks/>
          </p:cNvSpPr>
          <p:nvPr/>
        </p:nvSpPr>
        <p:spPr bwMode="auto">
          <a:xfrm>
            <a:off x="4510088"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41" name="Freeform 3459"/>
          <p:cNvSpPr>
            <a:spLocks/>
          </p:cNvSpPr>
          <p:nvPr/>
        </p:nvSpPr>
        <p:spPr bwMode="auto">
          <a:xfrm>
            <a:off x="3700463" y="5024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42" name="Freeform 3460"/>
          <p:cNvSpPr>
            <a:spLocks/>
          </p:cNvSpPr>
          <p:nvPr/>
        </p:nvSpPr>
        <p:spPr bwMode="auto">
          <a:xfrm>
            <a:off x="4443413" y="5395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43" name="Freeform 3461"/>
          <p:cNvSpPr>
            <a:spLocks/>
          </p:cNvSpPr>
          <p:nvPr/>
        </p:nvSpPr>
        <p:spPr bwMode="auto">
          <a:xfrm>
            <a:off x="4491038" y="5434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44" name="Freeform 3462"/>
          <p:cNvSpPr>
            <a:spLocks/>
          </p:cNvSpPr>
          <p:nvPr/>
        </p:nvSpPr>
        <p:spPr bwMode="auto">
          <a:xfrm>
            <a:off x="4005263" y="5072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45" name="Freeform 3463"/>
          <p:cNvSpPr>
            <a:spLocks/>
          </p:cNvSpPr>
          <p:nvPr/>
        </p:nvSpPr>
        <p:spPr bwMode="auto">
          <a:xfrm>
            <a:off x="4310063" y="51482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46" name="Freeform 3464"/>
          <p:cNvSpPr>
            <a:spLocks/>
          </p:cNvSpPr>
          <p:nvPr/>
        </p:nvSpPr>
        <p:spPr bwMode="auto">
          <a:xfrm>
            <a:off x="4214813" y="45481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47" name="Freeform 3465"/>
          <p:cNvSpPr>
            <a:spLocks/>
          </p:cNvSpPr>
          <p:nvPr/>
        </p:nvSpPr>
        <p:spPr bwMode="auto">
          <a:xfrm>
            <a:off x="3814763" y="5043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48" name="Freeform 3466"/>
          <p:cNvSpPr>
            <a:spLocks/>
          </p:cNvSpPr>
          <p:nvPr/>
        </p:nvSpPr>
        <p:spPr bwMode="auto">
          <a:xfrm>
            <a:off x="4662488" y="51958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49" name="Freeform 3467"/>
          <p:cNvSpPr>
            <a:spLocks/>
          </p:cNvSpPr>
          <p:nvPr/>
        </p:nvSpPr>
        <p:spPr bwMode="auto">
          <a:xfrm>
            <a:off x="3871913" y="5062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50" name="Freeform 3468"/>
          <p:cNvSpPr>
            <a:spLocks/>
          </p:cNvSpPr>
          <p:nvPr/>
        </p:nvSpPr>
        <p:spPr bwMode="auto">
          <a:xfrm>
            <a:off x="4271963" y="4643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51" name="Freeform 3469"/>
          <p:cNvSpPr>
            <a:spLocks/>
          </p:cNvSpPr>
          <p:nvPr/>
        </p:nvSpPr>
        <p:spPr bwMode="auto">
          <a:xfrm>
            <a:off x="4024313" y="48148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52" name="Freeform 3470"/>
          <p:cNvSpPr>
            <a:spLocks/>
          </p:cNvSpPr>
          <p:nvPr/>
        </p:nvSpPr>
        <p:spPr bwMode="auto">
          <a:xfrm>
            <a:off x="4548188" y="5453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53" name="Freeform 3471"/>
          <p:cNvSpPr>
            <a:spLocks/>
          </p:cNvSpPr>
          <p:nvPr/>
        </p:nvSpPr>
        <p:spPr bwMode="auto">
          <a:xfrm>
            <a:off x="4795838" y="53197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54" name="Freeform 3472"/>
          <p:cNvSpPr>
            <a:spLocks/>
          </p:cNvSpPr>
          <p:nvPr/>
        </p:nvSpPr>
        <p:spPr bwMode="auto">
          <a:xfrm>
            <a:off x="4252913" y="49387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55" name="Freeform 3473"/>
          <p:cNvSpPr>
            <a:spLocks/>
          </p:cNvSpPr>
          <p:nvPr/>
        </p:nvSpPr>
        <p:spPr bwMode="auto">
          <a:xfrm>
            <a:off x="4424363" y="53101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56" name="Freeform 347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57" name="Freeform 3475"/>
          <p:cNvSpPr>
            <a:spLocks/>
          </p:cNvSpPr>
          <p:nvPr/>
        </p:nvSpPr>
        <p:spPr bwMode="auto">
          <a:xfrm>
            <a:off x="4843463" y="51958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58" name="Freeform 3476"/>
          <p:cNvSpPr>
            <a:spLocks/>
          </p:cNvSpPr>
          <p:nvPr/>
        </p:nvSpPr>
        <p:spPr bwMode="auto">
          <a:xfrm>
            <a:off x="4186238" y="4576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59" name="Freeform 3477"/>
          <p:cNvSpPr>
            <a:spLocks/>
          </p:cNvSpPr>
          <p:nvPr/>
        </p:nvSpPr>
        <p:spPr bwMode="auto">
          <a:xfrm>
            <a:off x="4119563" y="52720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60" name="Freeform 3478"/>
          <p:cNvSpPr>
            <a:spLocks/>
          </p:cNvSpPr>
          <p:nvPr/>
        </p:nvSpPr>
        <p:spPr bwMode="auto">
          <a:xfrm>
            <a:off x="4557713"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61" name="Freeform 3479"/>
          <p:cNvSpPr>
            <a:spLocks/>
          </p:cNvSpPr>
          <p:nvPr/>
        </p:nvSpPr>
        <p:spPr bwMode="auto">
          <a:xfrm>
            <a:off x="4443413" y="53768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62" name="Freeform 3480"/>
          <p:cNvSpPr>
            <a:spLocks/>
          </p:cNvSpPr>
          <p:nvPr/>
        </p:nvSpPr>
        <p:spPr bwMode="auto">
          <a:xfrm>
            <a:off x="4233863" y="53197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63" name="Freeform 348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64" name="Freeform 3482"/>
          <p:cNvSpPr>
            <a:spLocks/>
          </p:cNvSpPr>
          <p:nvPr/>
        </p:nvSpPr>
        <p:spPr bwMode="auto">
          <a:xfrm>
            <a:off x="4376738" y="51863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65" name="Freeform 3483"/>
          <p:cNvSpPr>
            <a:spLocks/>
          </p:cNvSpPr>
          <p:nvPr/>
        </p:nvSpPr>
        <p:spPr bwMode="auto">
          <a:xfrm>
            <a:off x="4557713" y="5481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66" name="Freeform 3484"/>
          <p:cNvSpPr>
            <a:spLocks/>
          </p:cNvSpPr>
          <p:nvPr/>
        </p:nvSpPr>
        <p:spPr bwMode="auto">
          <a:xfrm>
            <a:off x="3976688" y="5043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67" name="Freeform 3485"/>
          <p:cNvSpPr>
            <a:spLocks/>
          </p:cNvSpPr>
          <p:nvPr/>
        </p:nvSpPr>
        <p:spPr bwMode="auto">
          <a:xfrm>
            <a:off x="4414838" y="5405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68" name="Freeform 3486"/>
          <p:cNvSpPr>
            <a:spLocks/>
          </p:cNvSpPr>
          <p:nvPr/>
        </p:nvSpPr>
        <p:spPr bwMode="auto">
          <a:xfrm>
            <a:off x="4062413" y="4957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69" name="Freeform 3487"/>
          <p:cNvSpPr>
            <a:spLocks/>
          </p:cNvSpPr>
          <p:nvPr/>
        </p:nvSpPr>
        <p:spPr bwMode="auto">
          <a:xfrm>
            <a:off x="4405313" y="52054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70" name="Freeform 3488"/>
          <p:cNvSpPr>
            <a:spLocks/>
          </p:cNvSpPr>
          <p:nvPr/>
        </p:nvSpPr>
        <p:spPr bwMode="auto">
          <a:xfrm>
            <a:off x="4624388" y="52339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71" name="Freeform 3489"/>
          <p:cNvSpPr>
            <a:spLocks/>
          </p:cNvSpPr>
          <p:nvPr/>
        </p:nvSpPr>
        <p:spPr bwMode="auto">
          <a:xfrm>
            <a:off x="4605338" y="53768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72" name="Freeform 3490"/>
          <p:cNvSpPr>
            <a:spLocks/>
          </p:cNvSpPr>
          <p:nvPr/>
        </p:nvSpPr>
        <p:spPr bwMode="auto">
          <a:xfrm>
            <a:off x="3995738" y="51387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73" name="Freeform 3491"/>
          <p:cNvSpPr>
            <a:spLocks/>
          </p:cNvSpPr>
          <p:nvPr/>
        </p:nvSpPr>
        <p:spPr bwMode="auto">
          <a:xfrm>
            <a:off x="4386263" y="5424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74" name="Freeform 3492"/>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75" name="Freeform 3493"/>
          <p:cNvSpPr>
            <a:spLocks/>
          </p:cNvSpPr>
          <p:nvPr/>
        </p:nvSpPr>
        <p:spPr bwMode="auto">
          <a:xfrm>
            <a:off x="4529138" y="48910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76" name="Freeform 3494"/>
          <p:cNvSpPr>
            <a:spLocks/>
          </p:cNvSpPr>
          <p:nvPr/>
        </p:nvSpPr>
        <p:spPr bwMode="auto">
          <a:xfrm>
            <a:off x="4357688" y="5414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77" name="Freeform 3495"/>
          <p:cNvSpPr>
            <a:spLocks/>
          </p:cNvSpPr>
          <p:nvPr/>
        </p:nvSpPr>
        <p:spPr bwMode="auto">
          <a:xfrm>
            <a:off x="4691063" y="52244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78" name="Freeform 3496"/>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79" name="Freeform 3497"/>
          <p:cNvSpPr>
            <a:spLocks/>
          </p:cNvSpPr>
          <p:nvPr/>
        </p:nvSpPr>
        <p:spPr bwMode="auto">
          <a:xfrm>
            <a:off x="3900488" y="52339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80" name="Freeform 3498"/>
          <p:cNvSpPr>
            <a:spLocks/>
          </p:cNvSpPr>
          <p:nvPr/>
        </p:nvSpPr>
        <p:spPr bwMode="auto">
          <a:xfrm>
            <a:off x="3128963" y="5062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81" name="Freeform 3500"/>
          <p:cNvSpPr>
            <a:spLocks/>
          </p:cNvSpPr>
          <p:nvPr/>
        </p:nvSpPr>
        <p:spPr bwMode="auto">
          <a:xfrm>
            <a:off x="3605213" y="51482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82" name="Freeform 3501"/>
          <p:cNvSpPr>
            <a:spLocks/>
          </p:cNvSpPr>
          <p:nvPr/>
        </p:nvSpPr>
        <p:spPr bwMode="auto">
          <a:xfrm>
            <a:off x="3719513" y="5091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83" name="Freeform 3502"/>
          <p:cNvSpPr>
            <a:spLocks/>
          </p:cNvSpPr>
          <p:nvPr/>
        </p:nvSpPr>
        <p:spPr bwMode="auto">
          <a:xfrm>
            <a:off x="3605213" y="51482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84" name="Freeform 3503"/>
          <p:cNvSpPr>
            <a:spLocks/>
          </p:cNvSpPr>
          <p:nvPr/>
        </p:nvSpPr>
        <p:spPr bwMode="auto">
          <a:xfrm>
            <a:off x="3767138" y="5053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85" name="Freeform 350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86" name="Freeform 3505"/>
          <p:cNvSpPr>
            <a:spLocks/>
          </p:cNvSpPr>
          <p:nvPr/>
        </p:nvSpPr>
        <p:spPr bwMode="auto">
          <a:xfrm>
            <a:off x="3719513" y="4967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87" name="Freeform 3506"/>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88" name="Freeform 3507"/>
          <p:cNvSpPr>
            <a:spLocks/>
          </p:cNvSpPr>
          <p:nvPr/>
        </p:nvSpPr>
        <p:spPr bwMode="auto">
          <a:xfrm>
            <a:off x="4052888" y="52244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89" name="Freeform 3508"/>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90" name="Freeform 3509"/>
          <p:cNvSpPr>
            <a:spLocks/>
          </p:cNvSpPr>
          <p:nvPr/>
        </p:nvSpPr>
        <p:spPr bwMode="auto">
          <a:xfrm>
            <a:off x="4786313" y="51768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91" name="Freeform 3510"/>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92" name="Freeform 3511"/>
          <p:cNvSpPr>
            <a:spLocks/>
          </p:cNvSpPr>
          <p:nvPr/>
        </p:nvSpPr>
        <p:spPr bwMode="auto">
          <a:xfrm>
            <a:off x="5253038" y="52054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93" name="Freeform 3512"/>
          <p:cNvSpPr>
            <a:spLocks/>
          </p:cNvSpPr>
          <p:nvPr/>
        </p:nvSpPr>
        <p:spPr bwMode="auto">
          <a:xfrm>
            <a:off x="4376738" y="52530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94" name="Freeform 3513"/>
          <p:cNvSpPr>
            <a:spLocks/>
          </p:cNvSpPr>
          <p:nvPr/>
        </p:nvSpPr>
        <p:spPr bwMode="auto">
          <a:xfrm>
            <a:off x="4386263" y="52816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95" name="Freeform 3514"/>
          <p:cNvSpPr>
            <a:spLocks/>
          </p:cNvSpPr>
          <p:nvPr/>
        </p:nvSpPr>
        <p:spPr bwMode="auto">
          <a:xfrm>
            <a:off x="4481513" y="5357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96" name="Freeform 3515"/>
          <p:cNvSpPr>
            <a:spLocks/>
          </p:cNvSpPr>
          <p:nvPr/>
        </p:nvSpPr>
        <p:spPr bwMode="auto">
          <a:xfrm>
            <a:off x="4538663" y="5500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97" name="Freeform 3516"/>
          <p:cNvSpPr>
            <a:spLocks/>
          </p:cNvSpPr>
          <p:nvPr/>
        </p:nvSpPr>
        <p:spPr bwMode="auto">
          <a:xfrm>
            <a:off x="5329238" y="4967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98" name="Freeform 3517"/>
          <p:cNvSpPr>
            <a:spLocks/>
          </p:cNvSpPr>
          <p:nvPr/>
        </p:nvSpPr>
        <p:spPr bwMode="auto">
          <a:xfrm>
            <a:off x="4481513" y="53006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799" name="Freeform 3518"/>
          <p:cNvSpPr>
            <a:spLocks/>
          </p:cNvSpPr>
          <p:nvPr/>
        </p:nvSpPr>
        <p:spPr bwMode="auto">
          <a:xfrm>
            <a:off x="3509963" y="49958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00" name="Freeform 3519"/>
          <p:cNvSpPr>
            <a:spLocks/>
          </p:cNvSpPr>
          <p:nvPr/>
        </p:nvSpPr>
        <p:spPr bwMode="auto">
          <a:xfrm>
            <a:off x="4500563" y="5414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01" name="Freeform 3520"/>
          <p:cNvSpPr>
            <a:spLocks/>
          </p:cNvSpPr>
          <p:nvPr/>
        </p:nvSpPr>
        <p:spPr bwMode="auto">
          <a:xfrm>
            <a:off x="3986213" y="45577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02" name="Freeform 3521"/>
          <p:cNvSpPr>
            <a:spLocks/>
          </p:cNvSpPr>
          <p:nvPr/>
        </p:nvSpPr>
        <p:spPr bwMode="auto">
          <a:xfrm>
            <a:off x="3881438" y="51387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03" name="Freeform 3522"/>
          <p:cNvSpPr>
            <a:spLocks/>
          </p:cNvSpPr>
          <p:nvPr/>
        </p:nvSpPr>
        <p:spPr bwMode="auto">
          <a:xfrm>
            <a:off x="4214813" y="49958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04" name="Freeform 3523"/>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05" name="Freeform 3524"/>
          <p:cNvSpPr>
            <a:spLocks/>
          </p:cNvSpPr>
          <p:nvPr/>
        </p:nvSpPr>
        <p:spPr bwMode="auto">
          <a:xfrm>
            <a:off x="4500563"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06" name="Freeform 3525"/>
          <p:cNvSpPr>
            <a:spLocks/>
          </p:cNvSpPr>
          <p:nvPr/>
        </p:nvSpPr>
        <p:spPr bwMode="auto">
          <a:xfrm>
            <a:off x="4319588" y="52339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07" name="Freeform 3526"/>
          <p:cNvSpPr>
            <a:spLocks/>
          </p:cNvSpPr>
          <p:nvPr/>
        </p:nvSpPr>
        <p:spPr bwMode="auto">
          <a:xfrm>
            <a:off x="4586288" y="5443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08" name="Freeform 352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09" name="Freeform 3528"/>
          <p:cNvSpPr>
            <a:spLocks/>
          </p:cNvSpPr>
          <p:nvPr/>
        </p:nvSpPr>
        <p:spPr bwMode="auto">
          <a:xfrm>
            <a:off x="4433888" y="5119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10" name="Freeform 3529"/>
          <p:cNvSpPr>
            <a:spLocks/>
          </p:cNvSpPr>
          <p:nvPr/>
        </p:nvSpPr>
        <p:spPr bwMode="auto">
          <a:xfrm>
            <a:off x="4510088" y="53863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11" name="Freeform 3530"/>
          <p:cNvSpPr>
            <a:spLocks/>
          </p:cNvSpPr>
          <p:nvPr/>
        </p:nvSpPr>
        <p:spPr bwMode="auto">
          <a:xfrm>
            <a:off x="4176713" y="52435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12" name="Freeform 3531"/>
          <p:cNvSpPr>
            <a:spLocks/>
          </p:cNvSpPr>
          <p:nvPr/>
        </p:nvSpPr>
        <p:spPr bwMode="auto">
          <a:xfrm>
            <a:off x="4424363" y="4576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13" name="Freeform 3532"/>
          <p:cNvSpPr>
            <a:spLocks/>
          </p:cNvSpPr>
          <p:nvPr/>
        </p:nvSpPr>
        <p:spPr bwMode="auto">
          <a:xfrm>
            <a:off x="4538663" y="5491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14" name="Freeform 3533"/>
          <p:cNvSpPr>
            <a:spLocks/>
          </p:cNvSpPr>
          <p:nvPr/>
        </p:nvSpPr>
        <p:spPr bwMode="auto">
          <a:xfrm>
            <a:off x="4538663" y="5481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15" name="Freeform 353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16" name="Freeform 3535"/>
          <p:cNvSpPr>
            <a:spLocks/>
          </p:cNvSpPr>
          <p:nvPr/>
        </p:nvSpPr>
        <p:spPr bwMode="auto">
          <a:xfrm>
            <a:off x="4348163" y="48244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17" name="Freeform 3536"/>
          <p:cNvSpPr>
            <a:spLocks/>
          </p:cNvSpPr>
          <p:nvPr/>
        </p:nvSpPr>
        <p:spPr bwMode="auto">
          <a:xfrm>
            <a:off x="4557713" y="5443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18" name="Freeform 3537"/>
          <p:cNvSpPr>
            <a:spLocks/>
          </p:cNvSpPr>
          <p:nvPr/>
        </p:nvSpPr>
        <p:spPr bwMode="auto">
          <a:xfrm>
            <a:off x="4576763" y="5491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19" name="Freeform 3538"/>
          <p:cNvSpPr>
            <a:spLocks/>
          </p:cNvSpPr>
          <p:nvPr/>
        </p:nvSpPr>
        <p:spPr bwMode="auto">
          <a:xfrm>
            <a:off x="4395788" y="48625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20" name="Freeform 3539"/>
          <p:cNvSpPr>
            <a:spLocks/>
          </p:cNvSpPr>
          <p:nvPr/>
        </p:nvSpPr>
        <p:spPr bwMode="auto">
          <a:xfrm>
            <a:off x="4614863" y="5072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21" name="Freeform 3540"/>
          <p:cNvSpPr>
            <a:spLocks/>
          </p:cNvSpPr>
          <p:nvPr/>
        </p:nvSpPr>
        <p:spPr bwMode="auto">
          <a:xfrm>
            <a:off x="4338638" y="5424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22" name="Freeform 3541"/>
          <p:cNvSpPr>
            <a:spLocks/>
          </p:cNvSpPr>
          <p:nvPr/>
        </p:nvSpPr>
        <p:spPr bwMode="auto">
          <a:xfrm>
            <a:off x="4319588" y="53863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23" name="Freeform 3542"/>
          <p:cNvSpPr>
            <a:spLocks/>
          </p:cNvSpPr>
          <p:nvPr/>
        </p:nvSpPr>
        <p:spPr bwMode="auto">
          <a:xfrm>
            <a:off x="4519613" y="5500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24" name="Freeform 3543"/>
          <p:cNvSpPr>
            <a:spLocks/>
          </p:cNvSpPr>
          <p:nvPr/>
        </p:nvSpPr>
        <p:spPr bwMode="auto">
          <a:xfrm>
            <a:off x="4443413" y="5357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25" name="Freeform 3544"/>
          <p:cNvSpPr>
            <a:spLocks/>
          </p:cNvSpPr>
          <p:nvPr/>
        </p:nvSpPr>
        <p:spPr bwMode="auto">
          <a:xfrm>
            <a:off x="4529138" y="4586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26" name="Freeform 3545"/>
          <p:cNvSpPr>
            <a:spLocks/>
          </p:cNvSpPr>
          <p:nvPr/>
        </p:nvSpPr>
        <p:spPr bwMode="auto">
          <a:xfrm>
            <a:off x="4405313" y="53197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27" name="Freeform 3546"/>
          <p:cNvSpPr>
            <a:spLocks/>
          </p:cNvSpPr>
          <p:nvPr/>
        </p:nvSpPr>
        <p:spPr bwMode="auto">
          <a:xfrm>
            <a:off x="4710113" y="5367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28" name="Freeform 3547"/>
          <p:cNvSpPr>
            <a:spLocks/>
          </p:cNvSpPr>
          <p:nvPr/>
        </p:nvSpPr>
        <p:spPr bwMode="auto">
          <a:xfrm>
            <a:off x="4414838" y="5357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29" name="Freeform 3548"/>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30" name="Freeform 3549"/>
          <p:cNvSpPr>
            <a:spLocks/>
          </p:cNvSpPr>
          <p:nvPr/>
        </p:nvSpPr>
        <p:spPr bwMode="auto">
          <a:xfrm>
            <a:off x="4491038" y="52911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31" name="Freeform 3550"/>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32" name="Freeform 3551"/>
          <p:cNvSpPr>
            <a:spLocks/>
          </p:cNvSpPr>
          <p:nvPr/>
        </p:nvSpPr>
        <p:spPr bwMode="auto">
          <a:xfrm>
            <a:off x="4186238" y="49101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33" name="Freeform 3552"/>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34" name="Freeform 3553"/>
          <p:cNvSpPr>
            <a:spLocks/>
          </p:cNvSpPr>
          <p:nvPr/>
        </p:nvSpPr>
        <p:spPr bwMode="auto">
          <a:xfrm>
            <a:off x="4481513" y="52530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35" name="Freeform 3554"/>
          <p:cNvSpPr>
            <a:spLocks/>
          </p:cNvSpPr>
          <p:nvPr/>
        </p:nvSpPr>
        <p:spPr bwMode="auto">
          <a:xfrm>
            <a:off x="4471988" y="5434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36" name="Freeform 355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37" name="Freeform 3556"/>
          <p:cNvSpPr>
            <a:spLocks/>
          </p:cNvSpPr>
          <p:nvPr/>
        </p:nvSpPr>
        <p:spPr bwMode="auto">
          <a:xfrm>
            <a:off x="4443413" y="52530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38" name="Freeform 3557"/>
          <p:cNvSpPr>
            <a:spLocks/>
          </p:cNvSpPr>
          <p:nvPr/>
        </p:nvSpPr>
        <p:spPr bwMode="auto">
          <a:xfrm>
            <a:off x="4548188" y="5424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39" name="Freeform 3558"/>
          <p:cNvSpPr>
            <a:spLocks/>
          </p:cNvSpPr>
          <p:nvPr/>
        </p:nvSpPr>
        <p:spPr bwMode="auto">
          <a:xfrm>
            <a:off x="4433888" y="5338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40" name="Freeform 3559"/>
          <p:cNvSpPr>
            <a:spLocks/>
          </p:cNvSpPr>
          <p:nvPr/>
        </p:nvSpPr>
        <p:spPr bwMode="auto">
          <a:xfrm>
            <a:off x="4548188" y="5462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41" name="Freeform 3560"/>
          <p:cNvSpPr>
            <a:spLocks/>
          </p:cNvSpPr>
          <p:nvPr/>
        </p:nvSpPr>
        <p:spPr bwMode="auto">
          <a:xfrm>
            <a:off x="4614863" y="51768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42" name="Freeform 3561"/>
          <p:cNvSpPr>
            <a:spLocks/>
          </p:cNvSpPr>
          <p:nvPr/>
        </p:nvSpPr>
        <p:spPr bwMode="auto">
          <a:xfrm>
            <a:off x="4510088" y="5453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43" name="Freeform 3562"/>
          <p:cNvSpPr>
            <a:spLocks/>
          </p:cNvSpPr>
          <p:nvPr/>
        </p:nvSpPr>
        <p:spPr bwMode="auto">
          <a:xfrm>
            <a:off x="4529138" y="5500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44" name="Freeform 3563"/>
          <p:cNvSpPr>
            <a:spLocks/>
          </p:cNvSpPr>
          <p:nvPr/>
        </p:nvSpPr>
        <p:spPr bwMode="auto">
          <a:xfrm>
            <a:off x="4529138" y="46243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45" name="Freeform 3564"/>
          <p:cNvSpPr>
            <a:spLocks/>
          </p:cNvSpPr>
          <p:nvPr/>
        </p:nvSpPr>
        <p:spPr bwMode="auto">
          <a:xfrm>
            <a:off x="4395788" y="4700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46" name="Freeform 3565"/>
          <p:cNvSpPr>
            <a:spLocks/>
          </p:cNvSpPr>
          <p:nvPr/>
        </p:nvSpPr>
        <p:spPr bwMode="auto">
          <a:xfrm>
            <a:off x="3281363" y="45481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47" name="Freeform 3566"/>
          <p:cNvSpPr>
            <a:spLocks/>
          </p:cNvSpPr>
          <p:nvPr/>
        </p:nvSpPr>
        <p:spPr bwMode="auto">
          <a:xfrm>
            <a:off x="4471988" y="52911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48" name="Freeform 3567"/>
          <p:cNvSpPr>
            <a:spLocks/>
          </p:cNvSpPr>
          <p:nvPr/>
        </p:nvSpPr>
        <p:spPr bwMode="auto">
          <a:xfrm>
            <a:off x="4529138" y="4576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49" name="Freeform 3568"/>
          <p:cNvSpPr>
            <a:spLocks/>
          </p:cNvSpPr>
          <p:nvPr/>
        </p:nvSpPr>
        <p:spPr bwMode="auto">
          <a:xfrm>
            <a:off x="4681538" y="48339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50" name="Freeform 3569"/>
          <p:cNvSpPr>
            <a:spLocks/>
          </p:cNvSpPr>
          <p:nvPr/>
        </p:nvSpPr>
        <p:spPr bwMode="auto">
          <a:xfrm>
            <a:off x="4567238" y="5405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51" name="Freeform 3570"/>
          <p:cNvSpPr>
            <a:spLocks/>
          </p:cNvSpPr>
          <p:nvPr/>
        </p:nvSpPr>
        <p:spPr bwMode="auto">
          <a:xfrm>
            <a:off x="4100513" y="48529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52" name="Freeform 3571"/>
          <p:cNvSpPr>
            <a:spLocks/>
          </p:cNvSpPr>
          <p:nvPr/>
        </p:nvSpPr>
        <p:spPr bwMode="auto">
          <a:xfrm>
            <a:off x="4519613" y="5462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53" name="Freeform 3572"/>
          <p:cNvSpPr>
            <a:spLocks/>
          </p:cNvSpPr>
          <p:nvPr/>
        </p:nvSpPr>
        <p:spPr bwMode="auto">
          <a:xfrm>
            <a:off x="4424363" y="5081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54" name="Freeform 3573"/>
          <p:cNvSpPr>
            <a:spLocks/>
          </p:cNvSpPr>
          <p:nvPr/>
        </p:nvSpPr>
        <p:spPr bwMode="auto">
          <a:xfrm>
            <a:off x="5176838" y="52339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55" name="Freeform 3574"/>
          <p:cNvSpPr>
            <a:spLocks/>
          </p:cNvSpPr>
          <p:nvPr/>
        </p:nvSpPr>
        <p:spPr bwMode="auto">
          <a:xfrm>
            <a:off x="4224338" y="50053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56" name="Freeform 357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57" name="Freeform 3576"/>
          <p:cNvSpPr>
            <a:spLocks/>
          </p:cNvSpPr>
          <p:nvPr/>
        </p:nvSpPr>
        <p:spPr bwMode="auto">
          <a:xfrm>
            <a:off x="4395788" y="51482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58" name="Freeform 3577"/>
          <p:cNvSpPr>
            <a:spLocks/>
          </p:cNvSpPr>
          <p:nvPr/>
        </p:nvSpPr>
        <p:spPr bwMode="auto">
          <a:xfrm>
            <a:off x="4348163" y="45577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59" name="Freeform 3578"/>
          <p:cNvSpPr>
            <a:spLocks/>
          </p:cNvSpPr>
          <p:nvPr/>
        </p:nvSpPr>
        <p:spPr bwMode="auto">
          <a:xfrm>
            <a:off x="4538663" y="5481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60" name="Freeform 3579"/>
          <p:cNvSpPr>
            <a:spLocks/>
          </p:cNvSpPr>
          <p:nvPr/>
        </p:nvSpPr>
        <p:spPr bwMode="auto">
          <a:xfrm>
            <a:off x="4405313" y="5110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61" name="Freeform 3580"/>
          <p:cNvSpPr>
            <a:spLocks/>
          </p:cNvSpPr>
          <p:nvPr/>
        </p:nvSpPr>
        <p:spPr bwMode="auto">
          <a:xfrm>
            <a:off x="4481513" y="53292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62" name="Freeform 3581"/>
          <p:cNvSpPr>
            <a:spLocks/>
          </p:cNvSpPr>
          <p:nvPr/>
        </p:nvSpPr>
        <p:spPr bwMode="auto">
          <a:xfrm>
            <a:off x="4776788" y="44624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63" name="Freeform 3582"/>
          <p:cNvSpPr>
            <a:spLocks/>
          </p:cNvSpPr>
          <p:nvPr/>
        </p:nvSpPr>
        <p:spPr bwMode="auto">
          <a:xfrm>
            <a:off x="4529138" y="5500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64" name="Freeform 3583"/>
          <p:cNvSpPr>
            <a:spLocks/>
          </p:cNvSpPr>
          <p:nvPr/>
        </p:nvSpPr>
        <p:spPr bwMode="auto">
          <a:xfrm>
            <a:off x="4929188" y="43767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65" name="Freeform 3584"/>
          <p:cNvSpPr>
            <a:spLocks/>
          </p:cNvSpPr>
          <p:nvPr/>
        </p:nvSpPr>
        <p:spPr bwMode="auto">
          <a:xfrm>
            <a:off x="4414838" y="51863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66" name="Freeform 3585"/>
          <p:cNvSpPr>
            <a:spLocks/>
          </p:cNvSpPr>
          <p:nvPr/>
        </p:nvSpPr>
        <p:spPr bwMode="auto">
          <a:xfrm>
            <a:off x="5310188" y="42338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67" name="Freeform 3586"/>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68" name="Freeform 3587"/>
          <p:cNvSpPr>
            <a:spLocks/>
          </p:cNvSpPr>
          <p:nvPr/>
        </p:nvSpPr>
        <p:spPr bwMode="auto">
          <a:xfrm>
            <a:off x="4557713" y="53863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69" name="Freeform 3588"/>
          <p:cNvSpPr>
            <a:spLocks/>
          </p:cNvSpPr>
          <p:nvPr/>
        </p:nvSpPr>
        <p:spPr bwMode="auto">
          <a:xfrm>
            <a:off x="4271963" y="52720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70" name="Freeform 3589"/>
          <p:cNvSpPr>
            <a:spLocks/>
          </p:cNvSpPr>
          <p:nvPr/>
        </p:nvSpPr>
        <p:spPr bwMode="auto">
          <a:xfrm>
            <a:off x="4452938" y="51768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71" name="Freeform 3590"/>
          <p:cNvSpPr>
            <a:spLocks/>
          </p:cNvSpPr>
          <p:nvPr/>
        </p:nvSpPr>
        <p:spPr bwMode="auto">
          <a:xfrm>
            <a:off x="4495800" y="4419600"/>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72" name="Freeform 3591"/>
          <p:cNvSpPr>
            <a:spLocks/>
          </p:cNvSpPr>
          <p:nvPr/>
        </p:nvSpPr>
        <p:spPr bwMode="auto">
          <a:xfrm>
            <a:off x="4519613" y="5510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73" name="Freeform 3592"/>
          <p:cNvSpPr>
            <a:spLocks/>
          </p:cNvSpPr>
          <p:nvPr/>
        </p:nvSpPr>
        <p:spPr bwMode="auto">
          <a:xfrm>
            <a:off x="4500563" y="53863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74" name="Freeform 3593"/>
          <p:cNvSpPr>
            <a:spLocks/>
          </p:cNvSpPr>
          <p:nvPr/>
        </p:nvSpPr>
        <p:spPr bwMode="auto">
          <a:xfrm>
            <a:off x="4624388" y="51387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75" name="Freeform 3594"/>
          <p:cNvSpPr>
            <a:spLocks/>
          </p:cNvSpPr>
          <p:nvPr/>
        </p:nvSpPr>
        <p:spPr bwMode="auto">
          <a:xfrm>
            <a:off x="1500188" y="41386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76" name="Freeform 3595"/>
          <p:cNvSpPr>
            <a:spLocks/>
          </p:cNvSpPr>
          <p:nvPr/>
        </p:nvSpPr>
        <p:spPr bwMode="auto">
          <a:xfrm>
            <a:off x="4224338" y="38528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endParaRPr lang="en-US"/>
          </a:p>
        </p:txBody>
      </p:sp>
      <p:sp>
        <p:nvSpPr>
          <p:cNvPr id="2877" name="Freeform 3596"/>
          <p:cNvSpPr>
            <a:spLocks/>
          </p:cNvSpPr>
          <p:nvPr/>
        </p:nvSpPr>
        <p:spPr bwMode="auto">
          <a:xfrm>
            <a:off x="4548188" y="5424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78" name="Freeform 359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79" name="Freeform 3598"/>
          <p:cNvSpPr>
            <a:spLocks/>
          </p:cNvSpPr>
          <p:nvPr/>
        </p:nvSpPr>
        <p:spPr bwMode="auto">
          <a:xfrm>
            <a:off x="4700588" y="5014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80" name="Freeform 3599"/>
          <p:cNvSpPr>
            <a:spLocks/>
          </p:cNvSpPr>
          <p:nvPr/>
        </p:nvSpPr>
        <p:spPr bwMode="auto">
          <a:xfrm>
            <a:off x="4548188" y="5453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81" name="Freeform 3600"/>
          <p:cNvSpPr>
            <a:spLocks/>
          </p:cNvSpPr>
          <p:nvPr/>
        </p:nvSpPr>
        <p:spPr bwMode="auto">
          <a:xfrm>
            <a:off x="4662488" y="5414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82" name="Freeform 3601"/>
          <p:cNvSpPr>
            <a:spLocks/>
          </p:cNvSpPr>
          <p:nvPr/>
        </p:nvSpPr>
        <p:spPr bwMode="auto">
          <a:xfrm>
            <a:off x="4386263" y="5062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83" name="Freeform 3602"/>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84" name="Freeform 3603"/>
          <p:cNvSpPr>
            <a:spLocks/>
          </p:cNvSpPr>
          <p:nvPr/>
        </p:nvSpPr>
        <p:spPr bwMode="auto">
          <a:xfrm>
            <a:off x="4510088" y="53863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85" name="Freeform 3604"/>
          <p:cNvSpPr>
            <a:spLocks/>
          </p:cNvSpPr>
          <p:nvPr/>
        </p:nvSpPr>
        <p:spPr bwMode="auto">
          <a:xfrm>
            <a:off x="4386263" y="51387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86" name="Freeform 360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87" name="Freeform 3606"/>
          <p:cNvSpPr>
            <a:spLocks/>
          </p:cNvSpPr>
          <p:nvPr/>
        </p:nvSpPr>
        <p:spPr bwMode="auto">
          <a:xfrm>
            <a:off x="4529138" y="4576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88" name="Freeform 3607"/>
          <p:cNvSpPr>
            <a:spLocks/>
          </p:cNvSpPr>
          <p:nvPr/>
        </p:nvSpPr>
        <p:spPr bwMode="auto">
          <a:xfrm>
            <a:off x="4605338" y="5357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89" name="Freeform 3608"/>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90" name="Freeform 3609"/>
          <p:cNvSpPr>
            <a:spLocks/>
          </p:cNvSpPr>
          <p:nvPr/>
        </p:nvSpPr>
        <p:spPr bwMode="auto">
          <a:xfrm>
            <a:off x="4633913" y="5338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91" name="Freeform 3610"/>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92" name="Freeform 361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93" name="Freeform 3612"/>
          <p:cNvSpPr>
            <a:spLocks/>
          </p:cNvSpPr>
          <p:nvPr/>
        </p:nvSpPr>
        <p:spPr bwMode="auto">
          <a:xfrm>
            <a:off x="4424363" y="51482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94" name="Freeform 3613"/>
          <p:cNvSpPr>
            <a:spLocks/>
          </p:cNvSpPr>
          <p:nvPr/>
        </p:nvSpPr>
        <p:spPr bwMode="auto">
          <a:xfrm>
            <a:off x="4605338" y="52244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95" name="Freeform 3614"/>
          <p:cNvSpPr>
            <a:spLocks/>
          </p:cNvSpPr>
          <p:nvPr/>
        </p:nvSpPr>
        <p:spPr bwMode="auto">
          <a:xfrm>
            <a:off x="4167188" y="4319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96" name="Freeform 3615"/>
          <p:cNvSpPr>
            <a:spLocks/>
          </p:cNvSpPr>
          <p:nvPr/>
        </p:nvSpPr>
        <p:spPr bwMode="auto">
          <a:xfrm>
            <a:off x="4291013" y="48910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97" name="Freeform 3616"/>
          <p:cNvSpPr>
            <a:spLocks/>
          </p:cNvSpPr>
          <p:nvPr/>
        </p:nvSpPr>
        <p:spPr bwMode="auto">
          <a:xfrm>
            <a:off x="4252913" y="43957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98" name="Freeform 3617"/>
          <p:cNvSpPr>
            <a:spLocks/>
          </p:cNvSpPr>
          <p:nvPr/>
        </p:nvSpPr>
        <p:spPr bwMode="auto">
          <a:xfrm>
            <a:off x="4519613" y="5481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899" name="Freeform 3618"/>
          <p:cNvSpPr>
            <a:spLocks/>
          </p:cNvSpPr>
          <p:nvPr/>
        </p:nvSpPr>
        <p:spPr bwMode="auto">
          <a:xfrm>
            <a:off x="4110038" y="38528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endParaRPr lang="en-US"/>
          </a:p>
        </p:txBody>
      </p:sp>
      <p:sp>
        <p:nvSpPr>
          <p:cNvPr id="2900" name="Freeform 3619"/>
          <p:cNvSpPr>
            <a:spLocks/>
          </p:cNvSpPr>
          <p:nvPr/>
        </p:nvSpPr>
        <p:spPr bwMode="auto">
          <a:xfrm>
            <a:off x="4529138" y="4672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01" name="Freeform 3620"/>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02" name="Freeform 3621"/>
          <p:cNvSpPr>
            <a:spLocks/>
          </p:cNvSpPr>
          <p:nvPr/>
        </p:nvSpPr>
        <p:spPr bwMode="auto">
          <a:xfrm>
            <a:off x="4529138" y="4576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03" name="Freeform 3622"/>
          <p:cNvSpPr>
            <a:spLocks/>
          </p:cNvSpPr>
          <p:nvPr/>
        </p:nvSpPr>
        <p:spPr bwMode="auto">
          <a:xfrm>
            <a:off x="4491038" y="5357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04" name="Freeform 3623"/>
          <p:cNvSpPr>
            <a:spLocks/>
          </p:cNvSpPr>
          <p:nvPr/>
        </p:nvSpPr>
        <p:spPr bwMode="auto">
          <a:xfrm>
            <a:off x="4300538" y="48815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05" name="Freeform 3624"/>
          <p:cNvSpPr>
            <a:spLocks/>
          </p:cNvSpPr>
          <p:nvPr/>
        </p:nvSpPr>
        <p:spPr bwMode="auto">
          <a:xfrm>
            <a:off x="4433888" y="51482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06" name="Freeform 3625"/>
          <p:cNvSpPr>
            <a:spLocks/>
          </p:cNvSpPr>
          <p:nvPr/>
        </p:nvSpPr>
        <p:spPr bwMode="auto">
          <a:xfrm>
            <a:off x="4538663" y="5491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07" name="Freeform 3626"/>
          <p:cNvSpPr>
            <a:spLocks/>
          </p:cNvSpPr>
          <p:nvPr/>
        </p:nvSpPr>
        <p:spPr bwMode="auto">
          <a:xfrm>
            <a:off x="4491038" y="5414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08" name="Freeform 3627"/>
          <p:cNvSpPr>
            <a:spLocks/>
          </p:cNvSpPr>
          <p:nvPr/>
        </p:nvSpPr>
        <p:spPr bwMode="auto">
          <a:xfrm>
            <a:off x="4376738" y="51387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09" name="Freeform 3628"/>
          <p:cNvSpPr>
            <a:spLocks/>
          </p:cNvSpPr>
          <p:nvPr/>
        </p:nvSpPr>
        <p:spPr bwMode="auto">
          <a:xfrm>
            <a:off x="4795838" y="4586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10" name="Freeform 3629"/>
          <p:cNvSpPr>
            <a:spLocks/>
          </p:cNvSpPr>
          <p:nvPr/>
        </p:nvSpPr>
        <p:spPr bwMode="auto">
          <a:xfrm>
            <a:off x="4367213" y="5110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11" name="Freeform 3630"/>
          <p:cNvSpPr>
            <a:spLocks/>
          </p:cNvSpPr>
          <p:nvPr/>
        </p:nvSpPr>
        <p:spPr bwMode="auto">
          <a:xfrm>
            <a:off x="4500563" y="5453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12" name="Freeform 3631"/>
          <p:cNvSpPr>
            <a:spLocks/>
          </p:cNvSpPr>
          <p:nvPr/>
        </p:nvSpPr>
        <p:spPr bwMode="auto">
          <a:xfrm>
            <a:off x="4557713" y="5414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13" name="Freeform 3632"/>
          <p:cNvSpPr>
            <a:spLocks/>
          </p:cNvSpPr>
          <p:nvPr/>
        </p:nvSpPr>
        <p:spPr bwMode="auto">
          <a:xfrm>
            <a:off x="4443413" y="5072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14" name="Freeform 3633"/>
          <p:cNvSpPr>
            <a:spLocks/>
          </p:cNvSpPr>
          <p:nvPr/>
        </p:nvSpPr>
        <p:spPr bwMode="auto">
          <a:xfrm>
            <a:off x="4471988" y="52435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15" name="Freeform 3634"/>
          <p:cNvSpPr>
            <a:spLocks/>
          </p:cNvSpPr>
          <p:nvPr/>
        </p:nvSpPr>
        <p:spPr bwMode="auto">
          <a:xfrm>
            <a:off x="4110038" y="45577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16" name="Freeform 3635"/>
          <p:cNvSpPr>
            <a:spLocks/>
          </p:cNvSpPr>
          <p:nvPr/>
        </p:nvSpPr>
        <p:spPr bwMode="auto">
          <a:xfrm>
            <a:off x="4481513" y="5367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17" name="Freeform 3636"/>
          <p:cNvSpPr>
            <a:spLocks/>
          </p:cNvSpPr>
          <p:nvPr/>
        </p:nvSpPr>
        <p:spPr bwMode="auto">
          <a:xfrm>
            <a:off x="4805363" y="49101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18" name="Freeform 3637"/>
          <p:cNvSpPr>
            <a:spLocks/>
          </p:cNvSpPr>
          <p:nvPr/>
        </p:nvSpPr>
        <p:spPr bwMode="auto">
          <a:xfrm>
            <a:off x="4414838" y="5062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19" name="Freeform 3638"/>
          <p:cNvSpPr>
            <a:spLocks/>
          </p:cNvSpPr>
          <p:nvPr/>
        </p:nvSpPr>
        <p:spPr bwMode="auto">
          <a:xfrm>
            <a:off x="4081463" y="41481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20" name="Freeform 3639"/>
          <p:cNvSpPr>
            <a:spLocks/>
          </p:cNvSpPr>
          <p:nvPr/>
        </p:nvSpPr>
        <p:spPr bwMode="auto">
          <a:xfrm>
            <a:off x="4281488" y="44529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21" name="Freeform 3640"/>
          <p:cNvSpPr>
            <a:spLocks/>
          </p:cNvSpPr>
          <p:nvPr/>
        </p:nvSpPr>
        <p:spPr bwMode="auto">
          <a:xfrm>
            <a:off x="4300538" y="40909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22" name="Freeform 3641"/>
          <p:cNvSpPr>
            <a:spLocks/>
          </p:cNvSpPr>
          <p:nvPr/>
        </p:nvSpPr>
        <p:spPr bwMode="auto">
          <a:xfrm>
            <a:off x="5062538" y="44624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23" name="Freeform 3642"/>
          <p:cNvSpPr>
            <a:spLocks/>
          </p:cNvSpPr>
          <p:nvPr/>
        </p:nvSpPr>
        <p:spPr bwMode="auto">
          <a:xfrm>
            <a:off x="3948113" y="51387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24" name="Freeform 3643"/>
          <p:cNvSpPr>
            <a:spLocks/>
          </p:cNvSpPr>
          <p:nvPr/>
        </p:nvSpPr>
        <p:spPr bwMode="auto">
          <a:xfrm>
            <a:off x="4567238" y="5395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25" name="Freeform 364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26" name="Freeform 3645"/>
          <p:cNvSpPr>
            <a:spLocks/>
          </p:cNvSpPr>
          <p:nvPr/>
        </p:nvSpPr>
        <p:spPr bwMode="auto">
          <a:xfrm>
            <a:off x="2947988" y="5043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27" name="Freeform 3646"/>
          <p:cNvSpPr>
            <a:spLocks/>
          </p:cNvSpPr>
          <p:nvPr/>
        </p:nvSpPr>
        <p:spPr bwMode="auto">
          <a:xfrm>
            <a:off x="4281488" y="50053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28" name="Freeform 3647"/>
          <p:cNvSpPr>
            <a:spLocks/>
          </p:cNvSpPr>
          <p:nvPr/>
        </p:nvSpPr>
        <p:spPr bwMode="auto">
          <a:xfrm>
            <a:off x="4386263" y="52816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29" name="Freeform 3648"/>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30" name="Freeform 3649"/>
          <p:cNvSpPr>
            <a:spLocks/>
          </p:cNvSpPr>
          <p:nvPr/>
        </p:nvSpPr>
        <p:spPr bwMode="auto">
          <a:xfrm>
            <a:off x="3043238" y="45196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31" name="Freeform 3650"/>
          <p:cNvSpPr>
            <a:spLocks/>
          </p:cNvSpPr>
          <p:nvPr/>
        </p:nvSpPr>
        <p:spPr bwMode="auto">
          <a:xfrm>
            <a:off x="3509963" y="49958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32" name="Freeform 3651"/>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33" name="Freeform 3652"/>
          <p:cNvSpPr>
            <a:spLocks/>
          </p:cNvSpPr>
          <p:nvPr/>
        </p:nvSpPr>
        <p:spPr bwMode="auto">
          <a:xfrm>
            <a:off x="4395788" y="5414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34" name="Freeform 3653"/>
          <p:cNvSpPr>
            <a:spLocks/>
          </p:cNvSpPr>
          <p:nvPr/>
        </p:nvSpPr>
        <p:spPr bwMode="auto">
          <a:xfrm>
            <a:off x="3586163" y="49387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35" name="Freeform 365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36" name="Freeform 365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37" name="Freeform 3656"/>
          <p:cNvSpPr>
            <a:spLocks/>
          </p:cNvSpPr>
          <p:nvPr/>
        </p:nvSpPr>
        <p:spPr bwMode="auto">
          <a:xfrm>
            <a:off x="3624263" y="51482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38" name="Freeform 3657"/>
          <p:cNvSpPr>
            <a:spLocks/>
          </p:cNvSpPr>
          <p:nvPr/>
        </p:nvSpPr>
        <p:spPr bwMode="auto">
          <a:xfrm>
            <a:off x="3681413" y="51673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39" name="Freeform 3658"/>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40" name="Freeform 3659"/>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41" name="Freeform 3660"/>
          <p:cNvSpPr>
            <a:spLocks/>
          </p:cNvSpPr>
          <p:nvPr/>
        </p:nvSpPr>
        <p:spPr bwMode="auto">
          <a:xfrm>
            <a:off x="3452813" y="5053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42" name="Freeform 3661"/>
          <p:cNvSpPr>
            <a:spLocks/>
          </p:cNvSpPr>
          <p:nvPr/>
        </p:nvSpPr>
        <p:spPr bwMode="auto">
          <a:xfrm>
            <a:off x="4567238"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43" name="Freeform 3662"/>
          <p:cNvSpPr>
            <a:spLocks/>
          </p:cNvSpPr>
          <p:nvPr/>
        </p:nvSpPr>
        <p:spPr bwMode="auto">
          <a:xfrm>
            <a:off x="4471988" y="5462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44" name="Freeform 3663"/>
          <p:cNvSpPr>
            <a:spLocks/>
          </p:cNvSpPr>
          <p:nvPr/>
        </p:nvSpPr>
        <p:spPr bwMode="auto">
          <a:xfrm>
            <a:off x="3929063" y="52435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45" name="Freeform 3664"/>
          <p:cNvSpPr>
            <a:spLocks/>
          </p:cNvSpPr>
          <p:nvPr/>
        </p:nvSpPr>
        <p:spPr bwMode="auto">
          <a:xfrm>
            <a:off x="4338638" y="53006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46" name="Freeform 366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47" name="Freeform 3666"/>
          <p:cNvSpPr>
            <a:spLocks/>
          </p:cNvSpPr>
          <p:nvPr/>
        </p:nvSpPr>
        <p:spPr bwMode="auto">
          <a:xfrm>
            <a:off x="4395788" y="52435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48" name="Freeform 3667"/>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49" name="Freeform 3668"/>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50" name="Freeform 3669"/>
          <p:cNvSpPr>
            <a:spLocks/>
          </p:cNvSpPr>
          <p:nvPr/>
        </p:nvSpPr>
        <p:spPr bwMode="auto">
          <a:xfrm>
            <a:off x="4548188" y="5500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51" name="Freeform 3670"/>
          <p:cNvSpPr>
            <a:spLocks/>
          </p:cNvSpPr>
          <p:nvPr/>
        </p:nvSpPr>
        <p:spPr bwMode="auto">
          <a:xfrm>
            <a:off x="4386263" y="51673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52" name="Freeform 3671"/>
          <p:cNvSpPr>
            <a:spLocks/>
          </p:cNvSpPr>
          <p:nvPr/>
        </p:nvSpPr>
        <p:spPr bwMode="auto">
          <a:xfrm>
            <a:off x="4443413" y="45386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53" name="Freeform 3672"/>
          <p:cNvSpPr>
            <a:spLocks/>
          </p:cNvSpPr>
          <p:nvPr/>
        </p:nvSpPr>
        <p:spPr bwMode="auto">
          <a:xfrm>
            <a:off x="4148138" y="49482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54" name="Freeform 3673"/>
          <p:cNvSpPr>
            <a:spLocks/>
          </p:cNvSpPr>
          <p:nvPr/>
        </p:nvSpPr>
        <p:spPr bwMode="auto">
          <a:xfrm>
            <a:off x="4395788" y="5062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55" name="Freeform 3674"/>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56" name="Freeform 3675"/>
          <p:cNvSpPr>
            <a:spLocks/>
          </p:cNvSpPr>
          <p:nvPr/>
        </p:nvSpPr>
        <p:spPr bwMode="auto">
          <a:xfrm>
            <a:off x="4205288" y="40528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57" name="Freeform 3676"/>
          <p:cNvSpPr>
            <a:spLocks/>
          </p:cNvSpPr>
          <p:nvPr/>
        </p:nvSpPr>
        <p:spPr bwMode="auto">
          <a:xfrm>
            <a:off x="5081588" y="5091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58" name="Freeform 3677"/>
          <p:cNvSpPr>
            <a:spLocks/>
          </p:cNvSpPr>
          <p:nvPr/>
        </p:nvSpPr>
        <p:spPr bwMode="auto">
          <a:xfrm>
            <a:off x="4071938" y="4338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59" name="Freeform 3678"/>
          <p:cNvSpPr>
            <a:spLocks/>
          </p:cNvSpPr>
          <p:nvPr/>
        </p:nvSpPr>
        <p:spPr bwMode="auto">
          <a:xfrm>
            <a:off x="4691063" y="5434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60" name="Freeform 3679"/>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61" name="Freeform 3680"/>
          <p:cNvSpPr>
            <a:spLocks/>
          </p:cNvSpPr>
          <p:nvPr/>
        </p:nvSpPr>
        <p:spPr bwMode="auto">
          <a:xfrm>
            <a:off x="4405313" y="52720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62" name="Freeform 3681"/>
          <p:cNvSpPr>
            <a:spLocks/>
          </p:cNvSpPr>
          <p:nvPr/>
        </p:nvSpPr>
        <p:spPr bwMode="auto">
          <a:xfrm>
            <a:off x="4186238" y="5119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63" name="Freeform 3682"/>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64" name="Freeform 3683"/>
          <p:cNvSpPr>
            <a:spLocks/>
          </p:cNvSpPr>
          <p:nvPr/>
        </p:nvSpPr>
        <p:spPr bwMode="auto">
          <a:xfrm>
            <a:off x="4205288" y="4719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65" name="Freeform 3684"/>
          <p:cNvSpPr>
            <a:spLocks/>
          </p:cNvSpPr>
          <p:nvPr/>
        </p:nvSpPr>
        <p:spPr bwMode="auto">
          <a:xfrm>
            <a:off x="4586288" y="52625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66" name="Freeform 368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67" name="Freeform 3686"/>
          <p:cNvSpPr>
            <a:spLocks/>
          </p:cNvSpPr>
          <p:nvPr/>
        </p:nvSpPr>
        <p:spPr bwMode="auto">
          <a:xfrm>
            <a:off x="4405313" y="51863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68" name="Freeform 3687"/>
          <p:cNvSpPr>
            <a:spLocks/>
          </p:cNvSpPr>
          <p:nvPr/>
        </p:nvSpPr>
        <p:spPr bwMode="auto">
          <a:xfrm>
            <a:off x="4605338" y="53959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69" name="Freeform 3688"/>
          <p:cNvSpPr>
            <a:spLocks/>
          </p:cNvSpPr>
          <p:nvPr/>
        </p:nvSpPr>
        <p:spPr bwMode="auto">
          <a:xfrm>
            <a:off x="4538663" y="5434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70" name="Freeform 3689"/>
          <p:cNvSpPr>
            <a:spLocks/>
          </p:cNvSpPr>
          <p:nvPr/>
        </p:nvSpPr>
        <p:spPr bwMode="auto">
          <a:xfrm>
            <a:off x="4510088" y="5405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71" name="Freeform 3690"/>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72" name="Freeform 3691"/>
          <p:cNvSpPr>
            <a:spLocks/>
          </p:cNvSpPr>
          <p:nvPr/>
        </p:nvSpPr>
        <p:spPr bwMode="auto">
          <a:xfrm>
            <a:off x="4357688" y="45862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73" name="Freeform 3692"/>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74" name="Freeform 3693"/>
          <p:cNvSpPr>
            <a:spLocks/>
          </p:cNvSpPr>
          <p:nvPr/>
        </p:nvSpPr>
        <p:spPr bwMode="auto">
          <a:xfrm>
            <a:off x="4500563" y="5434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75" name="Freeform 3694"/>
          <p:cNvSpPr>
            <a:spLocks/>
          </p:cNvSpPr>
          <p:nvPr/>
        </p:nvSpPr>
        <p:spPr bwMode="auto">
          <a:xfrm>
            <a:off x="4300538" y="52435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76" name="Freeform 3695"/>
          <p:cNvSpPr>
            <a:spLocks/>
          </p:cNvSpPr>
          <p:nvPr/>
        </p:nvSpPr>
        <p:spPr bwMode="auto">
          <a:xfrm>
            <a:off x="4805363" y="5129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77" name="Freeform 3696"/>
          <p:cNvSpPr>
            <a:spLocks/>
          </p:cNvSpPr>
          <p:nvPr/>
        </p:nvSpPr>
        <p:spPr bwMode="auto">
          <a:xfrm>
            <a:off x="4500563" y="5462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78" name="Freeform 3697"/>
          <p:cNvSpPr>
            <a:spLocks/>
          </p:cNvSpPr>
          <p:nvPr/>
        </p:nvSpPr>
        <p:spPr bwMode="auto">
          <a:xfrm>
            <a:off x="4776788" y="48244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79" name="Freeform 3698"/>
          <p:cNvSpPr>
            <a:spLocks/>
          </p:cNvSpPr>
          <p:nvPr/>
        </p:nvSpPr>
        <p:spPr bwMode="auto">
          <a:xfrm>
            <a:off x="4462463"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80" name="Freeform 3699"/>
          <p:cNvSpPr>
            <a:spLocks/>
          </p:cNvSpPr>
          <p:nvPr/>
        </p:nvSpPr>
        <p:spPr bwMode="auto">
          <a:xfrm>
            <a:off x="4319588" y="45005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81" name="Freeform 3701"/>
          <p:cNvSpPr>
            <a:spLocks/>
          </p:cNvSpPr>
          <p:nvPr/>
        </p:nvSpPr>
        <p:spPr bwMode="auto">
          <a:xfrm>
            <a:off x="4538663"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82" name="Freeform 3702"/>
          <p:cNvSpPr>
            <a:spLocks/>
          </p:cNvSpPr>
          <p:nvPr/>
        </p:nvSpPr>
        <p:spPr bwMode="auto">
          <a:xfrm>
            <a:off x="4395788" y="52530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83" name="Freeform 3703"/>
          <p:cNvSpPr>
            <a:spLocks/>
          </p:cNvSpPr>
          <p:nvPr/>
        </p:nvSpPr>
        <p:spPr bwMode="auto">
          <a:xfrm>
            <a:off x="5405438" y="46243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84" name="Freeform 3704"/>
          <p:cNvSpPr>
            <a:spLocks/>
          </p:cNvSpPr>
          <p:nvPr/>
        </p:nvSpPr>
        <p:spPr bwMode="auto">
          <a:xfrm>
            <a:off x="4367213" y="52244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85" name="Freeform 3705"/>
          <p:cNvSpPr>
            <a:spLocks/>
          </p:cNvSpPr>
          <p:nvPr/>
        </p:nvSpPr>
        <p:spPr bwMode="auto">
          <a:xfrm>
            <a:off x="4538663" y="5491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86" name="Freeform 3706"/>
          <p:cNvSpPr>
            <a:spLocks/>
          </p:cNvSpPr>
          <p:nvPr/>
        </p:nvSpPr>
        <p:spPr bwMode="auto">
          <a:xfrm>
            <a:off x="4748213" y="52720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87" name="Freeform 3707"/>
          <p:cNvSpPr>
            <a:spLocks/>
          </p:cNvSpPr>
          <p:nvPr/>
        </p:nvSpPr>
        <p:spPr bwMode="auto">
          <a:xfrm>
            <a:off x="4481513" y="52149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88" name="Freeform 3708"/>
          <p:cNvSpPr>
            <a:spLocks/>
          </p:cNvSpPr>
          <p:nvPr/>
        </p:nvSpPr>
        <p:spPr bwMode="auto">
          <a:xfrm>
            <a:off x="4652963" y="51958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89" name="Freeform 3709"/>
          <p:cNvSpPr>
            <a:spLocks/>
          </p:cNvSpPr>
          <p:nvPr/>
        </p:nvSpPr>
        <p:spPr bwMode="auto">
          <a:xfrm>
            <a:off x="4338638" y="5091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90" name="Freeform 3710"/>
          <p:cNvSpPr>
            <a:spLocks/>
          </p:cNvSpPr>
          <p:nvPr/>
        </p:nvSpPr>
        <p:spPr bwMode="auto">
          <a:xfrm>
            <a:off x="4529138" y="5491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91" name="Freeform 3711"/>
          <p:cNvSpPr>
            <a:spLocks/>
          </p:cNvSpPr>
          <p:nvPr/>
        </p:nvSpPr>
        <p:spPr bwMode="auto">
          <a:xfrm>
            <a:off x="4405313" y="52720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92" name="Freeform 3712"/>
          <p:cNvSpPr>
            <a:spLocks/>
          </p:cNvSpPr>
          <p:nvPr/>
        </p:nvSpPr>
        <p:spPr bwMode="auto">
          <a:xfrm>
            <a:off x="4452938" y="52720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93" name="Freeform 3713"/>
          <p:cNvSpPr>
            <a:spLocks/>
          </p:cNvSpPr>
          <p:nvPr/>
        </p:nvSpPr>
        <p:spPr bwMode="auto">
          <a:xfrm>
            <a:off x="4443413" y="53768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94" name="Freeform 3714"/>
          <p:cNvSpPr>
            <a:spLocks/>
          </p:cNvSpPr>
          <p:nvPr/>
        </p:nvSpPr>
        <p:spPr bwMode="auto">
          <a:xfrm>
            <a:off x="4814888" y="52244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95" name="Freeform 3715"/>
          <p:cNvSpPr>
            <a:spLocks/>
          </p:cNvSpPr>
          <p:nvPr/>
        </p:nvSpPr>
        <p:spPr bwMode="auto">
          <a:xfrm>
            <a:off x="4443413" y="51482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96" name="Freeform 3716"/>
          <p:cNvSpPr>
            <a:spLocks/>
          </p:cNvSpPr>
          <p:nvPr/>
        </p:nvSpPr>
        <p:spPr bwMode="auto">
          <a:xfrm>
            <a:off x="4310063" y="51482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97" name="Freeform 3717"/>
          <p:cNvSpPr>
            <a:spLocks/>
          </p:cNvSpPr>
          <p:nvPr/>
        </p:nvSpPr>
        <p:spPr bwMode="auto">
          <a:xfrm>
            <a:off x="4414838" y="4957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98" name="Freeform 3718"/>
          <p:cNvSpPr>
            <a:spLocks/>
          </p:cNvSpPr>
          <p:nvPr/>
        </p:nvSpPr>
        <p:spPr bwMode="auto">
          <a:xfrm>
            <a:off x="4405313" y="51958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2999" name="Freeform 3719"/>
          <p:cNvSpPr>
            <a:spLocks/>
          </p:cNvSpPr>
          <p:nvPr/>
        </p:nvSpPr>
        <p:spPr bwMode="auto">
          <a:xfrm>
            <a:off x="4814888" y="52244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00" name="Freeform 3720"/>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01" name="Freeform 3721"/>
          <p:cNvSpPr>
            <a:spLocks/>
          </p:cNvSpPr>
          <p:nvPr/>
        </p:nvSpPr>
        <p:spPr bwMode="auto">
          <a:xfrm>
            <a:off x="4586288" y="53197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02" name="Freeform 3722"/>
          <p:cNvSpPr>
            <a:spLocks/>
          </p:cNvSpPr>
          <p:nvPr/>
        </p:nvSpPr>
        <p:spPr bwMode="auto">
          <a:xfrm>
            <a:off x="4681538" y="5357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03" name="Freeform 3723"/>
          <p:cNvSpPr>
            <a:spLocks/>
          </p:cNvSpPr>
          <p:nvPr/>
        </p:nvSpPr>
        <p:spPr bwMode="auto">
          <a:xfrm>
            <a:off x="4491038" y="5414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04" name="Freeform 3724"/>
          <p:cNvSpPr>
            <a:spLocks/>
          </p:cNvSpPr>
          <p:nvPr/>
        </p:nvSpPr>
        <p:spPr bwMode="auto">
          <a:xfrm>
            <a:off x="4538663" y="54911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05" name="Freeform 3725"/>
          <p:cNvSpPr>
            <a:spLocks/>
          </p:cNvSpPr>
          <p:nvPr/>
        </p:nvSpPr>
        <p:spPr bwMode="auto">
          <a:xfrm>
            <a:off x="4614863" y="52530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06" name="Freeform 3726"/>
          <p:cNvSpPr>
            <a:spLocks/>
          </p:cNvSpPr>
          <p:nvPr/>
        </p:nvSpPr>
        <p:spPr bwMode="auto">
          <a:xfrm>
            <a:off x="4405313" y="5443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07" name="Freeform 3727"/>
          <p:cNvSpPr>
            <a:spLocks/>
          </p:cNvSpPr>
          <p:nvPr/>
        </p:nvSpPr>
        <p:spPr bwMode="auto">
          <a:xfrm>
            <a:off x="4462463" y="53863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08" name="Freeform 3728"/>
          <p:cNvSpPr>
            <a:spLocks/>
          </p:cNvSpPr>
          <p:nvPr/>
        </p:nvSpPr>
        <p:spPr bwMode="auto">
          <a:xfrm>
            <a:off x="4338638" y="50625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09" name="Freeform 3729"/>
          <p:cNvSpPr>
            <a:spLocks/>
          </p:cNvSpPr>
          <p:nvPr/>
        </p:nvSpPr>
        <p:spPr bwMode="auto">
          <a:xfrm>
            <a:off x="4586288" y="5414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10" name="Freeform 3730"/>
          <p:cNvSpPr>
            <a:spLocks/>
          </p:cNvSpPr>
          <p:nvPr/>
        </p:nvSpPr>
        <p:spPr bwMode="auto">
          <a:xfrm>
            <a:off x="4186238" y="52720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11" name="Freeform 3731"/>
          <p:cNvSpPr>
            <a:spLocks/>
          </p:cNvSpPr>
          <p:nvPr/>
        </p:nvSpPr>
        <p:spPr bwMode="auto">
          <a:xfrm>
            <a:off x="3900488" y="48339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12" name="Freeform 3732"/>
          <p:cNvSpPr>
            <a:spLocks/>
          </p:cNvSpPr>
          <p:nvPr/>
        </p:nvSpPr>
        <p:spPr bwMode="auto">
          <a:xfrm>
            <a:off x="4643438" y="40624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13" name="Freeform 3733"/>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14" name="Freeform 3734"/>
          <p:cNvSpPr>
            <a:spLocks/>
          </p:cNvSpPr>
          <p:nvPr/>
        </p:nvSpPr>
        <p:spPr bwMode="auto">
          <a:xfrm>
            <a:off x="3967163" y="5053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15" name="Freeform 3735"/>
          <p:cNvSpPr>
            <a:spLocks/>
          </p:cNvSpPr>
          <p:nvPr/>
        </p:nvSpPr>
        <p:spPr bwMode="auto">
          <a:xfrm>
            <a:off x="4519613" y="5453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16" name="Freeform 3736"/>
          <p:cNvSpPr>
            <a:spLocks/>
          </p:cNvSpPr>
          <p:nvPr/>
        </p:nvSpPr>
        <p:spPr bwMode="auto">
          <a:xfrm>
            <a:off x="4843463" y="47482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17" name="Freeform 3737"/>
          <p:cNvSpPr>
            <a:spLocks/>
          </p:cNvSpPr>
          <p:nvPr/>
        </p:nvSpPr>
        <p:spPr bwMode="auto">
          <a:xfrm>
            <a:off x="4405313" y="5053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18" name="Freeform 3738"/>
          <p:cNvSpPr>
            <a:spLocks/>
          </p:cNvSpPr>
          <p:nvPr/>
        </p:nvSpPr>
        <p:spPr bwMode="auto">
          <a:xfrm>
            <a:off x="4538663" y="54721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19" name="Freeform 3739"/>
          <p:cNvSpPr>
            <a:spLocks/>
          </p:cNvSpPr>
          <p:nvPr/>
        </p:nvSpPr>
        <p:spPr bwMode="auto">
          <a:xfrm>
            <a:off x="4452938" y="5072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20" name="Freeform 3740"/>
          <p:cNvSpPr>
            <a:spLocks/>
          </p:cNvSpPr>
          <p:nvPr/>
        </p:nvSpPr>
        <p:spPr bwMode="auto">
          <a:xfrm>
            <a:off x="4271963" y="4652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21" name="Freeform 3741"/>
          <p:cNvSpPr>
            <a:spLocks/>
          </p:cNvSpPr>
          <p:nvPr/>
        </p:nvSpPr>
        <p:spPr bwMode="auto">
          <a:xfrm>
            <a:off x="4405313" y="52911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22" name="Freeform 3742"/>
          <p:cNvSpPr>
            <a:spLocks/>
          </p:cNvSpPr>
          <p:nvPr/>
        </p:nvSpPr>
        <p:spPr bwMode="auto">
          <a:xfrm>
            <a:off x="4710113" y="49768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23" name="Freeform 3743"/>
          <p:cNvSpPr>
            <a:spLocks/>
          </p:cNvSpPr>
          <p:nvPr/>
        </p:nvSpPr>
        <p:spPr bwMode="auto">
          <a:xfrm>
            <a:off x="4433888" y="52339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24" name="Freeform 3744"/>
          <p:cNvSpPr>
            <a:spLocks/>
          </p:cNvSpPr>
          <p:nvPr/>
        </p:nvSpPr>
        <p:spPr bwMode="auto">
          <a:xfrm>
            <a:off x="4738688" y="53197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25" name="Freeform 3745"/>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26" name="Freeform 3746"/>
          <p:cNvSpPr>
            <a:spLocks/>
          </p:cNvSpPr>
          <p:nvPr/>
        </p:nvSpPr>
        <p:spPr bwMode="auto">
          <a:xfrm>
            <a:off x="4329113" y="48434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27" name="Freeform 3747"/>
          <p:cNvSpPr>
            <a:spLocks/>
          </p:cNvSpPr>
          <p:nvPr/>
        </p:nvSpPr>
        <p:spPr bwMode="auto">
          <a:xfrm>
            <a:off x="4148138" y="48339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28" name="Freeform 3748"/>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29" name="Freeform 3749"/>
          <p:cNvSpPr>
            <a:spLocks/>
          </p:cNvSpPr>
          <p:nvPr/>
        </p:nvSpPr>
        <p:spPr bwMode="auto">
          <a:xfrm>
            <a:off x="4529138" y="5500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30" name="Freeform 3750"/>
          <p:cNvSpPr>
            <a:spLocks/>
          </p:cNvSpPr>
          <p:nvPr/>
        </p:nvSpPr>
        <p:spPr bwMode="auto">
          <a:xfrm>
            <a:off x="4424363" y="51577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31" name="Freeform 3751"/>
          <p:cNvSpPr>
            <a:spLocks/>
          </p:cNvSpPr>
          <p:nvPr/>
        </p:nvSpPr>
        <p:spPr bwMode="auto">
          <a:xfrm>
            <a:off x="4462463" y="52339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32" name="Freeform 3752"/>
          <p:cNvSpPr>
            <a:spLocks/>
          </p:cNvSpPr>
          <p:nvPr/>
        </p:nvSpPr>
        <p:spPr bwMode="auto">
          <a:xfrm>
            <a:off x="4348163" y="49482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33" name="Freeform 3753"/>
          <p:cNvSpPr>
            <a:spLocks/>
          </p:cNvSpPr>
          <p:nvPr/>
        </p:nvSpPr>
        <p:spPr bwMode="auto">
          <a:xfrm>
            <a:off x="45291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34" name="Freeform 3754"/>
          <p:cNvSpPr>
            <a:spLocks/>
          </p:cNvSpPr>
          <p:nvPr/>
        </p:nvSpPr>
        <p:spPr bwMode="auto">
          <a:xfrm>
            <a:off x="4300538" y="48244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35" name="Freeform 3755"/>
          <p:cNvSpPr>
            <a:spLocks/>
          </p:cNvSpPr>
          <p:nvPr/>
        </p:nvSpPr>
        <p:spPr bwMode="auto">
          <a:xfrm>
            <a:off x="4529138" y="46434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36" name="Freeform 3756"/>
          <p:cNvSpPr>
            <a:spLocks/>
          </p:cNvSpPr>
          <p:nvPr/>
        </p:nvSpPr>
        <p:spPr bwMode="auto">
          <a:xfrm>
            <a:off x="4529138" y="45767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37" name="Freeform 3757"/>
          <p:cNvSpPr>
            <a:spLocks/>
          </p:cNvSpPr>
          <p:nvPr/>
        </p:nvSpPr>
        <p:spPr bwMode="auto">
          <a:xfrm>
            <a:off x="4376738" y="52149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38" name="Freeform 3758"/>
          <p:cNvSpPr>
            <a:spLocks/>
          </p:cNvSpPr>
          <p:nvPr/>
        </p:nvSpPr>
        <p:spPr bwMode="auto">
          <a:xfrm>
            <a:off x="4529138" y="55006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39" name="Freeform 3759"/>
          <p:cNvSpPr>
            <a:spLocks/>
          </p:cNvSpPr>
          <p:nvPr/>
        </p:nvSpPr>
        <p:spPr bwMode="auto">
          <a:xfrm>
            <a:off x="4738688" y="52720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40" name="Freeform 3760"/>
          <p:cNvSpPr>
            <a:spLocks/>
          </p:cNvSpPr>
          <p:nvPr/>
        </p:nvSpPr>
        <p:spPr bwMode="auto">
          <a:xfrm>
            <a:off x="4767263" y="5072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41" name="Freeform 3761"/>
          <p:cNvSpPr>
            <a:spLocks/>
          </p:cNvSpPr>
          <p:nvPr/>
        </p:nvSpPr>
        <p:spPr bwMode="auto">
          <a:xfrm>
            <a:off x="4519613" y="5462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42" name="Freeform 3762"/>
          <p:cNvSpPr>
            <a:spLocks/>
          </p:cNvSpPr>
          <p:nvPr/>
        </p:nvSpPr>
        <p:spPr bwMode="auto">
          <a:xfrm>
            <a:off x="4538663" y="54816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43" name="Freeform 3763"/>
          <p:cNvSpPr>
            <a:spLocks/>
          </p:cNvSpPr>
          <p:nvPr/>
        </p:nvSpPr>
        <p:spPr bwMode="auto">
          <a:xfrm>
            <a:off x="4586288" y="52244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44" name="Freeform 3764"/>
          <p:cNvSpPr>
            <a:spLocks/>
          </p:cNvSpPr>
          <p:nvPr/>
        </p:nvSpPr>
        <p:spPr bwMode="auto">
          <a:xfrm>
            <a:off x="4510088" y="54530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45" name="Freeform 3765"/>
          <p:cNvSpPr>
            <a:spLocks/>
          </p:cNvSpPr>
          <p:nvPr/>
        </p:nvSpPr>
        <p:spPr bwMode="auto">
          <a:xfrm>
            <a:off x="4452938" y="5414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46" name="Freeform 3766"/>
          <p:cNvSpPr>
            <a:spLocks/>
          </p:cNvSpPr>
          <p:nvPr/>
        </p:nvSpPr>
        <p:spPr bwMode="auto">
          <a:xfrm>
            <a:off x="4833938" y="38528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endParaRPr lang="en-US"/>
          </a:p>
        </p:txBody>
      </p:sp>
      <p:sp>
        <p:nvSpPr>
          <p:cNvPr id="3047" name="Freeform 3767"/>
          <p:cNvSpPr>
            <a:spLocks/>
          </p:cNvSpPr>
          <p:nvPr/>
        </p:nvSpPr>
        <p:spPr bwMode="auto">
          <a:xfrm>
            <a:off x="4510088" y="5462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48" name="Freeform 3768"/>
          <p:cNvSpPr>
            <a:spLocks/>
          </p:cNvSpPr>
          <p:nvPr/>
        </p:nvSpPr>
        <p:spPr bwMode="auto">
          <a:xfrm>
            <a:off x="4872038" y="49863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49" name="Freeform 3769"/>
          <p:cNvSpPr>
            <a:spLocks/>
          </p:cNvSpPr>
          <p:nvPr/>
        </p:nvSpPr>
        <p:spPr bwMode="auto">
          <a:xfrm>
            <a:off x="4614863" y="503396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50" name="Freeform 3770"/>
          <p:cNvSpPr>
            <a:spLocks/>
          </p:cNvSpPr>
          <p:nvPr/>
        </p:nvSpPr>
        <p:spPr bwMode="auto">
          <a:xfrm>
            <a:off x="4738688" y="4291013"/>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51" name="Freeform 3771"/>
          <p:cNvSpPr>
            <a:spLocks/>
          </p:cNvSpPr>
          <p:nvPr/>
        </p:nvSpPr>
        <p:spPr bwMode="auto">
          <a:xfrm>
            <a:off x="4662488" y="51577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52" name="Freeform 3772"/>
          <p:cNvSpPr>
            <a:spLocks/>
          </p:cNvSpPr>
          <p:nvPr/>
        </p:nvSpPr>
        <p:spPr bwMode="auto">
          <a:xfrm>
            <a:off x="4319588" y="4700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53" name="Freeform 3773"/>
          <p:cNvSpPr>
            <a:spLocks/>
          </p:cNvSpPr>
          <p:nvPr/>
        </p:nvSpPr>
        <p:spPr bwMode="auto">
          <a:xfrm>
            <a:off x="4433888" y="529113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54" name="Freeform 3774"/>
          <p:cNvSpPr>
            <a:spLocks/>
          </p:cNvSpPr>
          <p:nvPr/>
        </p:nvSpPr>
        <p:spPr bwMode="auto">
          <a:xfrm>
            <a:off x="4548188" y="54625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55" name="Freeform 3775"/>
          <p:cNvSpPr>
            <a:spLocks/>
          </p:cNvSpPr>
          <p:nvPr/>
        </p:nvSpPr>
        <p:spPr bwMode="auto">
          <a:xfrm>
            <a:off x="4576763" y="5424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sp>
        <p:nvSpPr>
          <p:cNvPr id="3056" name="Freeform 3776"/>
          <p:cNvSpPr>
            <a:spLocks/>
          </p:cNvSpPr>
          <p:nvPr/>
        </p:nvSpPr>
        <p:spPr bwMode="auto">
          <a:xfrm>
            <a:off x="4557713" y="5424488"/>
            <a:ext cx="95250" cy="95250"/>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endParaRPr lang="en-US"/>
          </a:p>
        </p:txBody>
      </p:sp>
      <p:grpSp>
        <p:nvGrpSpPr>
          <p:cNvPr id="3104" name="Group 3103"/>
          <p:cNvGrpSpPr/>
          <p:nvPr/>
        </p:nvGrpSpPr>
        <p:grpSpPr>
          <a:xfrm>
            <a:off x="989927" y="985949"/>
            <a:ext cx="7154536" cy="4838149"/>
            <a:chOff x="989927" y="985949"/>
            <a:chExt cx="7154536" cy="4838149"/>
          </a:xfrm>
        </p:grpSpPr>
        <p:sp>
          <p:nvSpPr>
            <p:cNvPr id="3058" name="Rectangle 3778"/>
            <p:cNvSpPr>
              <a:spLocks noChangeArrowheads="1"/>
            </p:cNvSpPr>
            <p:nvPr/>
          </p:nvSpPr>
          <p:spPr bwMode="auto">
            <a:xfrm>
              <a:off x="4250173" y="4891199"/>
              <a:ext cx="24846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altLang="en-US" sz="1400">
                  <a:solidFill>
                    <a:srgbClr val="000000"/>
                  </a:solidFill>
                  <a:latin typeface="Arial" panose="020B0604020202020204" pitchFamily="34" charset="0"/>
                  <a:cs typeface="Arial" panose="020B0604020202020204" pitchFamily="34" charset="0"/>
                </a:rPr>
                <a:t>0.5</a:t>
              </a:r>
              <a:endParaRPr lang="en-US" altLang="en-US" sz="1400">
                <a:latin typeface="Arial" panose="020B0604020202020204" pitchFamily="34" charset="0"/>
                <a:cs typeface="Arial" panose="020B0604020202020204" pitchFamily="34" charset="0"/>
              </a:endParaRPr>
            </a:p>
          </p:txBody>
        </p:sp>
        <p:sp>
          <p:nvSpPr>
            <p:cNvPr id="3059" name="Rectangle 3779"/>
            <p:cNvSpPr>
              <a:spLocks noChangeArrowheads="1"/>
            </p:cNvSpPr>
            <p:nvPr/>
          </p:nvSpPr>
          <p:spPr bwMode="auto">
            <a:xfrm>
              <a:off x="4250173" y="4338749"/>
              <a:ext cx="24846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altLang="en-US" sz="1400" dirty="0" smtClean="0">
                  <a:solidFill>
                    <a:srgbClr val="000000"/>
                  </a:solidFill>
                  <a:latin typeface="Arial" panose="020B0604020202020204" pitchFamily="34" charset="0"/>
                  <a:cs typeface="Arial" panose="020B0604020202020204" pitchFamily="34" charset="0"/>
                </a:rPr>
                <a:t>1.0</a:t>
              </a:r>
              <a:endParaRPr lang="en-US" altLang="en-US" sz="1400" dirty="0">
                <a:latin typeface="Arial" panose="020B0604020202020204" pitchFamily="34" charset="0"/>
                <a:cs typeface="Arial" panose="020B0604020202020204" pitchFamily="34" charset="0"/>
              </a:endParaRPr>
            </a:p>
          </p:txBody>
        </p:sp>
        <p:sp>
          <p:nvSpPr>
            <p:cNvPr id="3060" name="Rectangle 3780"/>
            <p:cNvSpPr>
              <a:spLocks noChangeArrowheads="1"/>
            </p:cNvSpPr>
            <p:nvPr/>
          </p:nvSpPr>
          <p:spPr bwMode="auto">
            <a:xfrm>
              <a:off x="4250173" y="3776774"/>
              <a:ext cx="24846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altLang="en-US" sz="1400">
                  <a:solidFill>
                    <a:srgbClr val="000000"/>
                  </a:solidFill>
                  <a:latin typeface="Arial" panose="020B0604020202020204" pitchFamily="34" charset="0"/>
                  <a:cs typeface="Arial" panose="020B0604020202020204" pitchFamily="34" charset="0"/>
                </a:rPr>
                <a:t>1.5</a:t>
              </a:r>
              <a:endParaRPr lang="en-US" altLang="en-US" sz="1400">
                <a:latin typeface="Arial" panose="020B0604020202020204" pitchFamily="34" charset="0"/>
                <a:cs typeface="Arial" panose="020B0604020202020204" pitchFamily="34" charset="0"/>
              </a:endParaRPr>
            </a:p>
          </p:txBody>
        </p:sp>
        <p:sp>
          <p:nvSpPr>
            <p:cNvPr id="3061" name="Rectangle 3781"/>
            <p:cNvSpPr>
              <a:spLocks noChangeArrowheads="1"/>
            </p:cNvSpPr>
            <p:nvPr/>
          </p:nvSpPr>
          <p:spPr bwMode="auto">
            <a:xfrm>
              <a:off x="4250173" y="3224324"/>
              <a:ext cx="24846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altLang="en-US" sz="1400" dirty="0" smtClean="0">
                  <a:solidFill>
                    <a:srgbClr val="000000"/>
                  </a:solidFill>
                  <a:latin typeface="Arial" panose="020B0604020202020204" pitchFamily="34" charset="0"/>
                  <a:cs typeface="Arial" panose="020B0604020202020204" pitchFamily="34" charset="0"/>
                </a:rPr>
                <a:t>2.0</a:t>
              </a:r>
              <a:endParaRPr lang="en-US" altLang="en-US" sz="1400" dirty="0">
                <a:latin typeface="Arial" panose="020B0604020202020204" pitchFamily="34" charset="0"/>
                <a:cs typeface="Arial" panose="020B0604020202020204" pitchFamily="34" charset="0"/>
              </a:endParaRPr>
            </a:p>
          </p:txBody>
        </p:sp>
        <p:sp>
          <p:nvSpPr>
            <p:cNvPr id="3062" name="Rectangle 3782"/>
            <p:cNvSpPr>
              <a:spLocks noChangeArrowheads="1"/>
            </p:cNvSpPr>
            <p:nvPr/>
          </p:nvSpPr>
          <p:spPr bwMode="auto">
            <a:xfrm>
              <a:off x="4250173" y="2662349"/>
              <a:ext cx="24846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altLang="en-US" sz="1400">
                  <a:solidFill>
                    <a:srgbClr val="000000"/>
                  </a:solidFill>
                  <a:latin typeface="Arial" panose="020B0604020202020204" pitchFamily="34" charset="0"/>
                  <a:cs typeface="Arial" panose="020B0604020202020204" pitchFamily="34" charset="0"/>
                </a:rPr>
                <a:t>2.5</a:t>
              </a:r>
              <a:endParaRPr lang="en-US" altLang="en-US" sz="1400">
                <a:latin typeface="Arial" panose="020B0604020202020204" pitchFamily="34" charset="0"/>
                <a:cs typeface="Arial" panose="020B0604020202020204" pitchFamily="34" charset="0"/>
              </a:endParaRPr>
            </a:p>
          </p:txBody>
        </p:sp>
        <p:sp>
          <p:nvSpPr>
            <p:cNvPr id="3063" name="Rectangle 3783"/>
            <p:cNvSpPr>
              <a:spLocks noChangeArrowheads="1"/>
            </p:cNvSpPr>
            <p:nvPr/>
          </p:nvSpPr>
          <p:spPr bwMode="auto">
            <a:xfrm>
              <a:off x="4250173" y="2100374"/>
              <a:ext cx="24846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altLang="en-US" sz="1400" dirty="0" smtClean="0">
                  <a:solidFill>
                    <a:srgbClr val="000000"/>
                  </a:solidFill>
                  <a:latin typeface="Arial" panose="020B0604020202020204" pitchFamily="34" charset="0"/>
                  <a:cs typeface="Arial" panose="020B0604020202020204" pitchFamily="34" charset="0"/>
                </a:rPr>
                <a:t>3.0</a:t>
              </a:r>
              <a:endParaRPr lang="en-US" altLang="en-US" sz="1400" dirty="0">
                <a:latin typeface="Arial" panose="020B0604020202020204" pitchFamily="34" charset="0"/>
                <a:cs typeface="Arial" panose="020B0604020202020204" pitchFamily="34" charset="0"/>
              </a:endParaRPr>
            </a:p>
          </p:txBody>
        </p:sp>
        <p:sp>
          <p:nvSpPr>
            <p:cNvPr id="3064" name="Rectangle 3784"/>
            <p:cNvSpPr>
              <a:spLocks noChangeArrowheads="1"/>
            </p:cNvSpPr>
            <p:nvPr/>
          </p:nvSpPr>
          <p:spPr bwMode="auto">
            <a:xfrm>
              <a:off x="4250173" y="1547924"/>
              <a:ext cx="24846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altLang="en-US" sz="1400">
                  <a:solidFill>
                    <a:srgbClr val="000000"/>
                  </a:solidFill>
                  <a:latin typeface="Arial" panose="020B0604020202020204" pitchFamily="34" charset="0"/>
                  <a:cs typeface="Arial" panose="020B0604020202020204" pitchFamily="34" charset="0"/>
                </a:rPr>
                <a:t>3.5</a:t>
              </a:r>
              <a:endParaRPr lang="en-US" altLang="en-US" sz="1400">
                <a:latin typeface="Arial" panose="020B0604020202020204" pitchFamily="34" charset="0"/>
                <a:cs typeface="Arial" panose="020B0604020202020204" pitchFamily="34" charset="0"/>
              </a:endParaRPr>
            </a:p>
          </p:txBody>
        </p:sp>
        <p:sp>
          <p:nvSpPr>
            <p:cNvPr id="3065" name="Rectangle 3785"/>
            <p:cNvSpPr>
              <a:spLocks noChangeArrowheads="1"/>
            </p:cNvSpPr>
            <p:nvPr/>
          </p:nvSpPr>
          <p:spPr bwMode="auto">
            <a:xfrm>
              <a:off x="4250173" y="985949"/>
              <a:ext cx="24846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a:r>
                <a:rPr lang="en-US" altLang="en-US" sz="1400" dirty="0" smtClean="0">
                  <a:solidFill>
                    <a:srgbClr val="000000"/>
                  </a:solidFill>
                  <a:latin typeface="Arial" panose="020B0604020202020204" pitchFamily="34" charset="0"/>
                  <a:cs typeface="Arial" panose="020B0604020202020204" pitchFamily="34" charset="0"/>
                </a:rPr>
                <a:t>4.0</a:t>
              </a:r>
              <a:endParaRPr lang="en-US" altLang="en-US" sz="1400" dirty="0">
                <a:latin typeface="Arial" panose="020B0604020202020204" pitchFamily="34" charset="0"/>
                <a:cs typeface="Arial" panose="020B0604020202020204" pitchFamily="34" charset="0"/>
              </a:endParaRPr>
            </a:p>
          </p:txBody>
        </p:sp>
        <p:sp>
          <p:nvSpPr>
            <p:cNvPr id="3066" name="Rectangle 3786"/>
            <p:cNvSpPr>
              <a:spLocks noChangeArrowheads="1"/>
            </p:cNvSpPr>
            <p:nvPr/>
          </p:nvSpPr>
          <p:spPr bwMode="auto">
            <a:xfrm>
              <a:off x="989927" y="5608654"/>
              <a:ext cx="15869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400" dirty="0">
                  <a:solidFill>
                    <a:srgbClr val="000000"/>
                  </a:solidFill>
                  <a:latin typeface="Arial" panose="020B0604020202020204" pitchFamily="34" charset="0"/>
                  <a:cs typeface="Arial" panose="020B0604020202020204" pitchFamily="34" charset="0"/>
                </a:rPr>
                <a:t>-8</a:t>
              </a:r>
              <a:endParaRPr lang="en-US" altLang="en-US" sz="1400" dirty="0">
                <a:latin typeface="Arial" panose="020B0604020202020204" pitchFamily="34" charset="0"/>
                <a:cs typeface="Arial" panose="020B0604020202020204" pitchFamily="34" charset="0"/>
              </a:endParaRPr>
            </a:p>
          </p:txBody>
        </p:sp>
        <p:sp>
          <p:nvSpPr>
            <p:cNvPr id="3067" name="Rectangle 3787"/>
            <p:cNvSpPr>
              <a:spLocks noChangeArrowheads="1"/>
            </p:cNvSpPr>
            <p:nvPr/>
          </p:nvSpPr>
          <p:spPr bwMode="auto">
            <a:xfrm>
              <a:off x="1866227" y="5608654"/>
              <a:ext cx="15869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400">
                  <a:solidFill>
                    <a:srgbClr val="000000"/>
                  </a:solidFill>
                  <a:latin typeface="Arial" panose="020B0604020202020204" pitchFamily="34" charset="0"/>
                  <a:cs typeface="Arial" panose="020B0604020202020204" pitchFamily="34" charset="0"/>
                </a:rPr>
                <a:t>-6</a:t>
              </a:r>
              <a:endParaRPr lang="en-US" altLang="en-US" sz="1400">
                <a:latin typeface="Arial" panose="020B0604020202020204" pitchFamily="34" charset="0"/>
                <a:cs typeface="Arial" panose="020B0604020202020204" pitchFamily="34" charset="0"/>
              </a:endParaRPr>
            </a:p>
          </p:txBody>
        </p:sp>
        <p:sp>
          <p:nvSpPr>
            <p:cNvPr id="3068" name="Rectangle 3788"/>
            <p:cNvSpPr>
              <a:spLocks noChangeArrowheads="1"/>
            </p:cNvSpPr>
            <p:nvPr/>
          </p:nvSpPr>
          <p:spPr bwMode="auto">
            <a:xfrm>
              <a:off x="2752052" y="5608654"/>
              <a:ext cx="15869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400">
                  <a:solidFill>
                    <a:srgbClr val="000000"/>
                  </a:solidFill>
                  <a:latin typeface="Arial" panose="020B0604020202020204" pitchFamily="34" charset="0"/>
                  <a:cs typeface="Arial" panose="020B0604020202020204" pitchFamily="34" charset="0"/>
                </a:rPr>
                <a:t>-4</a:t>
              </a:r>
              <a:endParaRPr lang="en-US" altLang="en-US" sz="1400">
                <a:latin typeface="Arial" panose="020B0604020202020204" pitchFamily="34" charset="0"/>
                <a:cs typeface="Arial" panose="020B0604020202020204" pitchFamily="34" charset="0"/>
              </a:endParaRPr>
            </a:p>
          </p:txBody>
        </p:sp>
        <p:sp>
          <p:nvSpPr>
            <p:cNvPr id="3069" name="Rectangle 3789"/>
            <p:cNvSpPr>
              <a:spLocks noChangeArrowheads="1"/>
            </p:cNvSpPr>
            <p:nvPr/>
          </p:nvSpPr>
          <p:spPr bwMode="auto">
            <a:xfrm>
              <a:off x="3628352" y="5608654"/>
              <a:ext cx="15869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400">
                  <a:solidFill>
                    <a:srgbClr val="000000"/>
                  </a:solidFill>
                  <a:latin typeface="Arial" panose="020B0604020202020204" pitchFamily="34" charset="0"/>
                  <a:cs typeface="Arial" panose="020B0604020202020204" pitchFamily="34" charset="0"/>
                </a:rPr>
                <a:t>-2</a:t>
              </a:r>
              <a:endParaRPr lang="en-US" altLang="en-US" sz="1400">
                <a:latin typeface="Arial" panose="020B0604020202020204" pitchFamily="34" charset="0"/>
                <a:cs typeface="Arial" panose="020B0604020202020204" pitchFamily="34" charset="0"/>
              </a:endParaRPr>
            </a:p>
          </p:txBody>
        </p:sp>
        <p:sp>
          <p:nvSpPr>
            <p:cNvPr id="3070" name="Rectangle 3790"/>
            <p:cNvSpPr>
              <a:spLocks noChangeArrowheads="1"/>
            </p:cNvSpPr>
            <p:nvPr/>
          </p:nvSpPr>
          <p:spPr bwMode="auto">
            <a:xfrm>
              <a:off x="4530352" y="5608654"/>
              <a:ext cx="9938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400">
                  <a:solidFill>
                    <a:srgbClr val="000000"/>
                  </a:solidFill>
                  <a:latin typeface="Arial" panose="020B0604020202020204" pitchFamily="34" charset="0"/>
                  <a:cs typeface="Arial" panose="020B0604020202020204" pitchFamily="34" charset="0"/>
                </a:rPr>
                <a:t>0</a:t>
              </a:r>
              <a:endParaRPr lang="en-US" altLang="en-US" sz="1400">
                <a:latin typeface="Arial" panose="020B0604020202020204" pitchFamily="34" charset="0"/>
                <a:cs typeface="Arial" panose="020B0604020202020204" pitchFamily="34" charset="0"/>
              </a:endParaRPr>
            </a:p>
          </p:txBody>
        </p:sp>
        <p:sp>
          <p:nvSpPr>
            <p:cNvPr id="3071" name="Rectangle 3791"/>
            <p:cNvSpPr>
              <a:spLocks noChangeArrowheads="1"/>
            </p:cNvSpPr>
            <p:nvPr/>
          </p:nvSpPr>
          <p:spPr bwMode="auto">
            <a:xfrm>
              <a:off x="5406652" y="5608654"/>
              <a:ext cx="9938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400">
                  <a:solidFill>
                    <a:srgbClr val="000000"/>
                  </a:solidFill>
                  <a:latin typeface="Arial" panose="020B0604020202020204" pitchFamily="34" charset="0"/>
                  <a:cs typeface="Arial" panose="020B0604020202020204" pitchFamily="34" charset="0"/>
                </a:rPr>
                <a:t>2</a:t>
              </a:r>
              <a:endParaRPr lang="en-US" altLang="en-US" sz="1400">
                <a:latin typeface="Arial" panose="020B0604020202020204" pitchFamily="34" charset="0"/>
                <a:cs typeface="Arial" panose="020B0604020202020204" pitchFamily="34" charset="0"/>
              </a:endParaRPr>
            </a:p>
          </p:txBody>
        </p:sp>
        <p:sp>
          <p:nvSpPr>
            <p:cNvPr id="3072" name="Rectangle 3792"/>
            <p:cNvSpPr>
              <a:spLocks noChangeArrowheads="1"/>
            </p:cNvSpPr>
            <p:nvPr/>
          </p:nvSpPr>
          <p:spPr bwMode="auto">
            <a:xfrm>
              <a:off x="6292477" y="5608654"/>
              <a:ext cx="9938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400">
                  <a:solidFill>
                    <a:srgbClr val="000000"/>
                  </a:solidFill>
                  <a:latin typeface="Arial" panose="020B0604020202020204" pitchFamily="34" charset="0"/>
                  <a:cs typeface="Arial" panose="020B0604020202020204" pitchFamily="34" charset="0"/>
                </a:rPr>
                <a:t>4</a:t>
              </a:r>
              <a:endParaRPr lang="en-US" altLang="en-US" sz="1400">
                <a:latin typeface="Arial" panose="020B0604020202020204" pitchFamily="34" charset="0"/>
                <a:cs typeface="Arial" panose="020B0604020202020204" pitchFamily="34" charset="0"/>
              </a:endParaRPr>
            </a:p>
          </p:txBody>
        </p:sp>
        <p:sp>
          <p:nvSpPr>
            <p:cNvPr id="3073" name="Rectangle 3793"/>
            <p:cNvSpPr>
              <a:spLocks noChangeArrowheads="1"/>
            </p:cNvSpPr>
            <p:nvPr/>
          </p:nvSpPr>
          <p:spPr bwMode="auto">
            <a:xfrm>
              <a:off x="7168777" y="5608654"/>
              <a:ext cx="9938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400">
                  <a:solidFill>
                    <a:srgbClr val="000000"/>
                  </a:solidFill>
                  <a:latin typeface="Arial" panose="020B0604020202020204" pitchFamily="34" charset="0"/>
                  <a:cs typeface="Arial" panose="020B0604020202020204" pitchFamily="34" charset="0"/>
                </a:rPr>
                <a:t>6</a:t>
              </a:r>
              <a:endParaRPr lang="en-US" altLang="en-US" sz="1400">
                <a:latin typeface="Arial" panose="020B0604020202020204" pitchFamily="34" charset="0"/>
                <a:cs typeface="Arial" panose="020B0604020202020204" pitchFamily="34" charset="0"/>
              </a:endParaRPr>
            </a:p>
          </p:txBody>
        </p:sp>
        <p:sp>
          <p:nvSpPr>
            <p:cNvPr id="3074" name="Rectangle 3794"/>
            <p:cNvSpPr>
              <a:spLocks noChangeArrowheads="1"/>
            </p:cNvSpPr>
            <p:nvPr/>
          </p:nvSpPr>
          <p:spPr bwMode="auto">
            <a:xfrm>
              <a:off x="8045077" y="5608654"/>
              <a:ext cx="9938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400">
                  <a:solidFill>
                    <a:srgbClr val="000000"/>
                  </a:solidFill>
                  <a:latin typeface="Arial" panose="020B0604020202020204" pitchFamily="34" charset="0"/>
                  <a:cs typeface="Arial" panose="020B0604020202020204" pitchFamily="34" charset="0"/>
                </a:rPr>
                <a:t>8</a:t>
              </a:r>
              <a:endParaRPr lang="en-US" altLang="en-US" sz="1400">
                <a:latin typeface="Arial" panose="020B0604020202020204" pitchFamily="34" charset="0"/>
                <a:cs typeface="Arial" panose="020B0604020202020204" pitchFamily="34" charset="0"/>
              </a:endParaRPr>
            </a:p>
          </p:txBody>
        </p:sp>
        <p:grpSp>
          <p:nvGrpSpPr>
            <p:cNvPr id="3096" name="Group 3095"/>
            <p:cNvGrpSpPr/>
            <p:nvPr/>
          </p:nvGrpSpPr>
          <p:grpSpPr>
            <a:xfrm>
              <a:off x="1071564" y="1090380"/>
              <a:ext cx="7029451" cy="4541946"/>
              <a:chOff x="1071564" y="1090380"/>
              <a:chExt cx="7029451" cy="4541946"/>
            </a:xfrm>
          </p:grpSpPr>
          <p:sp>
            <p:nvSpPr>
              <p:cNvPr id="3076" name="Line 688"/>
              <p:cNvSpPr>
                <a:spLocks noChangeShapeType="1"/>
              </p:cNvSpPr>
              <p:nvPr/>
            </p:nvSpPr>
            <p:spPr bwMode="auto">
              <a:xfrm>
                <a:off x="4581527" y="1090380"/>
                <a:ext cx="0" cy="446722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7" name="Line 692"/>
              <p:cNvSpPr>
                <a:spLocks noChangeShapeType="1"/>
              </p:cNvSpPr>
              <p:nvPr/>
            </p:nvSpPr>
            <p:spPr bwMode="auto">
              <a:xfrm>
                <a:off x="4514939" y="3881438"/>
                <a:ext cx="6400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8" name="Line 693"/>
              <p:cNvSpPr>
                <a:spLocks noChangeShapeType="1"/>
              </p:cNvSpPr>
              <p:nvPr/>
            </p:nvSpPr>
            <p:spPr bwMode="auto">
              <a:xfrm>
                <a:off x="4514939" y="3328988"/>
                <a:ext cx="6400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9" name="Line 694"/>
              <p:cNvSpPr>
                <a:spLocks noChangeShapeType="1"/>
              </p:cNvSpPr>
              <p:nvPr/>
            </p:nvSpPr>
            <p:spPr bwMode="auto">
              <a:xfrm>
                <a:off x="4514939" y="2767013"/>
                <a:ext cx="6400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80" name="Line 695"/>
              <p:cNvSpPr>
                <a:spLocks noChangeShapeType="1"/>
              </p:cNvSpPr>
              <p:nvPr/>
            </p:nvSpPr>
            <p:spPr bwMode="auto">
              <a:xfrm>
                <a:off x="4514939" y="2205038"/>
                <a:ext cx="6400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81" name="Line 696"/>
              <p:cNvSpPr>
                <a:spLocks noChangeShapeType="1"/>
              </p:cNvSpPr>
              <p:nvPr/>
            </p:nvSpPr>
            <p:spPr bwMode="auto">
              <a:xfrm>
                <a:off x="4514939" y="1652588"/>
                <a:ext cx="6400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82" name="Line 697"/>
              <p:cNvSpPr>
                <a:spLocks noChangeShapeType="1"/>
              </p:cNvSpPr>
              <p:nvPr/>
            </p:nvSpPr>
            <p:spPr bwMode="auto">
              <a:xfrm>
                <a:off x="4514939" y="1090613"/>
                <a:ext cx="6400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83" name="Line 698"/>
              <p:cNvSpPr>
                <a:spLocks noChangeShapeType="1"/>
              </p:cNvSpPr>
              <p:nvPr/>
            </p:nvSpPr>
            <p:spPr bwMode="auto">
              <a:xfrm>
                <a:off x="1071564" y="5562600"/>
                <a:ext cx="7029451"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84" name="Line 699"/>
              <p:cNvSpPr>
                <a:spLocks noChangeShapeType="1"/>
              </p:cNvSpPr>
              <p:nvPr/>
            </p:nvSpPr>
            <p:spPr bwMode="auto">
              <a:xfrm flipV="1">
                <a:off x="1073151" y="5568318"/>
                <a:ext cx="0" cy="6400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85" name="Line 700"/>
              <p:cNvSpPr>
                <a:spLocks noChangeShapeType="1"/>
              </p:cNvSpPr>
              <p:nvPr/>
            </p:nvSpPr>
            <p:spPr bwMode="auto">
              <a:xfrm flipV="1">
                <a:off x="1943101" y="5568318"/>
                <a:ext cx="0" cy="6400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86" name="Line 701"/>
              <p:cNvSpPr>
                <a:spLocks noChangeShapeType="1"/>
              </p:cNvSpPr>
              <p:nvPr/>
            </p:nvSpPr>
            <p:spPr bwMode="auto">
              <a:xfrm flipV="1">
                <a:off x="2828926" y="5568318"/>
                <a:ext cx="0" cy="6400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87" name="Line 702"/>
              <p:cNvSpPr>
                <a:spLocks noChangeShapeType="1"/>
              </p:cNvSpPr>
              <p:nvPr/>
            </p:nvSpPr>
            <p:spPr bwMode="auto">
              <a:xfrm flipV="1">
                <a:off x="3705227" y="5568318"/>
                <a:ext cx="0" cy="6400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88" name="Line 703"/>
              <p:cNvSpPr>
                <a:spLocks noChangeShapeType="1"/>
              </p:cNvSpPr>
              <p:nvPr/>
            </p:nvSpPr>
            <p:spPr bwMode="auto">
              <a:xfrm flipV="1">
                <a:off x="4581527" y="5568318"/>
                <a:ext cx="0" cy="6400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89" name="Line 704"/>
              <p:cNvSpPr>
                <a:spLocks noChangeShapeType="1"/>
              </p:cNvSpPr>
              <p:nvPr/>
            </p:nvSpPr>
            <p:spPr bwMode="auto">
              <a:xfrm flipV="1">
                <a:off x="5457827" y="5568318"/>
                <a:ext cx="0" cy="6400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90" name="Line 705"/>
              <p:cNvSpPr>
                <a:spLocks noChangeShapeType="1"/>
              </p:cNvSpPr>
              <p:nvPr/>
            </p:nvSpPr>
            <p:spPr bwMode="auto">
              <a:xfrm flipV="1">
                <a:off x="6343652" y="5568318"/>
                <a:ext cx="0" cy="6400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91" name="Line 706"/>
              <p:cNvSpPr>
                <a:spLocks noChangeShapeType="1"/>
              </p:cNvSpPr>
              <p:nvPr/>
            </p:nvSpPr>
            <p:spPr bwMode="auto">
              <a:xfrm flipV="1">
                <a:off x="7219952" y="5568318"/>
                <a:ext cx="0" cy="6400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92" name="Line 707"/>
              <p:cNvSpPr>
                <a:spLocks noChangeShapeType="1"/>
              </p:cNvSpPr>
              <p:nvPr/>
            </p:nvSpPr>
            <p:spPr bwMode="auto">
              <a:xfrm flipV="1">
                <a:off x="8096252" y="5568318"/>
                <a:ext cx="0" cy="6400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93" name="Line 691"/>
              <p:cNvSpPr>
                <a:spLocks noChangeShapeType="1"/>
              </p:cNvSpPr>
              <p:nvPr/>
            </p:nvSpPr>
            <p:spPr bwMode="auto">
              <a:xfrm>
                <a:off x="4514939" y="4443413"/>
                <a:ext cx="6400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95" name="Line 691"/>
              <p:cNvSpPr>
                <a:spLocks noChangeShapeType="1"/>
              </p:cNvSpPr>
              <p:nvPr/>
            </p:nvSpPr>
            <p:spPr bwMode="auto">
              <a:xfrm>
                <a:off x="4509880" y="5002063"/>
                <a:ext cx="6400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3097" name="Text Box 2"/>
          <p:cNvSpPr txBox="1">
            <a:spLocks noChangeArrowheads="1"/>
          </p:cNvSpPr>
          <p:nvPr/>
        </p:nvSpPr>
        <p:spPr bwMode="auto">
          <a:xfrm>
            <a:off x="36036" y="-49940"/>
            <a:ext cx="9078254" cy="954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en-US" b="1" dirty="0" smtClean="0">
                <a:solidFill>
                  <a:srgbClr val="191919"/>
                </a:solidFill>
                <a:latin typeface="Arial" charset="0"/>
                <a:ea typeface="ＭＳ Ｐゴシック" pitchFamily="34" charset="-128"/>
              </a:rPr>
              <a:t>Mouse kidney lipids changed following IR (0.5/6hrs)</a:t>
            </a:r>
          </a:p>
          <a:p>
            <a:r>
              <a:rPr lang="en-US" altLang="en-US" b="1" dirty="0" smtClean="0">
                <a:solidFill>
                  <a:srgbClr val="191919"/>
                </a:solidFill>
                <a:latin typeface="Arial" charset="0"/>
                <a:ea typeface="ＭＳ Ｐゴシック" pitchFamily="34" charset="-128"/>
              </a:rPr>
              <a:t>(</a:t>
            </a:r>
            <a:r>
              <a:rPr lang="en-US" altLang="en-US" sz="2400" b="1" dirty="0" smtClean="0">
                <a:solidFill>
                  <a:srgbClr val="191919"/>
                </a:solidFill>
                <a:latin typeface="Arial" charset="0"/>
                <a:ea typeface="ＭＳ Ｐゴシック" pitchFamily="34" charset="-128"/>
              </a:rPr>
              <a:t>5600 Triple-TOF SWATH negative mode</a:t>
            </a:r>
            <a:r>
              <a:rPr lang="en-US" altLang="en-US" b="1" dirty="0" smtClean="0">
                <a:solidFill>
                  <a:srgbClr val="191919"/>
                </a:solidFill>
                <a:latin typeface="Arial" charset="0"/>
                <a:ea typeface="ＭＳ Ｐゴシック" pitchFamily="34" charset="-128"/>
              </a:rPr>
              <a:t>).</a:t>
            </a:r>
          </a:p>
        </p:txBody>
      </p:sp>
      <p:sp>
        <p:nvSpPr>
          <p:cNvPr id="3098" name="Rectangle 393"/>
          <p:cNvSpPr>
            <a:spLocks noChangeArrowheads="1"/>
          </p:cNvSpPr>
          <p:nvPr/>
        </p:nvSpPr>
        <p:spPr bwMode="auto">
          <a:xfrm rot="16200000">
            <a:off x="3727912" y="1837592"/>
            <a:ext cx="652423" cy="246221"/>
          </a:xfrm>
          <a:prstGeom prst="rect">
            <a:avLst/>
          </a:prstGeom>
          <a:noFill/>
          <a:ln>
            <a:noFill/>
          </a:ln>
          <a:extLst/>
        </p:spPr>
        <p:txBody>
          <a:bodyPr wrap="none" lIns="0" tIns="0" rIns="0" bIns="0">
            <a:spAutoFit/>
          </a:bodyPr>
          <a:lstStyle/>
          <a:p>
            <a:r>
              <a:rPr lang="en-US" altLang="en-US" sz="1600" b="1" dirty="0" smtClean="0">
                <a:solidFill>
                  <a:srgbClr val="000000"/>
                </a:solidFill>
                <a:latin typeface="Arial" charset="0"/>
                <a:ea typeface="ＭＳ Ｐゴシック" pitchFamily="34" charset="-128"/>
              </a:rPr>
              <a:t>-log</a:t>
            </a:r>
            <a:r>
              <a:rPr lang="en-US" altLang="en-US" sz="1600" b="1" baseline="-25000" dirty="0" smtClean="0">
                <a:solidFill>
                  <a:srgbClr val="000000"/>
                </a:solidFill>
                <a:latin typeface="Arial" charset="0"/>
                <a:ea typeface="ＭＳ Ｐゴシック" pitchFamily="34" charset="-128"/>
              </a:rPr>
              <a:t>10</a:t>
            </a:r>
            <a:r>
              <a:rPr lang="en-US" altLang="en-US" sz="1600" b="1" dirty="0" smtClean="0">
                <a:solidFill>
                  <a:srgbClr val="000000"/>
                </a:solidFill>
                <a:latin typeface="Arial" charset="0"/>
                <a:ea typeface="ＭＳ Ｐゴシック" pitchFamily="34" charset="-128"/>
              </a:rPr>
              <a:t>p</a:t>
            </a:r>
          </a:p>
        </p:txBody>
      </p:sp>
      <p:sp>
        <p:nvSpPr>
          <p:cNvPr id="3099" name="Rectangle 392"/>
          <p:cNvSpPr>
            <a:spLocks noChangeArrowheads="1"/>
          </p:cNvSpPr>
          <p:nvPr/>
        </p:nvSpPr>
        <p:spPr bwMode="auto">
          <a:xfrm>
            <a:off x="4225045" y="5903898"/>
            <a:ext cx="72295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600" b="1" dirty="0" smtClean="0">
                <a:solidFill>
                  <a:srgbClr val="000000"/>
                </a:solidFill>
                <a:latin typeface="Arial" charset="0"/>
                <a:ea typeface="ＭＳ Ｐゴシック" pitchFamily="34" charset="-128"/>
              </a:rPr>
              <a:t>Log</a:t>
            </a:r>
            <a:r>
              <a:rPr lang="en-US" altLang="en-US" sz="1600" b="1" baseline="-25000" dirty="0" smtClean="0">
                <a:solidFill>
                  <a:srgbClr val="000000"/>
                </a:solidFill>
                <a:latin typeface="Arial" charset="0"/>
                <a:ea typeface="ＭＳ Ｐゴシック" pitchFamily="34" charset="-128"/>
              </a:rPr>
              <a:t>2</a:t>
            </a:r>
            <a:r>
              <a:rPr lang="en-US" altLang="en-US" sz="1600" b="1" dirty="0" smtClean="0">
                <a:solidFill>
                  <a:srgbClr val="000000"/>
                </a:solidFill>
                <a:latin typeface="Arial" charset="0"/>
                <a:ea typeface="ＭＳ Ｐゴシック" pitchFamily="34" charset="-128"/>
              </a:rPr>
              <a:t>FC</a:t>
            </a:r>
            <a:endParaRPr lang="en-US" altLang="en-US" sz="1600" b="1" dirty="0" smtClean="0">
              <a:solidFill>
                <a:srgbClr val="FFFFFF"/>
              </a:solidFill>
              <a:latin typeface="Arial" charset="0"/>
              <a:ea typeface="ＭＳ Ｐゴシック" pitchFamily="34" charset="-128"/>
            </a:endParaRPr>
          </a:p>
        </p:txBody>
      </p:sp>
      <p:sp>
        <p:nvSpPr>
          <p:cNvPr id="3103" name="Text Box 189"/>
          <p:cNvSpPr txBox="1"/>
          <p:nvPr/>
        </p:nvSpPr>
        <p:spPr>
          <a:xfrm>
            <a:off x="1194" y="6606754"/>
            <a:ext cx="3109647" cy="365362"/>
          </a:xfrm>
          <a:prstGeom prst="rect">
            <a:avLst/>
          </a:prstGeom>
          <a:noFill/>
          <a:ln>
            <a:noFill/>
          </a:ln>
          <a:effectLst/>
          <a:extLst>
            <a:ext uri="{FAA26D3D-D897-4be2-8F04-BA451C77F1D7}">
              <ma14:placeholderFlag xmlns:ma14="http://schemas.microsoft.com/office/mac/drawingml/2011/main" xmlns=""/>
            </a:ext>
            <a:ext uri="{C572A759-6A51-4108-AA02-DFA0A04FC94B}">
              <ma14:wrappingTextBoxFlag xmlns:ma14="http://schemas.microsoft.com/office/mac/drawingml/2011/main" xmln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r>
              <a:rPr lang="en-US" sz="1200" dirty="0" smtClean="0">
                <a:solidFill>
                  <a:prstClr val="black"/>
                </a:solidFill>
                <a:ea typeface="ＭＳ 明朝"/>
              </a:rPr>
              <a:t>8-10 weeks old C57Bl6/J (n=6)</a:t>
            </a:r>
            <a:endParaRPr lang="en-US" sz="1200" dirty="0">
              <a:solidFill>
                <a:prstClr val="black"/>
              </a:solidFill>
              <a:ea typeface="ＭＳ 明朝"/>
            </a:endParaRPr>
          </a:p>
        </p:txBody>
      </p:sp>
      <p:sp>
        <p:nvSpPr>
          <p:cNvPr id="3105" name="TextBox 3104"/>
          <p:cNvSpPr txBox="1"/>
          <p:nvPr/>
        </p:nvSpPr>
        <p:spPr>
          <a:xfrm>
            <a:off x="2232145" y="2109754"/>
            <a:ext cx="1404552" cy="553998"/>
          </a:xfrm>
          <a:prstGeom prst="rect">
            <a:avLst/>
          </a:prstGeom>
          <a:noFill/>
        </p:spPr>
        <p:txBody>
          <a:bodyPr wrap="none" rtlCol="0">
            <a:spAutoFit/>
          </a:bodyPr>
          <a:lstStyle/>
          <a:p>
            <a:r>
              <a:rPr lang="en-US" sz="1600" b="1" dirty="0" smtClean="0">
                <a:solidFill>
                  <a:srgbClr val="FF0000"/>
                </a:solidFill>
                <a:latin typeface="Arial" panose="020B0604020202020204" pitchFamily="34" charset="0"/>
              </a:rPr>
              <a:t>PC 16:0/18:2</a:t>
            </a:r>
          </a:p>
          <a:p>
            <a:r>
              <a:rPr lang="en-US" sz="1400" dirty="0" smtClean="0">
                <a:solidFill>
                  <a:srgbClr val="000000"/>
                </a:solidFill>
                <a:latin typeface="Arial" panose="020B0604020202020204" pitchFamily="34" charset="0"/>
              </a:rPr>
              <a:t>844.8_255.2</a:t>
            </a:r>
            <a:endParaRPr lang="en-US" sz="1400" dirty="0">
              <a:solidFill>
                <a:srgbClr val="000000"/>
              </a:solidFill>
              <a:latin typeface="Arial" panose="020B0604020202020204" pitchFamily="34" charset="0"/>
            </a:endParaRPr>
          </a:p>
        </p:txBody>
      </p:sp>
      <p:cxnSp>
        <p:nvCxnSpPr>
          <p:cNvPr id="3106" name="Straight Arrow Connector 3105"/>
          <p:cNvCxnSpPr/>
          <p:nvPr/>
        </p:nvCxnSpPr>
        <p:spPr>
          <a:xfrm flipH="1" flipV="1">
            <a:off x="3521076" y="2387287"/>
            <a:ext cx="438150" cy="279954"/>
          </a:xfrm>
          <a:prstGeom prst="straightConnector1">
            <a:avLst/>
          </a:prstGeom>
          <a:ln w="19050">
            <a:solidFill>
              <a:srgbClr val="FF0000"/>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sp>
        <p:nvSpPr>
          <p:cNvPr id="3107" name="TextBox 3106"/>
          <p:cNvSpPr txBox="1"/>
          <p:nvPr/>
        </p:nvSpPr>
        <p:spPr>
          <a:xfrm>
            <a:off x="5472115" y="2476927"/>
            <a:ext cx="1200970" cy="553998"/>
          </a:xfrm>
          <a:prstGeom prst="rect">
            <a:avLst/>
          </a:prstGeom>
          <a:noFill/>
        </p:spPr>
        <p:txBody>
          <a:bodyPr wrap="none" rtlCol="0">
            <a:spAutoFit/>
          </a:bodyPr>
          <a:lstStyle/>
          <a:p>
            <a:r>
              <a:rPr lang="en-US" sz="1600" b="1" dirty="0" smtClean="0">
                <a:solidFill>
                  <a:srgbClr val="FF0000"/>
                </a:solidFill>
                <a:latin typeface="Arial" panose="020B0604020202020204" pitchFamily="34" charset="0"/>
              </a:rPr>
              <a:t>LPI O-28:0</a:t>
            </a:r>
          </a:p>
          <a:p>
            <a:r>
              <a:rPr lang="en-US" sz="1400" dirty="0" smtClean="0">
                <a:solidFill>
                  <a:srgbClr val="000000"/>
                </a:solidFill>
                <a:latin typeface="Arial" panose="020B0604020202020204" pitchFamily="34" charset="0"/>
              </a:rPr>
              <a:t>725.5_223.0</a:t>
            </a:r>
            <a:endParaRPr lang="en-US" sz="1400" dirty="0">
              <a:solidFill>
                <a:srgbClr val="000000"/>
              </a:solidFill>
              <a:latin typeface="Arial" panose="020B0604020202020204" pitchFamily="34" charset="0"/>
            </a:endParaRPr>
          </a:p>
        </p:txBody>
      </p:sp>
      <p:cxnSp>
        <p:nvCxnSpPr>
          <p:cNvPr id="3108" name="Straight Arrow Connector 3107"/>
          <p:cNvCxnSpPr/>
          <p:nvPr/>
        </p:nvCxnSpPr>
        <p:spPr>
          <a:xfrm flipH="1">
            <a:off x="5372811" y="2947988"/>
            <a:ext cx="251702" cy="382845"/>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3110" name="TextBox 3109"/>
          <p:cNvSpPr txBox="1"/>
          <p:nvPr/>
        </p:nvSpPr>
        <p:spPr>
          <a:xfrm>
            <a:off x="5892499" y="3403601"/>
            <a:ext cx="1178528" cy="553998"/>
          </a:xfrm>
          <a:prstGeom prst="rect">
            <a:avLst/>
          </a:prstGeom>
          <a:noFill/>
        </p:spPr>
        <p:txBody>
          <a:bodyPr wrap="none" rtlCol="0">
            <a:spAutoFit/>
          </a:bodyPr>
          <a:lstStyle/>
          <a:p>
            <a:r>
              <a:rPr lang="en-US" sz="1600" b="1" dirty="0" smtClean="0">
                <a:solidFill>
                  <a:srgbClr val="FF0000"/>
                </a:solidFill>
                <a:latin typeface="Arial" panose="020B0604020202020204" pitchFamily="34" charset="0"/>
              </a:rPr>
              <a:t>PE 46:2</a:t>
            </a:r>
          </a:p>
          <a:p>
            <a:r>
              <a:rPr lang="en-US" sz="1400" dirty="0" smtClean="0">
                <a:solidFill>
                  <a:srgbClr val="000000"/>
                </a:solidFill>
                <a:latin typeface="Arial" panose="020B0604020202020204" pitchFamily="34" charset="0"/>
              </a:rPr>
              <a:t>882.8_196.0</a:t>
            </a:r>
            <a:endParaRPr lang="en-US" sz="1400" dirty="0">
              <a:solidFill>
                <a:srgbClr val="000000"/>
              </a:solidFill>
              <a:latin typeface="Arial" panose="020B0604020202020204" pitchFamily="34" charset="0"/>
            </a:endParaRPr>
          </a:p>
        </p:txBody>
      </p:sp>
      <p:sp>
        <p:nvSpPr>
          <p:cNvPr id="3112" name="TextBox 3111"/>
          <p:cNvSpPr txBox="1"/>
          <p:nvPr/>
        </p:nvSpPr>
        <p:spPr>
          <a:xfrm>
            <a:off x="8025401" y="3127415"/>
            <a:ext cx="1178528" cy="553998"/>
          </a:xfrm>
          <a:prstGeom prst="rect">
            <a:avLst/>
          </a:prstGeom>
          <a:noFill/>
        </p:spPr>
        <p:txBody>
          <a:bodyPr wrap="none" rtlCol="0">
            <a:spAutoFit/>
          </a:bodyPr>
          <a:lstStyle/>
          <a:p>
            <a:r>
              <a:rPr lang="en-US" sz="1600" b="1" dirty="0" smtClean="0">
                <a:solidFill>
                  <a:srgbClr val="FF0000"/>
                </a:solidFill>
                <a:latin typeface="Arial" panose="020B0604020202020204" pitchFamily="34" charset="0"/>
              </a:rPr>
              <a:t>PE 46:2</a:t>
            </a:r>
          </a:p>
          <a:p>
            <a:r>
              <a:rPr lang="en-US" sz="1400" dirty="0" smtClean="0">
                <a:solidFill>
                  <a:srgbClr val="000000"/>
                </a:solidFill>
                <a:latin typeface="Arial" panose="020B0604020202020204" pitchFamily="34" charset="0"/>
              </a:rPr>
              <a:t>882.8_196.0</a:t>
            </a:r>
            <a:endParaRPr lang="en-US" sz="1400" dirty="0">
              <a:solidFill>
                <a:srgbClr val="000000"/>
              </a:solidFill>
              <a:latin typeface="Arial" panose="020B0604020202020204" pitchFamily="34" charset="0"/>
            </a:endParaRPr>
          </a:p>
        </p:txBody>
      </p:sp>
      <p:cxnSp>
        <p:nvCxnSpPr>
          <p:cNvPr id="3114" name="Straight Arrow Connector 3113"/>
          <p:cNvCxnSpPr/>
          <p:nvPr/>
        </p:nvCxnSpPr>
        <p:spPr>
          <a:xfrm flipH="1">
            <a:off x="7532399" y="3409475"/>
            <a:ext cx="594602" cy="185995"/>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115" name="Straight Arrow Connector 3114"/>
          <p:cNvCxnSpPr/>
          <p:nvPr/>
        </p:nvCxnSpPr>
        <p:spPr>
          <a:xfrm flipH="1" flipV="1">
            <a:off x="6775450" y="3598863"/>
            <a:ext cx="460376" cy="72550"/>
          </a:xfrm>
          <a:prstGeom prst="straightConnector1">
            <a:avLst/>
          </a:prstGeom>
          <a:ln w="19050">
            <a:solidFill>
              <a:srgbClr val="FF0000"/>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118" name="Straight Arrow Connector 3117"/>
          <p:cNvCxnSpPr/>
          <p:nvPr/>
        </p:nvCxnSpPr>
        <p:spPr>
          <a:xfrm flipV="1">
            <a:off x="7405688" y="3017838"/>
            <a:ext cx="95250" cy="527051"/>
          </a:xfrm>
          <a:prstGeom prst="straightConnector1">
            <a:avLst/>
          </a:prstGeom>
          <a:ln w="19050">
            <a:solidFill>
              <a:srgbClr val="FF0000"/>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sp>
        <p:nvSpPr>
          <p:cNvPr id="3117" name="TextBox 3116"/>
          <p:cNvSpPr txBox="1"/>
          <p:nvPr/>
        </p:nvSpPr>
        <p:spPr>
          <a:xfrm>
            <a:off x="7060912" y="2546777"/>
            <a:ext cx="1622560" cy="553998"/>
          </a:xfrm>
          <a:prstGeom prst="rect">
            <a:avLst/>
          </a:prstGeom>
          <a:solidFill>
            <a:schemeClr val="bg1"/>
          </a:solidFill>
          <a:ln w="12700">
            <a:solidFill>
              <a:srgbClr val="FF0000"/>
            </a:solidFill>
            <a:prstDash val="sysDash"/>
          </a:ln>
        </p:spPr>
        <p:txBody>
          <a:bodyPr wrap="none" rtlCol="0">
            <a:spAutoFit/>
          </a:bodyPr>
          <a:lstStyle/>
          <a:p>
            <a:r>
              <a:rPr lang="en-US" sz="1600" b="1" dirty="0" smtClean="0">
                <a:solidFill>
                  <a:srgbClr val="FF0000"/>
                </a:solidFill>
                <a:latin typeface="Arial" panose="020B0604020202020204" pitchFamily="34" charset="0"/>
              </a:rPr>
              <a:t>PE O-14:0/20:4</a:t>
            </a:r>
          </a:p>
          <a:p>
            <a:r>
              <a:rPr lang="en-US" sz="1400" dirty="0" smtClean="0">
                <a:solidFill>
                  <a:srgbClr val="000000"/>
                </a:solidFill>
                <a:latin typeface="Arial" panose="020B0604020202020204" pitchFamily="34" charset="0"/>
              </a:rPr>
              <a:t>696.5_303.2</a:t>
            </a:r>
            <a:endParaRPr lang="en-US" sz="1400" dirty="0">
              <a:solidFill>
                <a:srgbClr val="000000"/>
              </a:solidFill>
              <a:latin typeface="Arial" panose="020B0604020202020204" pitchFamily="34" charset="0"/>
            </a:endParaRPr>
          </a:p>
        </p:txBody>
      </p:sp>
      <p:sp>
        <p:nvSpPr>
          <p:cNvPr id="3121" name="TextBox 3120"/>
          <p:cNvSpPr txBox="1"/>
          <p:nvPr/>
        </p:nvSpPr>
        <p:spPr>
          <a:xfrm>
            <a:off x="7048212" y="1324015"/>
            <a:ext cx="1393330" cy="553998"/>
          </a:xfrm>
          <a:prstGeom prst="rect">
            <a:avLst/>
          </a:prstGeom>
          <a:solidFill>
            <a:schemeClr val="bg1"/>
          </a:solidFill>
          <a:ln w="12700">
            <a:solidFill>
              <a:srgbClr val="FF0000"/>
            </a:solidFill>
            <a:prstDash val="sysDash"/>
          </a:ln>
        </p:spPr>
        <p:txBody>
          <a:bodyPr wrap="none" rtlCol="0">
            <a:spAutoFit/>
          </a:bodyPr>
          <a:lstStyle/>
          <a:p>
            <a:r>
              <a:rPr lang="en-US" sz="1600" b="1" dirty="0" smtClean="0">
                <a:solidFill>
                  <a:srgbClr val="FF0000"/>
                </a:solidFill>
                <a:latin typeface="Arial" panose="020B0604020202020204" pitchFamily="34" charset="0"/>
              </a:rPr>
              <a:t>PE 14:0/20:4</a:t>
            </a:r>
          </a:p>
          <a:p>
            <a:r>
              <a:rPr lang="en-US" sz="1400" dirty="0" smtClean="0">
                <a:solidFill>
                  <a:srgbClr val="000000"/>
                </a:solidFill>
                <a:latin typeface="Arial" panose="020B0604020202020204" pitchFamily="34" charset="0"/>
              </a:rPr>
              <a:t>710.5_227.2</a:t>
            </a:r>
            <a:endParaRPr lang="en-US" sz="1400" dirty="0">
              <a:solidFill>
                <a:srgbClr val="000000"/>
              </a:solidFill>
              <a:latin typeface="Arial" panose="020B0604020202020204" pitchFamily="34" charset="0"/>
            </a:endParaRPr>
          </a:p>
        </p:txBody>
      </p:sp>
      <p:sp>
        <p:nvSpPr>
          <p:cNvPr id="3133" name="TextBox 3132"/>
          <p:cNvSpPr txBox="1"/>
          <p:nvPr/>
        </p:nvSpPr>
        <p:spPr>
          <a:xfrm>
            <a:off x="5831765" y="932716"/>
            <a:ext cx="1178528" cy="553998"/>
          </a:xfrm>
          <a:prstGeom prst="rect">
            <a:avLst/>
          </a:prstGeom>
          <a:noFill/>
        </p:spPr>
        <p:txBody>
          <a:bodyPr wrap="none" rtlCol="0">
            <a:spAutoFit/>
          </a:bodyPr>
          <a:lstStyle/>
          <a:p>
            <a:r>
              <a:rPr lang="en-US" sz="1600" b="1" dirty="0" smtClean="0">
                <a:solidFill>
                  <a:srgbClr val="FF0000"/>
                </a:solidFill>
                <a:latin typeface="Arial" panose="020B0604020202020204" pitchFamily="34" charset="0"/>
              </a:rPr>
              <a:t>PE O-40:1</a:t>
            </a:r>
          </a:p>
          <a:p>
            <a:r>
              <a:rPr lang="en-US" sz="1400" dirty="0" smtClean="0">
                <a:solidFill>
                  <a:srgbClr val="000000"/>
                </a:solidFill>
                <a:latin typeface="Arial" panose="020B0604020202020204" pitchFamily="34" charset="0"/>
              </a:rPr>
              <a:t>786.7_196.0</a:t>
            </a:r>
            <a:endParaRPr lang="en-US" sz="1400" dirty="0">
              <a:solidFill>
                <a:srgbClr val="000000"/>
              </a:solidFill>
              <a:latin typeface="Arial" panose="020B0604020202020204" pitchFamily="34" charset="0"/>
            </a:endParaRPr>
          </a:p>
        </p:txBody>
      </p:sp>
      <p:cxnSp>
        <p:nvCxnSpPr>
          <p:cNvPr id="3134" name="Straight Arrow Connector 3133"/>
          <p:cNvCxnSpPr/>
          <p:nvPr/>
        </p:nvCxnSpPr>
        <p:spPr>
          <a:xfrm flipH="1">
            <a:off x="5557838" y="1227476"/>
            <a:ext cx="350127" cy="483214"/>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64839253"/>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298"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06900" y="4133850"/>
            <a:ext cx="1768475" cy="11112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5299"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487738" y="5283200"/>
            <a:ext cx="1219200" cy="109696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5300" name="TextBox 1"/>
          <p:cNvSpPr txBox="1">
            <a:spLocks noChangeArrowheads="1"/>
          </p:cNvSpPr>
          <p:nvPr/>
        </p:nvSpPr>
        <p:spPr bwMode="auto">
          <a:xfrm>
            <a:off x="0" y="41749"/>
            <a:ext cx="9144000" cy="8156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spcBef>
                <a:spcPct val="20000"/>
              </a:spcBef>
              <a:buFont typeface="Arial" pitchFamily="34" charset="0"/>
              <a:buChar char="•"/>
              <a:defRPr sz="3200">
                <a:solidFill>
                  <a:schemeClr val="tx1"/>
                </a:solidFill>
                <a:latin typeface="Calibri" pitchFamily="34" charset="0"/>
              </a:defRPr>
            </a:lvl1pPr>
            <a:lvl2pPr marL="742950" indent="-285750" defTabSz="457200">
              <a:spcBef>
                <a:spcPct val="20000"/>
              </a:spcBef>
              <a:buFont typeface="Arial" pitchFamily="34" charset="0"/>
              <a:buChar char="–"/>
              <a:defRPr sz="2800">
                <a:solidFill>
                  <a:schemeClr val="tx1"/>
                </a:solidFill>
                <a:latin typeface="Calibri" pitchFamily="34" charset="0"/>
              </a:defRPr>
            </a:lvl2pPr>
            <a:lvl3pPr marL="1143000" indent="-228600" defTabSz="457200">
              <a:spcBef>
                <a:spcPct val="20000"/>
              </a:spcBef>
              <a:buFont typeface="Arial" pitchFamily="34" charset="0"/>
              <a:buChar char="•"/>
              <a:defRPr sz="2400">
                <a:solidFill>
                  <a:schemeClr val="tx1"/>
                </a:solidFill>
                <a:latin typeface="Calibri" pitchFamily="34" charset="0"/>
              </a:defRPr>
            </a:lvl3pPr>
            <a:lvl4pPr marL="1600200" indent="-228600" defTabSz="457200">
              <a:spcBef>
                <a:spcPct val="20000"/>
              </a:spcBef>
              <a:buFont typeface="Arial" pitchFamily="34" charset="0"/>
              <a:buChar char="–"/>
              <a:defRPr sz="2000">
                <a:solidFill>
                  <a:schemeClr val="tx1"/>
                </a:solidFill>
                <a:latin typeface="Calibri" pitchFamily="34" charset="0"/>
              </a:defRPr>
            </a:lvl4pPr>
            <a:lvl5pPr marL="2057400" indent="-228600" defTabSz="4572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pPr>
            <a:r>
              <a:rPr lang="en-US" altLang="en-US" sz="2800" b="1" dirty="0">
                <a:solidFill>
                  <a:srgbClr val="000000"/>
                </a:solidFill>
                <a:latin typeface="Arial" pitchFamily="34" charset="0"/>
                <a:cs typeface="Arial" pitchFamily="34" charset="0"/>
              </a:rPr>
              <a:t>Vacuum sublimation is used to apply an even microscopically thin uniform layer of matrix compound onto tissue section</a:t>
            </a:r>
          </a:p>
          <a:p>
            <a:pPr algn="ctr" eaLnBrk="1" hangingPunct="1">
              <a:spcBef>
                <a:spcPct val="0"/>
              </a:spcBef>
              <a:buFontTx/>
              <a:buNone/>
            </a:pPr>
            <a:r>
              <a:rPr lang="en-US" altLang="en-US" sz="2800" b="1" dirty="0">
                <a:solidFill>
                  <a:srgbClr val="000000"/>
                </a:solidFill>
                <a:latin typeface="Arial" pitchFamily="34" charset="0"/>
                <a:cs typeface="Arial" pitchFamily="34" charset="0"/>
              </a:rPr>
              <a:t>without the need for solvents.</a:t>
            </a:r>
          </a:p>
          <a:p>
            <a:pPr algn="ctr" eaLnBrk="1" hangingPunct="1">
              <a:spcBef>
                <a:spcPct val="0"/>
              </a:spcBef>
              <a:buFontTx/>
              <a:buNone/>
            </a:pPr>
            <a:endParaRPr lang="en-US" altLang="en-US" sz="3000" dirty="0">
              <a:solidFill>
                <a:srgbClr val="000000"/>
              </a:solidFill>
              <a:latin typeface="Arial" pitchFamily="34" charset="0"/>
              <a:cs typeface="Arial" pitchFamily="34" charset="0"/>
            </a:endParaRPr>
          </a:p>
          <a:p>
            <a:pPr eaLnBrk="1" hangingPunct="1">
              <a:spcBef>
                <a:spcPct val="0"/>
              </a:spcBef>
              <a:buFontTx/>
              <a:buNone/>
            </a:pPr>
            <a:r>
              <a:rPr lang="en-US" altLang="en-US" sz="2400" dirty="0">
                <a:solidFill>
                  <a:srgbClr val="000000"/>
                </a:solidFill>
                <a:latin typeface="Arial" pitchFamily="34" charset="0"/>
                <a:cs typeface="Arial" pitchFamily="34" charset="0"/>
              </a:rPr>
              <a:t>	Sublimation: </a:t>
            </a:r>
            <a:r>
              <a:rPr lang="en-US" altLang="en-US" sz="2400" i="1" dirty="0">
                <a:solidFill>
                  <a:srgbClr val="000000"/>
                </a:solidFill>
                <a:latin typeface="Arial" pitchFamily="34" charset="0"/>
                <a:cs typeface="Arial" pitchFamily="34" charset="0"/>
              </a:rPr>
              <a:t>the transition of a substance from solid to</a:t>
            </a:r>
          </a:p>
          <a:p>
            <a:pPr eaLnBrk="1" hangingPunct="1">
              <a:spcBef>
                <a:spcPct val="0"/>
              </a:spcBef>
              <a:buFontTx/>
              <a:buNone/>
            </a:pPr>
            <a:r>
              <a:rPr lang="en-US" altLang="en-US" sz="2400" i="1" dirty="0">
                <a:solidFill>
                  <a:srgbClr val="000000"/>
                </a:solidFill>
                <a:latin typeface="Arial" pitchFamily="34" charset="0"/>
                <a:cs typeface="Arial" pitchFamily="34" charset="0"/>
              </a:rPr>
              <a:t>	gas phase without an intermediate liquid phase</a:t>
            </a:r>
            <a:r>
              <a:rPr lang="en-US" altLang="en-US" sz="2400" dirty="0">
                <a:solidFill>
                  <a:srgbClr val="000000"/>
                </a:solidFill>
                <a:latin typeface="Arial" pitchFamily="34" charset="0"/>
                <a:cs typeface="Arial" pitchFamily="34" charset="0"/>
              </a:rPr>
              <a:t>. </a:t>
            </a:r>
          </a:p>
          <a:p>
            <a:pPr eaLnBrk="1" hangingPunct="1">
              <a:spcBef>
                <a:spcPct val="0"/>
              </a:spcBef>
              <a:buFontTx/>
              <a:buNone/>
            </a:pPr>
            <a:endParaRPr lang="en-US" altLang="en-US" sz="2400" dirty="0">
              <a:solidFill>
                <a:srgbClr val="000000"/>
              </a:solidFill>
              <a:latin typeface="Arial" pitchFamily="34" charset="0"/>
              <a:cs typeface="Arial" pitchFamily="34" charset="0"/>
            </a:endParaRPr>
          </a:p>
          <a:p>
            <a:pPr eaLnBrk="1" hangingPunct="1">
              <a:spcBef>
                <a:spcPct val="0"/>
              </a:spcBef>
              <a:buFontTx/>
              <a:buNone/>
            </a:pPr>
            <a:endParaRPr lang="en-US" altLang="en-US" sz="2400" dirty="0">
              <a:solidFill>
                <a:srgbClr val="000000"/>
              </a:solidFill>
              <a:latin typeface="Arial" pitchFamily="34" charset="0"/>
              <a:cs typeface="Arial" pitchFamily="34" charset="0"/>
            </a:endParaRPr>
          </a:p>
          <a:p>
            <a:pPr algn="ctr" eaLnBrk="1" hangingPunct="1">
              <a:spcBef>
                <a:spcPct val="0"/>
              </a:spcBef>
              <a:buFontTx/>
              <a:buNone/>
            </a:pPr>
            <a:r>
              <a:rPr lang="en-US" altLang="en-US" sz="2800" dirty="0">
                <a:solidFill>
                  <a:srgbClr val="FF0000"/>
                </a:solidFill>
                <a:latin typeface="Arial" pitchFamily="34" charset="0"/>
                <a:cs typeface="Arial" pitchFamily="34" charset="0"/>
              </a:rPr>
              <a:t>MALDI matrices for lipid imaging:</a:t>
            </a:r>
          </a:p>
          <a:p>
            <a:pPr eaLnBrk="1" hangingPunct="1">
              <a:spcBef>
                <a:spcPct val="0"/>
              </a:spcBef>
              <a:buFontTx/>
              <a:buNone/>
            </a:pPr>
            <a:endParaRPr lang="en-US" altLang="en-US" sz="2400" dirty="0">
              <a:solidFill>
                <a:srgbClr val="FF0000"/>
              </a:solidFill>
              <a:latin typeface="Arial" pitchFamily="34" charset="0"/>
              <a:cs typeface="Arial" pitchFamily="34" charset="0"/>
            </a:endParaRPr>
          </a:p>
          <a:p>
            <a:pPr eaLnBrk="1" hangingPunct="1">
              <a:spcBef>
                <a:spcPct val="0"/>
              </a:spcBef>
              <a:buFontTx/>
              <a:buNone/>
            </a:pPr>
            <a:r>
              <a:rPr lang="en-US" altLang="en-US" sz="2400" dirty="0">
                <a:solidFill>
                  <a:srgbClr val="FF0000"/>
                </a:solidFill>
                <a:latin typeface="Arial" pitchFamily="34" charset="0"/>
                <a:cs typeface="Arial" pitchFamily="34" charset="0"/>
              </a:rPr>
              <a:t>DHB: 2,5-dihydrobenzoic acid						(+</a:t>
            </a:r>
            <a:r>
              <a:rPr lang="en-US" altLang="en-US" sz="2400" dirty="0" err="1">
                <a:solidFill>
                  <a:srgbClr val="FF0000"/>
                </a:solidFill>
                <a:latin typeface="Arial" pitchFamily="34" charset="0"/>
                <a:cs typeface="Arial" pitchFamily="34" charset="0"/>
              </a:rPr>
              <a:t>ve</a:t>
            </a:r>
            <a:r>
              <a:rPr lang="en-US" altLang="en-US" sz="2400" dirty="0">
                <a:solidFill>
                  <a:srgbClr val="FF0000"/>
                </a:solidFill>
                <a:latin typeface="Arial" pitchFamily="34" charset="0"/>
                <a:cs typeface="Arial" pitchFamily="34" charset="0"/>
              </a:rPr>
              <a:t> mode)		</a:t>
            </a:r>
          </a:p>
          <a:p>
            <a:pPr eaLnBrk="1" hangingPunct="1">
              <a:spcBef>
                <a:spcPct val="0"/>
              </a:spcBef>
              <a:buFontTx/>
              <a:buNone/>
            </a:pPr>
            <a:endParaRPr lang="en-US" altLang="en-US" sz="2400" dirty="0">
              <a:solidFill>
                <a:srgbClr val="FF0000"/>
              </a:solidFill>
              <a:latin typeface="Arial" pitchFamily="34" charset="0"/>
              <a:cs typeface="Arial" pitchFamily="34" charset="0"/>
            </a:endParaRPr>
          </a:p>
          <a:p>
            <a:pPr eaLnBrk="1" hangingPunct="1">
              <a:spcBef>
                <a:spcPct val="0"/>
              </a:spcBef>
              <a:buFontTx/>
              <a:buNone/>
            </a:pPr>
            <a:endParaRPr lang="en-US" altLang="en-US" sz="2400" dirty="0">
              <a:solidFill>
                <a:srgbClr val="FF0000"/>
              </a:solidFill>
              <a:latin typeface="Arial" pitchFamily="34" charset="0"/>
              <a:cs typeface="Arial" pitchFamily="34" charset="0"/>
            </a:endParaRPr>
          </a:p>
          <a:p>
            <a:pPr eaLnBrk="1" hangingPunct="1">
              <a:spcBef>
                <a:spcPct val="0"/>
              </a:spcBef>
              <a:buFontTx/>
              <a:buNone/>
            </a:pPr>
            <a:r>
              <a:rPr lang="en-US" altLang="en-US" sz="2400" dirty="0">
                <a:solidFill>
                  <a:srgbClr val="FF0000"/>
                </a:solidFill>
                <a:latin typeface="Arial" pitchFamily="34" charset="0"/>
                <a:cs typeface="Arial" pitchFamily="34" charset="0"/>
              </a:rPr>
              <a:t>1,5-diaminonapthalene					(-</a:t>
            </a:r>
            <a:r>
              <a:rPr lang="en-US" altLang="en-US" sz="2400" dirty="0" err="1">
                <a:solidFill>
                  <a:srgbClr val="FF0000"/>
                </a:solidFill>
                <a:latin typeface="Arial" pitchFamily="34" charset="0"/>
                <a:cs typeface="Arial" pitchFamily="34" charset="0"/>
              </a:rPr>
              <a:t>ve</a:t>
            </a:r>
            <a:r>
              <a:rPr lang="en-US" altLang="en-US" sz="2400" dirty="0">
                <a:solidFill>
                  <a:srgbClr val="FF0000"/>
                </a:solidFill>
                <a:latin typeface="Arial" pitchFamily="34" charset="0"/>
                <a:cs typeface="Arial" pitchFamily="34" charset="0"/>
              </a:rPr>
              <a:t> mode)					</a:t>
            </a:r>
          </a:p>
          <a:p>
            <a:pPr eaLnBrk="1" hangingPunct="1">
              <a:spcBef>
                <a:spcPct val="0"/>
              </a:spcBef>
              <a:buFontTx/>
              <a:buNone/>
            </a:pPr>
            <a:endParaRPr lang="en-US" altLang="en-US" sz="2400" dirty="0">
              <a:solidFill>
                <a:srgbClr val="FF0000"/>
              </a:solidFill>
              <a:latin typeface="Arial" pitchFamily="34" charset="0"/>
              <a:cs typeface="Arial" pitchFamily="34" charset="0"/>
            </a:endParaRPr>
          </a:p>
          <a:p>
            <a:pPr algn="ctr" eaLnBrk="1" hangingPunct="1">
              <a:spcBef>
                <a:spcPct val="0"/>
              </a:spcBef>
              <a:buFontTx/>
              <a:buNone/>
            </a:pPr>
            <a:endParaRPr lang="en-US" altLang="en-US" sz="2400" dirty="0">
              <a:solidFill>
                <a:srgbClr val="FF0000"/>
              </a:solidFill>
              <a:latin typeface="Arial" pitchFamily="34" charset="0"/>
              <a:cs typeface="Arial" pitchFamily="34" charset="0"/>
            </a:endParaRPr>
          </a:p>
          <a:p>
            <a:pPr algn="ctr" eaLnBrk="1" hangingPunct="1">
              <a:spcBef>
                <a:spcPct val="0"/>
              </a:spcBef>
              <a:buFontTx/>
              <a:buNone/>
            </a:pPr>
            <a:endParaRPr lang="en-US" altLang="en-US" sz="3000" dirty="0">
              <a:solidFill>
                <a:srgbClr val="000000"/>
              </a:solidFill>
              <a:latin typeface="Arial" pitchFamily="34" charset="0"/>
              <a:cs typeface="Arial" pitchFamily="34" charset="0"/>
            </a:endParaRPr>
          </a:p>
          <a:p>
            <a:pPr algn="ctr" eaLnBrk="1" hangingPunct="1">
              <a:spcBef>
                <a:spcPct val="0"/>
              </a:spcBef>
              <a:buFontTx/>
              <a:buNone/>
            </a:pPr>
            <a:endParaRPr lang="en-US" altLang="en-US" sz="3000" dirty="0">
              <a:solidFill>
                <a:srgbClr val="000000"/>
              </a:solidFill>
              <a:latin typeface="Arial" pitchFamily="34" charset="0"/>
              <a:cs typeface="Arial" pitchFamily="34" charset="0"/>
            </a:endParaRPr>
          </a:p>
          <a:p>
            <a:pPr algn="ctr" eaLnBrk="1" hangingPunct="1">
              <a:spcBef>
                <a:spcPct val="0"/>
              </a:spcBef>
              <a:buFontTx/>
              <a:buNone/>
            </a:pPr>
            <a:endParaRPr lang="en-US" altLang="en-US" sz="3000" dirty="0">
              <a:solidFill>
                <a:srgbClr val="000000"/>
              </a:solidFill>
              <a:latin typeface="Arial" pitchFamily="34" charset="0"/>
              <a:cs typeface="Arial" pitchFamily="34" charset="0"/>
            </a:endParaRPr>
          </a:p>
        </p:txBody>
      </p:sp>
    </p:spTree>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4" name="Picture 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85819" y="3040389"/>
            <a:ext cx="3517697" cy="24904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Text Box 403"/>
          <p:cNvSpPr txBox="1">
            <a:spLocks noChangeAspect="1" noChangeArrowheads="1"/>
          </p:cNvSpPr>
          <p:nvPr/>
        </p:nvSpPr>
        <p:spPr bwMode="auto">
          <a:xfrm>
            <a:off x="2387985" y="1620127"/>
            <a:ext cx="32412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eaLnBrk="1" fontAlgn="auto" hangingPunct="1">
              <a:spcBef>
                <a:spcPct val="0"/>
              </a:spcBef>
              <a:spcAft>
                <a:spcPts val="0"/>
              </a:spcAft>
              <a:buClrTx/>
              <a:buSzTx/>
              <a:buFontTx/>
              <a:buNone/>
              <a:defRPr/>
            </a:pPr>
            <a:r>
              <a:rPr lang="en-US" altLang="en-US" sz="1400" kern="0" dirty="0">
                <a:solidFill>
                  <a:srgbClr val="191919"/>
                </a:solidFill>
                <a:latin typeface="Arial" pitchFamily="34" charset="0"/>
                <a:cs typeface="Arial" pitchFamily="34" charset="0"/>
              </a:rPr>
              <a:t>O</a:t>
            </a:r>
          </a:p>
        </p:txBody>
      </p:sp>
      <p:sp>
        <p:nvSpPr>
          <p:cNvPr id="7" name="Text Box 390"/>
          <p:cNvSpPr txBox="1">
            <a:spLocks noChangeAspect="1" noChangeArrowheads="1"/>
          </p:cNvSpPr>
          <p:nvPr/>
        </p:nvSpPr>
        <p:spPr bwMode="auto">
          <a:xfrm>
            <a:off x="1551789" y="2090077"/>
            <a:ext cx="32412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eaLnBrk="1" fontAlgn="auto" hangingPunct="1">
              <a:spcBef>
                <a:spcPct val="0"/>
              </a:spcBef>
              <a:spcAft>
                <a:spcPts val="0"/>
              </a:spcAft>
              <a:buClrTx/>
              <a:buSzTx/>
              <a:buFontTx/>
              <a:buNone/>
              <a:defRPr/>
            </a:pPr>
            <a:r>
              <a:rPr lang="en-US" altLang="en-US" sz="1400" kern="0" dirty="0">
                <a:solidFill>
                  <a:srgbClr val="FF0000"/>
                </a:solidFill>
                <a:latin typeface="Arial" pitchFamily="34" charset="0"/>
                <a:cs typeface="Arial" pitchFamily="34" charset="0"/>
              </a:rPr>
              <a:t>O</a:t>
            </a:r>
          </a:p>
        </p:txBody>
      </p:sp>
      <p:sp>
        <p:nvSpPr>
          <p:cNvPr id="8" name="Text Box 391"/>
          <p:cNvSpPr txBox="1">
            <a:spLocks noChangeAspect="1" noChangeArrowheads="1"/>
          </p:cNvSpPr>
          <p:nvPr/>
        </p:nvSpPr>
        <p:spPr bwMode="auto">
          <a:xfrm>
            <a:off x="1728064" y="1870952"/>
            <a:ext cx="32412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eaLnBrk="1" fontAlgn="auto" hangingPunct="1">
              <a:spcBef>
                <a:spcPct val="0"/>
              </a:spcBef>
              <a:spcAft>
                <a:spcPts val="0"/>
              </a:spcAft>
              <a:buClrTx/>
              <a:buSzTx/>
              <a:buFontTx/>
              <a:buNone/>
              <a:defRPr/>
            </a:pPr>
            <a:r>
              <a:rPr lang="en-US" altLang="en-US" sz="1400" kern="0" dirty="0">
                <a:solidFill>
                  <a:srgbClr val="191919"/>
                </a:solidFill>
                <a:latin typeface="Arial" pitchFamily="34" charset="0"/>
                <a:cs typeface="Arial" pitchFamily="34" charset="0"/>
              </a:rPr>
              <a:t>O</a:t>
            </a:r>
          </a:p>
        </p:txBody>
      </p:sp>
      <p:sp>
        <p:nvSpPr>
          <p:cNvPr id="12" name="Text Box 395"/>
          <p:cNvSpPr txBox="1">
            <a:spLocks noChangeAspect="1" noChangeArrowheads="1"/>
          </p:cNvSpPr>
          <p:nvPr/>
        </p:nvSpPr>
        <p:spPr bwMode="auto">
          <a:xfrm>
            <a:off x="1787900" y="1725298"/>
            <a:ext cx="32412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eaLnBrk="1" fontAlgn="auto" hangingPunct="1">
              <a:spcBef>
                <a:spcPct val="0"/>
              </a:spcBef>
              <a:spcAft>
                <a:spcPts val="0"/>
              </a:spcAft>
              <a:buClrTx/>
              <a:buSzTx/>
              <a:buFontTx/>
              <a:buNone/>
              <a:defRPr/>
            </a:pPr>
            <a:r>
              <a:rPr lang="en-US" altLang="en-US" sz="1400" kern="0" dirty="0" smtClean="0">
                <a:solidFill>
                  <a:srgbClr val="191919"/>
                </a:solidFill>
                <a:latin typeface="Arial" pitchFamily="34" charset="0"/>
                <a:cs typeface="Arial" pitchFamily="34" charset="0"/>
              </a:rPr>
              <a:t>O</a:t>
            </a:r>
            <a:endParaRPr lang="en-US" altLang="en-US" sz="1400" kern="0" dirty="0">
              <a:solidFill>
                <a:srgbClr val="191919"/>
              </a:solidFill>
              <a:latin typeface="Arial" pitchFamily="34" charset="0"/>
              <a:cs typeface="Arial" pitchFamily="34" charset="0"/>
            </a:endParaRPr>
          </a:p>
        </p:txBody>
      </p:sp>
      <p:sp>
        <p:nvSpPr>
          <p:cNvPr id="14" name="Text Box 397"/>
          <p:cNvSpPr txBox="1">
            <a:spLocks noChangeAspect="1" noChangeArrowheads="1"/>
          </p:cNvSpPr>
          <p:nvPr/>
        </p:nvSpPr>
        <p:spPr bwMode="auto">
          <a:xfrm>
            <a:off x="2147480" y="1914608"/>
            <a:ext cx="32412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eaLnBrk="1" fontAlgn="auto" hangingPunct="1">
              <a:spcBef>
                <a:spcPct val="0"/>
              </a:spcBef>
              <a:spcAft>
                <a:spcPts val="0"/>
              </a:spcAft>
              <a:buClrTx/>
              <a:buSzTx/>
              <a:buFontTx/>
              <a:buNone/>
              <a:defRPr/>
            </a:pPr>
            <a:r>
              <a:rPr lang="en-US" altLang="en-US" sz="1400" kern="0">
                <a:solidFill>
                  <a:srgbClr val="191919"/>
                </a:solidFill>
                <a:latin typeface="Arial" pitchFamily="34" charset="0"/>
                <a:cs typeface="Arial" pitchFamily="34" charset="0"/>
              </a:rPr>
              <a:t>O</a:t>
            </a:r>
          </a:p>
        </p:txBody>
      </p:sp>
      <p:sp>
        <p:nvSpPr>
          <p:cNvPr id="18" name="Text Box 401"/>
          <p:cNvSpPr txBox="1">
            <a:spLocks noChangeAspect="1" noChangeArrowheads="1"/>
          </p:cNvSpPr>
          <p:nvPr/>
        </p:nvSpPr>
        <p:spPr bwMode="auto">
          <a:xfrm rot="10809098">
            <a:off x="2691457" y="1907165"/>
            <a:ext cx="32412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eaLnBrk="1" fontAlgn="auto" hangingPunct="1">
              <a:spcBef>
                <a:spcPct val="0"/>
              </a:spcBef>
              <a:spcAft>
                <a:spcPts val="0"/>
              </a:spcAft>
              <a:buClrTx/>
              <a:buSzTx/>
              <a:buFontTx/>
              <a:buNone/>
              <a:defRPr/>
            </a:pPr>
            <a:r>
              <a:rPr lang="en-US" altLang="en-US" sz="1400" kern="0" dirty="0">
                <a:solidFill>
                  <a:srgbClr val="191919"/>
                </a:solidFill>
                <a:latin typeface="Arial" pitchFamily="34" charset="0"/>
                <a:cs typeface="Arial" pitchFamily="34" charset="0"/>
              </a:rPr>
              <a:t>O</a:t>
            </a:r>
          </a:p>
        </p:txBody>
      </p:sp>
      <p:sp>
        <p:nvSpPr>
          <p:cNvPr id="23" name="Text Box 407"/>
          <p:cNvSpPr txBox="1">
            <a:spLocks noChangeAspect="1" noChangeArrowheads="1"/>
          </p:cNvSpPr>
          <p:nvPr/>
        </p:nvSpPr>
        <p:spPr bwMode="auto">
          <a:xfrm>
            <a:off x="2417355" y="1910639"/>
            <a:ext cx="304892"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eaLnBrk="1" fontAlgn="auto" hangingPunct="1">
              <a:spcBef>
                <a:spcPct val="0"/>
              </a:spcBef>
              <a:spcAft>
                <a:spcPts val="0"/>
              </a:spcAft>
              <a:buClrTx/>
              <a:buSzTx/>
              <a:buFontTx/>
              <a:buNone/>
              <a:defRPr/>
            </a:pPr>
            <a:r>
              <a:rPr lang="en-US" altLang="en-US" sz="1400" kern="0" dirty="0">
                <a:solidFill>
                  <a:srgbClr val="191919"/>
                </a:solidFill>
                <a:latin typeface="Arial" pitchFamily="34" charset="0"/>
                <a:cs typeface="Arial" pitchFamily="34" charset="0"/>
              </a:rPr>
              <a:t>P</a:t>
            </a:r>
          </a:p>
        </p:txBody>
      </p:sp>
      <p:sp>
        <p:nvSpPr>
          <p:cNvPr id="24" name="Text Box 408"/>
          <p:cNvSpPr txBox="1">
            <a:spLocks noChangeAspect="1" noChangeArrowheads="1"/>
          </p:cNvSpPr>
          <p:nvPr/>
        </p:nvSpPr>
        <p:spPr bwMode="auto">
          <a:xfrm>
            <a:off x="2333216" y="2178926"/>
            <a:ext cx="453970"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eaLnBrk="1" fontAlgn="auto" hangingPunct="1">
              <a:spcBef>
                <a:spcPct val="0"/>
              </a:spcBef>
              <a:spcAft>
                <a:spcPts val="0"/>
              </a:spcAft>
              <a:buClrTx/>
              <a:buSzTx/>
              <a:buFontTx/>
              <a:buNone/>
              <a:defRPr/>
            </a:pPr>
            <a:r>
              <a:rPr lang="en-US" altLang="en-US" sz="1400" kern="0">
                <a:solidFill>
                  <a:srgbClr val="191919"/>
                </a:solidFill>
                <a:latin typeface="Arial" pitchFamily="34" charset="0"/>
                <a:cs typeface="Arial" pitchFamily="34" charset="0"/>
              </a:rPr>
              <a:t>OH</a:t>
            </a:r>
          </a:p>
        </p:txBody>
      </p:sp>
      <p:sp>
        <p:nvSpPr>
          <p:cNvPr id="25" name="Text Box 409"/>
          <p:cNvSpPr txBox="1">
            <a:spLocks noChangeAspect="1" noChangeArrowheads="1"/>
          </p:cNvSpPr>
          <p:nvPr/>
        </p:nvSpPr>
        <p:spPr bwMode="auto">
          <a:xfrm>
            <a:off x="2075249" y="1720536"/>
            <a:ext cx="314510"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eaLnBrk="1" fontAlgn="auto" hangingPunct="1">
              <a:spcBef>
                <a:spcPct val="0"/>
              </a:spcBef>
              <a:spcAft>
                <a:spcPts val="0"/>
              </a:spcAft>
              <a:buClrTx/>
              <a:buSzTx/>
              <a:buFontTx/>
              <a:buNone/>
              <a:defRPr/>
            </a:pPr>
            <a:r>
              <a:rPr lang="en-US" altLang="en-US" sz="1400" kern="0" dirty="0">
                <a:solidFill>
                  <a:srgbClr val="191919"/>
                </a:solidFill>
                <a:latin typeface="Arial" pitchFamily="34" charset="0"/>
                <a:cs typeface="Arial" pitchFamily="34" charset="0"/>
              </a:rPr>
              <a:t>H</a:t>
            </a:r>
          </a:p>
        </p:txBody>
      </p:sp>
      <p:sp>
        <p:nvSpPr>
          <p:cNvPr id="28" name="Text Box 425"/>
          <p:cNvSpPr txBox="1">
            <a:spLocks noChangeAspect="1" noChangeArrowheads="1"/>
          </p:cNvSpPr>
          <p:nvPr/>
        </p:nvSpPr>
        <p:spPr bwMode="auto">
          <a:xfrm>
            <a:off x="3070606" y="1797926"/>
            <a:ext cx="511679"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eaLnBrk="1" fontAlgn="auto" hangingPunct="1">
              <a:spcBef>
                <a:spcPct val="0"/>
              </a:spcBef>
              <a:spcAft>
                <a:spcPts val="0"/>
              </a:spcAft>
              <a:buClrTx/>
              <a:buSzTx/>
              <a:buFontTx/>
              <a:buNone/>
              <a:defRPr/>
            </a:pPr>
            <a:r>
              <a:rPr lang="en-US" altLang="en-US" sz="1400" kern="0" dirty="0" smtClean="0">
                <a:solidFill>
                  <a:srgbClr val="191919"/>
                </a:solidFill>
                <a:latin typeface="Arial" pitchFamily="34" charset="0"/>
                <a:cs typeface="Arial" pitchFamily="34" charset="0"/>
              </a:rPr>
              <a:t>NH</a:t>
            </a:r>
            <a:r>
              <a:rPr lang="en-US" altLang="en-US" sz="1400" kern="0" baseline="-25000" dirty="0" smtClean="0">
                <a:solidFill>
                  <a:srgbClr val="191919"/>
                </a:solidFill>
                <a:latin typeface="Arial" pitchFamily="34" charset="0"/>
                <a:cs typeface="Arial" pitchFamily="34" charset="0"/>
              </a:rPr>
              <a:t>2</a:t>
            </a:r>
            <a:endParaRPr lang="en-US" altLang="en-US" sz="1400" kern="0" baseline="-25000" dirty="0">
              <a:solidFill>
                <a:srgbClr val="191919"/>
              </a:solidFill>
              <a:latin typeface="Arial" pitchFamily="34" charset="0"/>
              <a:cs typeface="Arial" pitchFamily="34" charset="0"/>
            </a:endParaRPr>
          </a:p>
        </p:txBody>
      </p:sp>
      <p:sp>
        <p:nvSpPr>
          <p:cNvPr id="35" name="Text Box 153"/>
          <p:cNvSpPr txBox="1">
            <a:spLocks noChangeAspect="1" noChangeArrowheads="1"/>
          </p:cNvSpPr>
          <p:nvPr/>
        </p:nvSpPr>
        <p:spPr bwMode="auto">
          <a:xfrm rot="10766066">
            <a:off x="1607924" y="1304187"/>
            <a:ext cx="32412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Comic Sans MS" pitchFamily="66" charset="0"/>
              </a:defRPr>
            </a:lvl1pPr>
            <a:lvl2pPr marL="742950" indent="-285750">
              <a:defRPr sz="2800">
                <a:solidFill>
                  <a:schemeClr val="tx1"/>
                </a:solidFill>
                <a:latin typeface="Comic Sans MS" pitchFamily="66" charset="0"/>
              </a:defRPr>
            </a:lvl2pPr>
            <a:lvl3pPr marL="1143000" indent="-228600">
              <a:defRPr sz="2800">
                <a:solidFill>
                  <a:schemeClr val="tx1"/>
                </a:solidFill>
                <a:latin typeface="Comic Sans MS" pitchFamily="66" charset="0"/>
              </a:defRPr>
            </a:lvl3pPr>
            <a:lvl4pPr marL="1600200" indent="-228600">
              <a:defRPr sz="2800">
                <a:solidFill>
                  <a:schemeClr val="tx1"/>
                </a:solidFill>
                <a:latin typeface="Comic Sans MS" pitchFamily="66" charset="0"/>
              </a:defRPr>
            </a:lvl4pPr>
            <a:lvl5pPr marL="2057400" indent="-228600">
              <a:defRPr sz="2800">
                <a:solidFill>
                  <a:schemeClr val="tx1"/>
                </a:solidFill>
                <a:latin typeface="Comic Sans MS" pitchFamily="66" charset="0"/>
              </a:defRPr>
            </a:lvl5pPr>
            <a:lvl6pPr marL="2514600" indent="-228600" eaLnBrk="0" fontAlgn="base" hangingPunct="0">
              <a:spcBef>
                <a:spcPct val="0"/>
              </a:spcBef>
              <a:spcAft>
                <a:spcPct val="0"/>
              </a:spcAft>
              <a:defRPr sz="2800">
                <a:solidFill>
                  <a:schemeClr val="tx1"/>
                </a:solidFill>
                <a:latin typeface="Comic Sans MS" pitchFamily="66" charset="0"/>
              </a:defRPr>
            </a:lvl6pPr>
            <a:lvl7pPr marL="2971800" indent="-228600" eaLnBrk="0" fontAlgn="base" hangingPunct="0">
              <a:spcBef>
                <a:spcPct val="0"/>
              </a:spcBef>
              <a:spcAft>
                <a:spcPct val="0"/>
              </a:spcAft>
              <a:defRPr sz="2800">
                <a:solidFill>
                  <a:schemeClr val="tx1"/>
                </a:solidFill>
                <a:latin typeface="Comic Sans MS" pitchFamily="66" charset="0"/>
              </a:defRPr>
            </a:lvl7pPr>
            <a:lvl8pPr marL="3429000" indent="-228600" eaLnBrk="0" fontAlgn="base" hangingPunct="0">
              <a:spcBef>
                <a:spcPct val="0"/>
              </a:spcBef>
              <a:spcAft>
                <a:spcPct val="0"/>
              </a:spcAft>
              <a:defRPr sz="2800">
                <a:solidFill>
                  <a:schemeClr val="tx1"/>
                </a:solidFill>
                <a:latin typeface="Comic Sans MS" pitchFamily="66" charset="0"/>
              </a:defRPr>
            </a:lvl8pPr>
            <a:lvl9pPr marL="3886200" indent="-228600" eaLnBrk="0" fontAlgn="base" hangingPunct="0">
              <a:spcBef>
                <a:spcPct val="0"/>
              </a:spcBef>
              <a:spcAft>
                <a:spcPct val="0"/>
              </a:spcAft>
              <a:defRPr sz="2800">
                <a:solidFill>
                  <a:schemeClr val="tx1"/>
                </a:solidFill>
                <a:latin typeface="Comic Sans MS" pitchFamily="66" charset="0"/>
              </a:defRPr>
            </a:lvl9pPr>
          </a:lstStyle>
          <a:p>
            <a:pPr eaLnBrk="1" fontAlgn="auto" hangingPunct="1">
              <a:spcBef>
                <a:spcPts val="0"/>
              </a:spcBef>
              <a:spcAft>
                <a:spcPts val="0"/>
              </a:spcAft>
              <a:defRPr/>
            </a:pPr>
            <a:r>
              <a:rPr lang="en-US" altLang="en-US" sz="1400" kern="0" dirty="0" smtClean="0">
                <a:solidFill>
                  <a:srgbClr val="191919"/>
                </a:solidFill>
                <a:latin typeface="Arial" pitchFamily="34" charset="0"/>
                <a:cs typeface="Arial" pitchFamily="34" charset="0"/>
              </a:rPr>
              <a:t>O</a:t>
            </a:r>
          </a:p>
        </p:txBody>
      </p:sp>
      <p:sp>
        <p:nvSpPr>
          <p:cNvPr id="6" name="Line 387"/>
          <p:cNvSpPr>
            <a:spLocks noChangeAspect="1" noChangeShapeType="1"/>
          </p:cNvSpPr>
          <p:nvPr/>
        </p:nvSpPr>
        <p:spPr bwMode="auto">
          <a:xfrm rot="420000" flipV="1">
            <a:off x="1778390" y="2090821"/>
            <a:ext cx="52388" cy="9525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9" name="Line 392"/>
          <p:cNvSpPr>
            <a:spLocks noChangeAspect="1" noChangeShapeType="1"/>
          </p:cNvSpPr>
          <p:nvPr/>
        </p:nvSpPr>
        <p:spPr bwMode="auto">
          <a:xfrm>
            <a:off x="1949840" y="2090821"/>
            <a:ext cx="66675" cy="90488"/>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10" name="Line 393"/>
          <p:cNvSpPr>
            <a:spLocks noChangeAspect="1" noChangeShapeType="1"/>
          </p:cNvSpPr>
          <p:nvPr/>
        </p:nvSpPr>
        <p:spPr bwMode="auto">
          <a:xfrm flipV="1">
            <a:off x="2016515" y="1962234"/>
            <a:ext cx="152400" cy="223838"/>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11" name="Line 394"/>
          <p:cNvSpPr>
            <a:spLocks noChangeAspect="1" noChangeShapeType="1"/>
          </p:cNvSpPr>
          <p:nvPr/>
        </p:nvSpPr>
        <p:spPr bwMode="auto">
          <a:xfrm flipH="1" flipV="1">
            <a:off x="2006990" y="1957471"/>
            <a:ext cx="157163" cy="22860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13" name="Line 396"/>
          <p:cNvSpPr>
            <a:spLocks noChangeAspect="1" noChangeShapeType="1"/>
          </p:cNvSpPr>
          <p:nvPr/>
        </p:nvSpPr>
        <p:spPr bwMode="auto">
          <a:xfrm flipV="1">
            <a:off x="2164153" y="2071771"/>
            <a:ext cx="71438" cy="11430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15" name="Line 398"/>
          <p:cNvSpPr>
            <a:spLocks noChangeAspect="1" noChangeShapeType="1"/>
          </p:cNvSpPr>
          <p:nvPr/>
        </p:nvSpPr>
        <p:spPr bwMode="auto">
          <a:xfrm>
            <a:off x="2378465" y="2062246"/>
            <a:ext cx="123825" cy="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16" name="Line 399"/>
          <p:cNvSpPr>
            <a:spLocks noChangeAspect="1" noChangeShapeType="1"/>
          </p:cNvSpPr>
          <p:nvPr/>
        </p:nvSpPr>
        <p:spPr bwMode="auto">
          <a:xfrm rot="10809098">
            <a:off x="2559440" y="1866984"/>
            <a:ext cx="0" cy="11430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17" name="Line 400"/>
          <p:cNvSpPr>
            <a:spLocks noChangeAspect="1" noChangeShapeType="1"/>
          </p:cNvSpPr>
          <p:nvPr/>
        </p:nvSpPr>
        <p:spPr bwMode="auto">
          <a:xfrm rot="10809098">
            <a:off x="2535628" y="1866984"/>
            <a:ext cx="0" cy="11430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19" name="Line 402"/>
          <p:cNvSpPr>
            <a:spLocks noChangeAspect="1" noChangeShapeType="1"/>
          </p:cNvSpPr>
          <p:nvPr/>
        </p:nvSpPr>
        <p:spPr bwMode="auto">
          <a:xfrm>
            <a:off x="2653099" y="2062246"/>
            <a:ext cx="123825" cy="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20" name="Line 404"/>
          <p:cNvSpPr>
            <a:spLocks noChangeAspect="1" noChangeShapeType="1"/>
          </p:cNvSpPr>
          <p:nvPr/>
        </p:nvSpPr>
        <p:spPr bwMode="auto">
          <a:xfrm flipV="1">
            <a:off x="2932498" y="1947946"/>
            <a:ext cx="80963" cy="119063"/>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21" name="Line 405"/>
          <p:cNvSpPr>
            <a:spLocks noChangeAspect="1" noChangeShapeType="1"/>
          </p:cNvSpPr>
          <p:nvPr/>
        </p:nvSpPr>
        <p:spPr bwMode="auto">
          <a:xfrm>
            <a:off x="3008698" y="1947946"/>
            <a:ext cx="76200" cy="11430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22" name="Line 406"/>
          <p:cNvSpPr>
            <a:spLocks noChangeAspect="1" noChangeShapeType="1"/>
          </p:cNvSpPr>
          <p:nvPr/>
        </p:nvSpPr>
        <p:spPr bwMode="auto">
          <a:xfrm flipV="1">
            <a:off x="3084898" y="1947946"/>
            <a:ext cx="61913" cy="11430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63" name="Line 386"/>
          <p:cNvSpPr>
            <a:spLocks noChangeAspect="1" noChangeShapeType="1"/>
          </p:cNvSpPr>
          <p:nvPr/>
        </p:nvSpPr>
        <p:spPr bwMode="auto">
          <a:xfrm>
            <a:off x="1577846" y="2062561"/>
            <a:ext cx="65981" cy="132055"/>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64" name="Line 410"/>
          <p:cNvSpPr>
            <a:spLocks noChangeAspect="1" noChangeShapeType="1"/>
          </p:cNvSpPr>
          <p:nvPr/>
        </p:nvSpPr>
        <p:spPr bwMode="auto">
          <a:xfrm>
            <a:off x="888048" y="2055958"/>
            <a:ext cx="65981" cy="132055"/>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65" name="Line 411"/>
          <p:cNvSpPr>
            <a:spLocks noChangeAspect="1" noChangeShapeType="1"/>
          </p:cNvSpPr>
          <p:nvPr/>
        </p:nvSpPr>
        <p:spPr bwMode="auto">
          <a:xfrm flipV="1">
            <a:off x="954031" y="2055958"/>
            <a:ext cx="71979" cy="132055"/>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66" name="Line 412"/>
          <p:cNvSpPr>
            <a:spLocks noChangeAspect="1" noChangeShapeType="1"/>
          </p:cNvSpPr>
          <p:nvPr/>
        </p:nvSpPr>
        <p:spPr bwMode="auto">
          <a:xfrm>
            <a:off x="1026008" y="2055958"/>
            <a:ext cx="65981" cy="132055"/>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67" name="Line 413"/>
          <p:cNvSpPr>
            <a:spLocks noChangeAspect="1" noChangeShapeType="1"/>
          </p:cNvSpPr>
          <p:nvPr/>
        </p:nvSpPr>
        <p:spPr bwMode="auto">
          <a:xfrm rot="10800000">
            <a:off x="1433889" y="2062559"/>
            <a:ext cx="65981" cy="132055"/>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68" name="Line 414"/>
          <p:cNvSpPr>
            <a:spLocks noChangeAspect="1" noChangeShapeType="1"/>
          </p:cNvSpPr>
          <p:nvPr/>
        </p:nvSpPr>
        <p:spPr bwMode="auto">
          <a:xfrm rot="10800000" flipV="1">
            <a:off x="1367908" y="2062555"/>
            <a:ext cx="65981" cy="132055"/>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69" name="Line 415"/>
          <p:cNvSpPr>
            <a:spLocks noChangeAspect="1" noChangeShapeType="1"/>
          </p:cNvSpPr>
          <p:nvPr/>
        </p:nvSpPr>
        <p:spPr bwMode="auto">
          <a:xfrm rot="10800000">
            <a:off x="1295929" y="2062551"/>
            <a:ext cx="71979" cy="132055"/>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70" name="Line 416"/>
          <p:cNvSpPr>
            <a:spLocks noChangeAspect="1" noChangeShapeType="1"/>
          </p:cNvSpPr>
          <p:nvPr/>
        </p:nvSpPr>
        <p:spPr bwMode="auto">
          <a:xfrm rot="10800000">
            <a:off x="1163968" y="2062546"/>
            <a:ext cx="65981" cy="132055"/>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71" name="Line 417"/>
          <p:cNvSpPr>
            <a:spLocks noChangeAspect="1" noChangeShapeType="1"/>
          </p:cNvSpPr>
          <p:nvPr/>
        </p:nvSpPr>
        <p:spPr bwMode="auto">
          <a:xfrm rot="10800000" flipV="1">
            <a:off x="1091989" y="2062542"/>
            <a:ext cx="71979" cy="132055"/>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72" name="Line 418"/>
          <p:cNvSpPr>
            <a:spLocks noChangeAspect="1" noChangeShapeType="1"/>
          </p:cNvSpPr>
          <p:nvPr/>
        </p:nvSpPr>
        <p:spPr bwMode="auto">
          <a:xfrm rot="10800000" flipV="1">
            <a:off x="1229948" y="2062538"/>
            <a:ext cx="65981" cy="132055"/>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73" name="Line 419"/>
          <p:cNvSpPr>
            <a:spLocks noChangeAspect="1" noChangeShapeType="1"/>
          </p:cNvSpPr>
          <p:nvPr/>
        </p:nvSpPr>
        <p:spPr bwMode="auto">
          <a:xfrm flipV="1">
            <a:off x="1505875" y="2069137"/>
            <a:ext cx="65981" cy="125452"/>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74" name="Line 420"/>
          <p:cNvSpPr>
            <a:spLocks noChangeAspect="1" noChangeShapeType="1"/>
          </p:cNvSpPr>
          <p:nvPr/>
        </p:nvSpPr>
        <p:spPr bwMode="auto">
          <a:xfrm>
            <a:off x="756097" y="2055921"/>
            <a:ext cx="65981" cy="132053"/>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75" name="Line 421"/>
          <p:cNvSpPr>
            <a:spLocks noChangeAspect="1" noChangeShapeType="1"/>
          </p:cNvSpPr>
          <p:nvPr/>
        </p:nvSpPr>
        <p:spPr bwMode="auto">
          <a:xfrm flipV="1">
            <a:off x="822085" y="2055913"/>
            <a:ext cx="65981" cy="132053"/>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76" name="Line 422"/>
          <p:cNvSpPr>
            <a:spLocks noChangeAspect="1" noChangeShapeType="1"/>
          </p:cNvSpPr>
          <p:nvPr/>
        </p:nvSpPr>
        <p:spPr bwMode="auto">
          <a:xfrm>
            <a:off x="624088" y="2055904"/>
            <a:ext cx="59982" cy="132053"/>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77" name="Line 423"/>
          <p:cNvSpPr>
            <a:spLocks noChangeAspect="1" noChangeShapeType="1"/>
          </p:cNvSpPr>
          <p:nvPr/>
        </p:nvSpPr>
        <p:spPr bwMode="auto">
          <a:xfrm flipV="1">
            <a:off x="684165" y="2055896"/>
            <a:ext cx="71979" cy="132053"/>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34" name="Line 431"/>
          <p:cNvSpPr>
            <a:spLocks noChangeAspect="1" noChangeShapeType="1"/>
          </p:cNvSpPr>
          <p:nvPr/>
        </p:nvSpPr>
        <p:spPr bwMode="auto">
          <a:xfrm rot="10809098">
            <a:off x="2556264" y="2128921"/>
            <a:ext cx="0" cy="11430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36" name="Line 178"/>
          <p:cNvSpPr>
            <a:spLocks noChangeAspect="1" noChangeShapeType="1"/>
          </p:cNvSpPr>
          <p:nvPr/>
        </p:nvSpPr>
        <p:spPr bwMode="auto">
          <a:xfrm>
            <a:off x="1792609" y="1679532"/>
            <a:ext cx="88107" cy="123825"/>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800" kern="0" smtClean="0">
              <a:solidFill>
                <a:srgbClr val="FF0000"/>
              </a:solidFill>
            </a:endParaRPr>
          </a:p>
        </p:txBody>
      </p:sp>
      <p:sp>
        <p:nvSpPr>
          <p:cNvPr id="37" name="Line 179"/>
          <p:cNvSpPr>
            <a:spLocks noChangeAspect="1" noChangeShapeType="1"/>
          </p:cNvSpPr>
          <p:nvPr/>
        </p:nvSpPr>
        <p:spPr bwMode="auto">
          <a:xfrm rot="10766066">
            <a:off x="1792609" y="1539039"/>
            <a:ext cx="0" cy="135731"/>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800" kern="0" smtClean="0">
              <a:solidFill>
                <a:srgbClr val="FF0000"/>
              </a:solidFill>
            </a:endParaRPr>
          </a:p>
        </p:txBody>
      </p:sp>
      <p:sp>
        <p:nvSpPr>
          <p:cNvPr id="38" name="Line 180"/>
          <p:cNvSpPr>
            <a:spLocks noChangeAspect="1" noChangeShapeType="1"/>
          </p:cNvSpPr>
          <p:nvPr/>
        </p:nvSpPr>
        <p:spPr bwMode="auto">
          <a:xfrm rot="10766066">
            <a:off x="1759271" y="1543801"/>
            <a:ext cx="0" cy="13335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800" kern="0" smtClean="0">
              <a:solidFill>
                <a:srgbClr val="FF0000"/>
              </a:solidFill>
            </a:endParaRPr>
          </a:p>
        </p:txBody>
      </p:sp>
      <p:sp>
        <p:nvSpPr>
          <p:cNvPr id="39" name="Line 197"/>
          <p:cNvSpPr>
            <a:spLocks noChangeAspect="1" noChangeShapeType="1"/>
          </p:cNvSpPr>
          <p:nvPr/>
        </p:nvSpPr>
        <p:spPr bwMode="auto">
          <a:xfrm flipV="1">
            <a:off x="1687834" y="1679532"/>
            <a:ext cx="73820" cy="123825"/>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800" kern="0" smtClean="0">
              <a:solidFill>
                <a:srgbClr val="FF0000"/>
              </a:solidFill>
            </a:endParaRPr>
          </a:p>
        </p:txBody>
      </p:sp>
      <p:grpSp>
        <p:nvGrpSpPr>
          <p:cNvPr id="40" name="Group 39"/>
          <p:cNvGrpSpPr/>
          <p:nvPr/>
        </p:nvGrpSpPr>
        <p:grpSpPr>
          <a:xfrm>
            <a:off x="417557" y="1657614"/>
            <a:ext cx="1267896" cy="156929"/>
            <a:chOff x="8161009" y="1537113"/>
            <a:chExt cx="845192" cy="104617"/>
          </a:xfrm>
        </p:grpSpPr>
        <p:sp>
          <p:nvSpPr>
            <p:cNvPr id="41" name="Line 195"/>
            <p:cNvSpPr>
              <a:spLocks noChangeAspect="1" noChangeShapeType="1"/>
            </p:cNvSpPr>
            <p:nvPr/>
          </p:nvSpPr>
          <p:spPr bwMode="auto">
            <a:xfrm rot="10800000">
              <a:off x="8961751" y="1550133"/>
              <a:ext cx="44450" cy="84137"/>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800" kern="0" smtClean="0">
                <a:solidFill>
                  <a:srgbClr val="FF0000"/>
                </a:solidFill>
              </a:endParaRPr>
            </a:p>
          </p:txBody>
        </p:sp>
        <p:sp>
          <p:nvSpPr>
            <p:cNvPr id="42" name="Line 196"/>
            <p:cNvSpPr>
              <a:spLocks noChangeAspect="1" noChangeShapeType="1"/>
            </p:cNvSpPr>
            <p:nvPr/>
          </p:nvSpPr>
          <p:spPr bwMode="auto">
            <a:xfrm rot="10800000" flipV="1">
              <a:off x="8914131" y="1548545"/>
              <a:ext cx="47625" cy="82549"/>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800" kern="0" smtClean="0">
                <a:solidFill>
                  <a:srgbClr val="FF0000"/>
                </a:solidFill>
              </a:endParaRPr>
            </a:p>
          </p:txBody>
        </p:sp>
        <p:sp>
          <p:nvSpPr>
            <p:cNvPr id="43" name="Line 202"/>
            <p:cNvSpPr>
              <a:spLocks noChangeAspect="1" noChangeShapeType="1"/>
            </p:cNvSpPr>
            <p:nvPr/>
          </p:nvSpPr>
          <p:spPr bwMode="auto">
            <a:xfrm rot="18540000">
              <a:off x="8795804" y="1582657"/>
              <a:ext cx="90486"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800" kern="0" smtClean="0">
                <a:solidFill>
                  <a:srgbClr val="FF0000"/>
                </a:solidFill>
              </a:endParaRPr>
            </a:p>
          </p:txBody>
        </p:sp>
        <p:sp>
          <p:nvSpPr>
            <p:cNvPr id="44" name="Line 203"/>
            <p:cNvSpPr>
              <a:spLocks noChangeAspect="1" noChangeShapeType="1"/>
            </p:cNvSpPr>
            <p:nvPr/>
          </p:nvSpPr>
          <p:spPr bwMode="auto">
            <a:xfrm rot="18540000">
              <a:off x="8820628" y="1595680"/>
              <a:ext cx="64007"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800" kern="0" smtClean="0">
                <a:solidFill>
                  <a:srgbClr val="FF0000"/>
                </a:solidFill>
              </a:endParaRPr>
            </a:p>
          </p:txBody>
        </p:sp>
        <p:sp>
          <p:nvSpPr>
            <p:cNvPr id="45" name="Line 218"/>
            <p:cNvSpPr>
              <a:spLocks noChangeAspect="1" noChangeShapeType="1"/>
            </p:cNvSpPr>
            <p:nvPr/>
          </p:nvSpPr>
          <p:spPr bwMode="auto">
            <a:xfrm rot="10800000">
              <a:off x="8869680" y="1543783"/>
              <a:ext cx="44450" cy="84137"/>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800" kern="0" smtClean="0">
                <a:solidFill>
                  <a:srgbClr val="FF0000"/>
                </a:solidFill>
              </a:endParaRPr>
            </a:p>
          </p:txBody>
        </p:sp>
        <p:sp>
          <p:nvSpPr>
            <p:cNvPr id="46" name="Line 195"/>
            <p:cNvSpPr>
              <a:spLocks noChangeAspect="1" noChangeShapeType="1"/>
            </p:cNvSpPr>
            <p:nvPr/>
          </p:nvSpPr>
          <p:spPr bwMode="auto">
            <a:xfrm rot="10800000">
              <a:off x="8766486" y="1538696"/>
              <a:ext cx="44450" cy="84137"/>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800" kern="0" smtClean="0">
                <a:solidFill>
                  <a:srgbClr val="FF0000"/>
                </a:solidFill>
              </a:endParaRPr>
            </a:p>
          </p:txBody>
        </p:sp>
        <p:sp>
          <p:nvSpPr>
            <p:cNvPr id="47" name="Line 196"/>
            <p:cNvSpPr>
              <a:spLocks noChangeAspect="1" noChangeShapeType="1"/>
            </p:cNvSpPr>
            <p:nvPr/>
          </p:nvSpPr>
          <p:spPr bwMode="auto">
            <a:xfrm rot="10800000" flipV="1">
              <a:off x="8718864" y="1537113"/>
              <a:ext cx="47625" cy="82549"/>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800" kern="0" smtClean="0">
                <a:solidFill>
                  <a:srgbClr val="FF0000"/>
                </a:solidFill>
              </a:endParaRPr>
            </a:p>
          </p:txBody>
        </p:sp>
        <p:sp>
          <p:nvSpPr>
            <p:cNvPr id="48" name="Line 202"/>
            <p:cNvSpPr>
              <a:spLocks noChangeAspect="1" noChangeShapeType="1"/>
            </p:cNvSpPr>
            <p:nvPr/>
          </p:nvSpPr>
          <p:spPr bwMode="auto">
            <a:xfrm rot="3540000">
              <a:off x="8651599" y="1584400"/>
              <a:ext cx="90487"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800" kern="0" smtClean="0">
                <a:solidFill>
                  <a:srgbClr val="FF0000"/>
                </a:solidFill>
              </a:endParaRPr>
            </a:p>
          </p:txBody>
        </p:sp>
        <p:sp>
          <p:nvSpPr>
            <p:cNvPr id="49" name="Line 203"/>
            <p:cNvSpPr>
              <a:spLocks noChangeAspect="1" noChangeShapeType="1"/>
            </p:cNvSpPr>
            <p:nvPr/>
          </p:nvSpPr>
          <p:spPr bwMode="auto">
            <a:xfrm rot="3540000">
              <a:off x="8653405" y="1600356"/>
              <a:ext cx="64008"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800" kern="0" smtClean="0">
                <a:solidFill>
                  <a:srgbClr val="FF0000"/>
                </a:solidFill>
              </a:endParaRPr>
            </a:p>
          </p:txBody>
        </p:sp>
        <p:sp>
          <p:nvSpPr>
            <p:cNvPr id="50" name="Line 196"/>
            <p:cNvSpPr>
              <a:spLocks noChangeAspect="1" noChangeShapeType="1"/>
            </p:cNvSpPr>
            <p:nvPr/>
          </p:nvSpPr>
          <p:spPr bwMode="auto">
            <a:xfrm rot="10800000" flipV="1">
              <a:off x="8625923" y="1548549"/>
              <a:ext cx="47625" cy="82549"/>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800" kern="0" smtClean="0">
                <a:solidFill>
                  <a:srgbClr val="FF0000"/>
                </a:solidFill>
              </a:endParaRPr>
            </a:p>
          </p:txBody>
        </p:sp>
        <p:sp>
          <p:nvSpPr>
            <p:cNvPr id="51" name="Line 202"/>
            <p:cNvSpPr>
              <a:spLocks noChangeAspect="1" noChangeShapeType="1"/>
            </p:cNvSpPr>
            <p:nvPr/>
          </p:nvSpPr>
          <p:spPr bwMode="auto">
            <a:xfrm rot="3540000">
              <a:off x="8557376" y="1593770"/>
              <a:ext cx="90487"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800" kern="0" smtClean="0">
                <a:solidFill>
                  <a:srgbClr val="FF0000"/>
                </a:solidFill>
              </a:endParaRPr>
            </a:p>
          </p:txBody>
        </p:sp>
        <p:sp>
          <p:nvSpPr>
            <p:cNvPr id="52" name="Line 203"/>
            <p:cNvSpPr>
              <a:spLocks noChangeAspect="1" noChangeShapeType="1"/>
            </p:cNvSpPr>
            <p:nvPr/>
          </p:nvSpPr>
          <p:spPr bwMode="auto">
            <a:xfrm rot="3540000">
              <a:off x="8559176" y="1609726"/>
              <a:ext cx="64008"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800" kern="0" smtClean="0">
                <a:solidFill>
                  <a:srgbClr val="FF0000"/>
                </a:solidFill>
              </a:endParaRPr>
            </a:p>
          </p:txBody>
        </p:sp>
        <p:sp>
          <p:nvSpPr>
            <p:cNvPr id="53" name="Line 195"/>
            <p:cNvSpPr>
              <a:spLocks noChangeAspect="1" noChangeShapeType="1"/>
            </p:cNvSpPr>
            <p:nvPr/>
          </p:nvSpPr>
          <p:spPr bwMode="auto">
            <a:xfrm rot="10800000">
              <a:off x="8484289" y="1555207"/>
              <a:ext cx="44450" cy="84137"/>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800" kern="0" smtClean="0">
                <a:solidFill>
                  <a:srgbClr val="FF0000"/>
                </a:solidFill>
              </a:endParaRPr>
            </a:p>
          </p:txBody>
        </p:sp>
        <p:sp>
          <p:nvSpPr>
            <p:cNvPr id="54" name="Line 196"/>
            <p:cNvSpPr>
              <a:spLocks noChangeAspect="1" noChangeShapeType="1"/>
            </p:cNvSpPr>
            <p:nvPr/>
          </p:nvSpPr>
          <p:spPr bwMode="auto">
            <a:xfrm rot="10800000" flipV="1">
              <a:off x="8436664" y="1553619"/>
              <a:ext cx="47625" cy="82549"/>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800" kern="0" smtClean="0">
                <a:solidFill>
                  <a:srgbClr val="FF0000"/>
                </a:solidFill>
              </a:endParaRPr>
            </a:p>
          </p:txBody>
        </p:sp>
        <p:sp>
          <p:nvSpPr>
            <p:cNvPr id="55" name="Line 197"/>
            <p:cNvSpPr>
              <a:spLocks noChangeAspect="1" noChangeShapeType="1"/>
            </p:cNvSpPr>
            <p:nvPr/>
          </p:nvSpPr>
          <p:spPr bwMode="auto">
            <a:xfrm flipV="1">
              <a:off x="8530319" y="1556795"/>
              <a:ext cx="49213" cy="82549"/>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800" kern="0" smtClean="0">
                <a:solidFill>
                  <a:srgbClr val="FF0000"/>
                </a:solidFill>
              </a:endParaRPr>
            </a:p>
          </p:txBody>
        </p:sp>
        <p:sp>
          <p:nvSpPr>
            <p:cNvPr id="56" name="Line 202"/>
            <p:cNvSpPr>
              <a:spLocks noChangeAspect="1" noChangeShapeType="1"/>
            </p:cNvSpPr>
            <p:nvPr/>
          </p:nvSpPr>
          <p:spPr bwMode="auto">
            <a:xfrm rot="3540000">
              <a:off x="8369369" y="1593770"/>
              <a:ext cx="90487"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800" kern="0" smtClean="0">
                <a:solidFill>
                  <a:srgbClr val="FF0000"/>
                </a:solidFill>
              </a:endParaRPr>
            </a:p>
          </p:txBody>
        </p:sp>
        <p:sp>
          <p:nvSpPr>
            <p:cNvPr id="57" name="Line 203"/>
            <p:cNvSpPr>
              <a:spLocks noChangeAspect="1" noChangeShapeType="1"/>
            </p:cNvSpPr>
            <p:nvPr/>
          </p:nvSpPr>
          <p:spPr bwMode="auto">
            <a:xfrm rot="3540000">
              <a:off x="8371168" y="1609726"/>
              <a:ext cx="64008"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800" kern="0" smtClean="0">
                <a:solidFill>
                  <a:srgbClr val="FF0000"/>
                </a:solidFill>
              </a:endParaRPr>
            </a:p>
          </p:txBody>
        </p:sp>
        <p:sp>
          <p:nvSpPr>
            <p:cNvPr id="58" name="Line 195"/>
            <p:cNvSpPr>
              <a:spLocks noChangeAspect="1" noChangeShapeType="1"/>
            </p:cNvSpPr>
            <p:nvPr/>
          </p:nvSpPr>
          <p:spPr bwMode="auto">
            <a:xfrm rot="10800000">
              <a:off x="8296281" y="1555207"/>
              <a:ext cx="44450" cy="84137"/>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800" kern="0" smtClean="0">
                <a:solidFill>
                  <a:srgbClr val="FF0000"/>
                </a:solidFill>
              </a:endParaRPr>
            </a:p>
          </p:txBody>
        </p:sp>
        <p:sp>
          <p:nvSpPr>
            <p:cNvPr id="59" name="Line 196"/>
            <p:cNvSpPr>
              <a:spLocks noChangeAspect="1" noChangeShapeType="1"/>
            </p:cNvSpPr>
            <p:nvPr/>
          </p:nvSpPr>
          <p:spPr bwMode="auto">
            <a:xfrm rot="10800000" flipV="1">
              <a:off x="8248656" y="1553619"/>
              <a:ext cx="47625" cy="82549"/>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800" kern="0" smtClean="0">
                <a:solidFill>
                  <a:srgbClr val="FF0000"/>
                </a:solidFill>
              </a:endParaRPr>
            </a:p>
          </p:txBody>
        </p:sp>
        <p:sp>
          <p:nvSpPr>
            <p:cNvPr id="60" name="Line 197"/>
            <p:cNvSpPr>
              <a:spLocks noChangeAspect="1" noChangeShapeType="1"/>
            </p:cNvSpPr>
            <p:nvPr/>
          </p:nvSpPr>
          <p:spPr bwMode="auto">
            <a:xfrm flipV="1">
              <a:off x="8342315" y="1556800"/>
              <a:ext cx="49213" cy="8255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800" kern="0" smtClean="0">
                <a:solidFill>
                  <a:srgbClr val="FF0000"/>
                </a:solidFill>
              </a:endParaRPr>
            </a:p>
          </p:txBody>
        </p:sp>
        <p:sp>
          <p:nvSpPr>
            <p:cNvPr id="61" name="Line 195"/>
            <p:cNvSpPr>
              <a:spLocks noChangeAspect="1" noChangeShapeType="1"/>
            </p:cNvSpPr>
            <p:nvPr/>
          </p:nvSpPr>
          <p:spPr bwMode="auto">
            <a:xfrm rot="10800000">
              <a:off x="8204787" y="1550516"/>
              <a:ext cx="44450" cy="84137"/>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800" kern="0" smtClean="0">
                <a:solidFill>
                  <a:srgbClr val="FF0000"/>
                </a:solidFill>
              </a:endParaRPr>
            </a:p>
          </p:txBody>
        </p:sp>
        <p:sp>
          <p:nvSpPr>
            <p:cNvPr id="62" name="Line 196"/>
            <p:cNvSpPr>
              <a:spLocks noChangeAspect="1" noChangeShapeType="1"/>
            </p:cNvSpPr>
            <p:nvPr/>
          </p:nvSpPr>
          <p:spPr bwMode="auto">
            <a:xfrm rot="10800000" flipV="1">
              <a:off x="8161009" y="1551304"/>
              <a:ext cx="47625" cy="8255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800" kern="0" smtClean="0">
                <a:solidFill>
                  <a:srgbClr val="FF0000"/>
                </a:solidFill>
              </a:endParaRPr>
            </a:p>
          </p:txBody>
        </p:sp>
      </p:grpSp>
      <p:sp>
        <p:nvSpPr>
          <p:cNvPr id="4" name="Rectangle 533"/>
          <p:cNvSpPr>
            <a:spLocks noChangeArrowheads="1"/>
          </p:cNvSpPr>
          <p:nvPr/>
        </p:nvSpPr>
        <p:spPr bwMode="auto">
          <a:xfrm>
            <a:off x="544257" y="1015191"/>
            <a:ext cx="1872307" cy="276999"/>
          </a:xfrm>
          <a:prstGeom prst="rect">
            <a:avLst/>
          </a:prstGeom>
          <a:noFill/>
          <a:ln>
            <a:noFill/>
          </a:ln>
        </p:spPr>
        <p:txBody>
          <a:bodyPr wrap="none" lIns="0" tIns="0" rIns="0" bIns="0">
            <a:spAutoFit/>
          </a:bodyPr>
          <a:lstStyle/>
          <a:p>
            <a:r>
              <a:rPr lang="en-US" altLang="en-US" sz="1800" b="1" dirty="0" smtClean="0">
                <a:solidFill>
                  <a:srgbClr val="FF0000"/>
                </a:solidFill>
                <a:latin typeface="Arial" pitchFamily="34" charset="0"/>
              </a:rPr>
              <a:t>1-alkyl, 2-acyl PE</a:t>
            </a:r>
            <a:endParaRPr lang="en-US" altLang="en-US" sz="1800" b="1" dirty="0">
              <a:solidFill>
                <a:srgbClr val="FF0000"/>
              </a:solidFill>
            </a:endParaRPr>
          </a:p>
        </p:txBody>
      </p:sp>
      <p:sp>
        <p:nvSpPr>
          <p:cNvPr id="80" name="TextBox 79"/>
          <p:cNvSpPr txBox="1"/>
          <p:nvPr/>
        </p:nvSpPr>
        <p:spPr>
          <a:xfrm>
            <a:off x="776281" y="5644574"/>
            <a:ext cx="3531736" cy="369332"/>
          </a:xfrm>
          <a:prstGeom prst="rect">
            <a:avLst/>
          </a:prstGeom>
          <a:noFill/>
        </p:spPr>
        <p:txBody>
          <a:bodyPr wrap="none" rtlCol="0">
            <a:spAutoFit/>
          </a:bodyPr>
          <a:lstStyle/>
          <a:p>
            <a:r>
              <a:rPr lang="en-US" sz="1800" b="1" dirty="0" smtClean="0">
                <a:solidFill>
                  <a:prstClr val="black"/>
                </a:solidFill>
                <a:latin typeface="Arial" panose="020B0604020202020204" pitchFamily="34" charset="0"/>
                <a:cs typeface="Arial" panose="020B0604020202020204" pitchFamily="34" charset="0"/>
              </a:rPr>
              <a:t>Plasma creatinine (IR 0.5/6hrs)</a:t>
            </a:r>
            <a:endParaRPr lang="en-US" sz="1800" b="1" dirty="0">
              <a:solidFill>
                <a:prstClr val="black"/>
              </a:solidFill>
              <a:latin typeface="Arial" panose="020B0604020202020204" pitchFamily="34" charset="0"/>
              <a:cs typeface="Arial" panose="020B0604020202020204" pitchFamily="34" charset="0"/>
            </a:endParaRPr>
          </a:p>
        </p:txBody>
      </p:sp>
      <p:sp>
        <p:nvSpPr>
          <p:cNvPr id="81" name="TextBox 80"/>
          <p:cNvSpPr txBox="1"/>
          <p:nvPr/>
        </p:nvSpPr>
        <p:spPr>
          <a:xfrm rot="16200000">
            <a:off x="-661837" y="4103687"/>
            <a:ext cx="2287806" cy="369332"/>
          </a:xfrm>
          <a:prstGeom prst="rect">
            <a:avLst/>
          </a:prstGeom>
          <a:noFill/>
        </p:spPr>
        <p:txBody>
          <a:bodyPr wrap="none" rtlCol="0">
            <a:spAutoFit/>
          </a:bodyPr>
          <a:lstStyle/>
          <a:p>
            <a:pPr algn="ctr"/>
            <a:r>
              <a:rPr lang="en-US" sz="1800" b="1" dirty="0" smtClean="0">
                <a:solidFill>
                  <a:srgbClr val="FF0000"/>
                </a:solidFill>
                <a:latin typeface="Arial" panose="020B0604020202020204" pitchFamily="34" charset="0"/>
                <a:cs typeface="Arial" panose="020B0604020202020204" pitchFamily="34" charset="0"/>
              </a:rPr>
              <a:t>PE O-40:4 intensity</a:t>
            </a:r>
            <a:endParaRPr lang="en-US" sz="1800" b="1" dirty="0">
              <a:solidFill>
                <a:srgbClr val="FF0000"/>
              </a:solidFill>
              <a:latin typeface="Arial" panose="020B0604020202020204" pitchFamily="34" charset="0"/>
              <a:cs typeface="Arial" panose="020B0604020202020204" pitchFamily="34" charset="0"/>
            </a:endParaRPr>
          </a:p>
        </p:txBody>
      </p:sp>
      <p:sp>
        <p:nvSpPr>
          <p:cNvPr id="82" name="Rectangle 533"/>
          <p:cNvSpPr>
            <a:spLocks noChangeArrowheads="1"/>
          </p:cNvSpPr>
          <p:nvPr/>
        </p:nvSpPr>
        <p:spPr bwMode="auto">
          <a:xfrm>
            <a:off x="2395040" y="4511425"/>
            <a:ext cx="1109278" cy="553998"/>
          </a:xfrm>
          <a:prstGeom prst="rect">
            <a:avLst/>
          </a:prstGeom>
          <a:solidFill>
            <a:schemeClr val="tx1"/>
          </a:solidFill>
          <a:ln>
            <a:noFill/>
          </a:ln>
        </p:spPr>
        <p:txBody>
          <a:bodyPr wrap="none" lIns="0" tIns="0" rIns="0" bIns="0">
            <a:spAutoFit/>
          </a:bodyPr>
          <a:lstStyle/>
          <a:p>
            <a:r>
              <a:rPr lang="en-US" altLang="en-US" sz="1800" b="1" dirty="0" smtClean="0">
                <a:solidFill>
                  <a:srgbClr val="FF0000"/>
                </a:solidFill>
                <a:latin typeface="Arial" pitchFamily="34" charset="0"/>
              </a:rPr>
              <a:t>r=0.771</a:t>
            </a:r>
          </a:p>
          <a:p>
            <a:r>
              <a:rPr lang="en-US" altLang="en-US" sz="1800" b="1" dirty="0" smtClean="0">
                <a:solidFill>
                  <a:srgbClr val="FF0000"/>
                </a:solidFill>
                <a:latin typeface="Arial" pitchFamily="34" charset="0"/>
              </a:rPr>
              <a:t>p=0.00228</a:t>
            </a:r>
            <a:endParaRPr lang="en-US" altLang="en-US" sz="1800" b="1" dirty="0">
              <a:solidFill>
                <a:srgbClr val="FF0000"/>
              </a:solidFill>
            </a:endParaRPr>
          </a:p>
        </p:txBody>
      </p:sp>
      <p:sp>
        <p:nvSpPr>
          <p:cNvPr id="86" name="Line 420"/>
          <p:cNvSpPr>
            <a:spLocks noChangeAspect="1" noChangeShapeType="1"/>
          </p:cNvSpPr>
          <p:nvPr/>
        </p:nvSpPr>
        <p:spPr bwMode="auto">
          <a:xfrm>
            <a:off x="492119" y="2062902"/>
            <a:ext cx="65981" cy="132053"/>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87" name="Line 421"/>
          <p:cNvSpPr>
            <a:spLocks noChangeAspect="1" noChangeShapeType="1"/>
          </p:cNvSpPr>
          <p:nvPr/>
        </p:nvSpPr>
        <p:spPr bwMode="auto">
          <a:xfrm flipV="1">
            <a:off x="558107" y="2062894"/>
            <a:ext cx="65981" cy="132053"/>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88" name="Line 422"/>
          <p:cNvSpPr>
            <a:spLocks noChangeAspect="1" noChangeShapeType="1"/>
          </p:cNvSpPr>
          <p:nvPr/>
        </p:nvSpPr>
        <p:spPr bwMode="auto">
          <a:xfrm>
            <a:off x="360110" y="2062885"/>
            <a:ext cx="59982" cy="132053"/>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89" name="Line 423"/>
          <p:cNvSpPr>
            <a:spLocks noChangeAspect="1" noChangeShapeType="1"/>
          </p:cNvSpPr>
          <p:nvPr/>
        </p:nvSpPr>
        <p:spPr bwMode="auto">
          <a:xfrm flipV="1">
            <a:off x="420187" y="2062877"/>
            <a:ext cx="71979" cy="132053"/>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91" name="Text Box 403"/>
          <p:cNvSpPr txBox="1">
            <a:spLocks noChangeAspect="1" noChangeArrowheads="1"/>
          </p:cNvSpPr>
          <p:nvPr/>
        </p:nvSpPr>
        <p:spPr bwMode="auto">
          <a:xfrm>
            <a:off x="7413966" y="1602581"/>
            <a:ext cx="32412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eaLnBrk="1" fontAlgn="auto" hangingPunct="1">
              <a:spcBef>
                <a:spcPct val="0"/>
              </a:spcBef>
              <a:spcAft>
                <a:spcPts val="0"/>
              </a:spcAft>
              <a:buClrTx/>
              <a:buSzTx/>
              <a:buFontTx/>
              <a:buNone/>
              <a:defRPr/>
            </a:pPr>
            <a:r>
              <a:rPr lang="en-US" altLang="en-US" sz="1400" kern="0" dirty="0">
                <a:solidFill>
                  <a:srgbClr val="191919"/>
                </a:solidFill>
                <a:latin typeface="Arial" pitchFamily="34" charset="0"/>
                <a:cs typeface="Arial" pitchFamily="34" charset="0"/>
              </a:rPr>
              <a:t>O</a:t>
            </a:r>
          </a:p>
        </p:txBody>
      </p:sp>
      <p:sp>
        <p:nvSpPr>
          <p:cNvPr id="92" name="Line 388"/>
          <p:cNvSpPr>
            <a:spLocks noChangeAspect="1" noChangeShapeType="1"/>
          </p:cNvSpPr>
          <p:nvPr/>
        </p:nvSpPr>
        <p:spPr bwMode="auto">
          <a:xfrm>
            <a:off x="6756749" y="2206621"/>
            <a:ext cx="0" cy="100013"/>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400" kern="0" smtClean="0">
              <a:solidFill>
                <a:srgbClr val="FFFFFF"/>
              </a:solidFill>
              <a:latin typeface="Arial" charset="0"/>
            </a:endParaRPr>
          </a:p>
        </p:txBody>
      </p:sp>
      <p:sp>
        <p:nvSpPr>
          <p:cNvPr id="93" name="Line 389"/>
          <p:cNvSpPr>
            <a:spLocks noChangeAspect="1" noChangeShapeType="1"/>
          </p:cNvSpPr>
          <p:nvPr/>
        </p:nvSpPr>
        <p:spPr bwMode="auto">
          <a:xfrm>
            <a:off x="6780561" y="2206621"/>
            <a:ext cx="0" cy="100013"/>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400" kern="0" smtClean="0">
              <a:solidFill>
                <a:srgbClr val="FFFFFF"/>
              </a:solidFill>
              <a:latin typeface="Arial" charset="0"/>
            </a:endParaRPr>
          </a:p>
        </p:txBody>
      </p:sp>
      <p:sp>
        <p:nvSpPr>
          <p:cNvPr id="94" name="Text Box 390"/>
          <p:cNvSpPr txBox="1">
            <a:spLocks noChangeAspect="1" noChangeArrowheads="1"/>
          </p:cNvSpPr>
          <p:nvPr/>
        </p:nvSpPr>
        <p:spPr bwMode="auto">
          <a:xfrm>
            <a:off x="6608710" y="2239958"/>
            <a:ext cx="32412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eaLnBrk="1" fontAlgn="auto" hangingPunct="1">
              <a:spcBef>
                <a:spcPct val="0"/>
              </a:spcBef>
              <a:spcAft>
                <a:spcPts val="0"/>
              </a:spcAft>
              <a:buClrTx/>
              <a:buSzTx/>
              <a:buFontTx/>
              <a:buNone/>
              <a:defRPr/>
            </a:pPr>
            <a:r>
              <a:rPr lang="en-US" altLang="en-US" sz="1400" kern="0" dirty="0">
                <a:solidFill>
                  <a:srgbClr val="191919"/>
                </a:solidFill>
                <a:latin typeface="Arial" pitchFamily="34" charset="0"/>
                <a:cs typeface="Arial" pitchFamily="34" charset="0"/>
              </a:rPr>
              <a:t>O</a:t>
            </a:r>
          </a:p>
        </p:txBody>
      </p:sp>
      <p:sp>
        <p:nvSpPr>
          <p:cNvPr id="95" name="Text Box 391"/>
          <p:cNvSpPr txBox="1">
            <a:spLocks noChangeAspect="1" noChangeArrowheads="1"/>
          </p:cNvSpPr>
          <p:nvPr/>
        </p:nvSpPr>
        <p:spPr bwMode="auto">
          <a:xfrm>
            <a:off x="6741729" y="1855986"/>
            <a:ext cx="32412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eaLnBrk="1" fontAlgn="auto" hangingPunct="1">
              <a:spcBef>
                <a:spcPct val="0"/>
              </a:spcBef>
              <a:spcAft>
                <a:spcPts val="0"/>
              </a:spcAft>
              <a:buClrTx/>
              <a:buSzTx/>
              <a:buFontTx/>
              <a:buNone/>
              <a:defRPr/>
            </a:pPr>
            <a:r>
              <a:rPr lang="en-US" altLang="en-US" sz="1400" kern="0" dirty="0">
                <a:solidFill>
                  <a:srgbClr val="191919"/>
                </a:solidFill>
                <a:latin typeface="Arial" pitchFamily="34" charset="0"/>
                <a:cs typeface="Arial" pitchFamily="34" charset="0"/>
              </a:rPr>
              <a:t>O</a:t>
            </a:r>
          </a:p>
        </p:txBody>
      </p:sp>
      <p:sp>
        <p:nvSpPr>
          <p:cNvPr id="96" name="Line 392"/>
          <p:cNvSpPr>
            <a:spLocks noChangeAspect="1" noChangeShapeType="1"/>
          </p:cNvSpPr>
          <p:nvPr/>
        </p:nvSpPr>
        <p:spPr bwMode="auto">
          <a:xfrm>
            <a:off x="6975821" y="2080418"/>
            <a:ext cx="66675" cy="90488"/>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400" kern="0" smtClean="0">
              <a:solidFill>
                <a:srgbClr val="FFFFFF"/>
              </a:solidFill>
              <a:latin typeface="Arial" charset="0"/>
            </a:endParaRPr>
          </a:p>
        </p:txBody>
      </p:sp>
      <p:sp>
        <p:nvSpPr>
          <p:cNvPr id="97" name="Line 393"/>
          <p:cNvSpPr>
            <a:spLocks noChangeAspect="1" noChangeShapeType="1"/>
          </p:cNvSpPr>
          <p:nvPr/>
        </p:nvSpPr>
        <p:spPr bwMode="auto">
          <a:xfrm flipV="1">
            <a:off x="7042496" y="1951831"/>
            <a:ext cx="152400" cy="223838"/>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400" kern="0" smtClean="0">
              <a:solidFill>
                <a:srgbClr val="FFFFFF"/>
              </a:solidFill>
              <a:latin typeface="Arial" charset="0"/>
            </a:endParaRPr>
          </a:p>
        </p:txBody>
      </p:sp>
      <p:sp>
        <p:nvSpPr>
          <p:cNvPr id="98" name="Line 394"/>
          <p:cNvSpPr>
            <a:spLocks noChangeAspect="1" noChangeShapeType="1"/>
          </p:cNvSpPr>
          <p:nvPr/>
        </p:nvSpPr>
        <p:spPr bwMode="auto">
          <a:xfrm flipH="1" flipV="1">
            <a:off x="7032971" y="1947068"/>
            <a:ext cx="157163" cy="2286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400" kern="0" smtClean="0">
              <a:solidFill>
                <a:srgbClr val="FFFFFF"/>
              </a:solidFill>
              <a:latin typeface="Arial" charset="0"/>
            </a:endParaRPr>
          </a:p>
        </p:txBody>
      </p:sp>
      <p:sp>
        <p:nvSpPr>
          <p:cNvPr id="99" name="Text Box 395"/>
          <p:cNvSpPr txBox="1">
            <a:spLocks noChangeAspect="1" noChangeArrowheads="1"/>
          </p:cNvSpPr>
          <p:nvPr/>
        </p:nvSpPr>
        <p:spPr bwMode="auto">
          <a:xfrm>
            <a:off x="6811500" y="1714895"/>
            <a:ext cx="32412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eaLnBrk="1" fontAlgn="auto" hangingPunct="1">
              <a:spcBef>
                <a:spcPct val="0"/>
              </a:spcBef>
              <a:spcAft>
                <a:spcPts val="0"/>
              </a:spcAft>
              <a:buClrTx/>
              <a:buSzTx/>
              <a:buFontTx/>
              <a:buNone/>
              <a:defRPr/>
            </a:pPr>
            <a:r>
              <a:rPr lang="en-US" altLang="en-US" sz="1400" kern="0" dirty="0" smtClean="0">
                <a:solidFill>
                  <a:srgbClr val="191919"/>
                </a:solidFill>
                <a:latin typeface="Arial" pitchFamily="34" charset="0"/>
                <a:cs typeface="Arial" pitchFamily="34" charset="0"/>
              </a:rPr>
              <a:t>O</a:t>
            </a:r>
            <a:endParaRPr lang="en-US" altLang="en-US" sz="1400" kern="0" dirty="0">
              <a:solidFill>
                <a:srgbClr val="191919"/>
              </a:solidFill>
              <a:latin typeface="Arial" pitchFamily="34" charset="0"/>
              <a:cs typeface="Arial" pitchFamily="34" charset="0"/>
            </a:endParaRPr>
          </a:p>
        </p:txBody>
      </p:sp>
      <p:sp>
        <p:nvSpPr>
          <p:cNvPr id="100" name="Line 396"/>
          <p:cNvSpPr>
            <a:spLocks noChangeAspect="1" noChangeShapeType="1"/>
          </p:cNvSpPr>
          <p:nvPr/>
        </p:nvSpPr>
        <p:spPr bwMode="auto">
          <a:xfrm flipV="1">
            <a:off x="7190134" y="2061368"/>
            <a:ext cx="71438" cy="1143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400" kern="0" smtClean="0">
              <a:solidFill>
                <a:srgbClr val="FFFFFF"/>
              </a:solidFill>
              <a:latin typeface="Arial" charset="0"/>
            </a:endParaRPr>
          </a:p>
        </p:txBody>
      </p:sp>
      <p:sp>
        <p:nvSpPr>
          <p:cNvPr id="101" name="Text Box 397"/>
          <p:cNvSpPr txBox="1">
            <a:spLocks noChangeAspect="1" noChangeArrowheads="1"/>
          </p:cNvSpPr>
          <p:nvPr/>
        </p:nvSpPr>
        <p:spPr bwMode="auto">
          <a:xfrm>
            <a:off x="7178223" y="1892300"/>
            <a:ext cx="32412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eaLnBrk="1" fontAlgn="auto" hangingPunct="1">
              <a:spcBef>
                <a:spcPct val="0"/>
              </a:spcBef>
              <a:spcAft>
                <a:spcPts val="0"/>
              </a:spcAft>
              <a:buClrTx/>
              <a:buSzTx/>
              <a:buFontTx/>
              <a:buNone/>
              <a:defRPr/>
            </a:pPr>
            <a:r>
              <a:rPr lang="en-US" altLang="en-US" sz="1400" kern="0" dirty="0">
                <a:solidFill>
                  <a:srgbClr val="191919"/>
                </a:solidFill>
                <a:latin typeface="Arial" pitchFamily="34" charset="0"/>
                <a:cs typeface="Arial" pitchFamily="34" charset="0"/>
              </a:rPr>
              <a:t>O</a:t>
            </a:r>
          </a:p>
        </p:txBody>
      </p:sp>
      <p:sp>
        <p:nvSpPr>
          <p:cNvPr id="102" name="Line 398"/>
          <p:cNvSpPr>
            <a:spLocks noChangeAspect="1" noChangeShapeType="1"/>
          </p:cNvSpPr>
          <p:nvPr/>
        </p:nvSpPr>
        <p:spPr bwMode="auto">
          <a:xfrm>
            <a:off x="7404446" y="2051843"/>
            <a:ext cx="123825" cy="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400" kern="0" smtClean="0">
              <a:solidFill>
                <a:srgbClr val="FFFFFF"/>
              </a:solidFill>
              <a:latin typeface="Arial" charset="0"/>
            </a:endParaRPr>
          </a:p>
        </p:txBody>
      </p:sp>
      <p:sp>
        <p:nvSpPr>
          <p:cNvPr id="103" name="Line 399"/>
          <p:cNvSpPr>
            <a:spLocks noChangeAspect="1" noChangeShapeType="1"/>
          </p:cNvSpPr>
          <p:nvPr/>
        </p:nvSpPr>
        <p:spPr bwMode="auto">
          <a:xfrm rot="10809098">
            <a:off x="7585421" y="1856581"/>
            <a:ext cx="0" cy="1143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400" kern="0" smtClean="0">
              <a:solidFill>
                <a:srgbClr val="FFFFFF"/>
              </a:solidFill>
              <a:latin typeface="Arial" charset="0"/>
            </a:endParaRPr>
          </a:p>
        </p:txBody>
      </p:sp>
      <p:sp>
        <p:nvSpPr>
          <p:cNvPr id="104" name="Line 400"/>
          <p:cNvSpPr>
            <a:spLocks noChangeAspect="1" noChangeShapeType="1"/>
          </p:cNvSpPr>
          <p:nvPr/>
        </p:nvSpPr>
        <p:spPr bwMode="auto">
          <a:xfrm rot="10809098">
            <a:off x="7561609" y="1856581"/>
            <a:ext cx="0" cy="1143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400" kern="0" smtClean="0">
              <a:solidFill>
                <a:srgbClr val="FFFFFF"/>
              </a:solidFill>
              <a:latin typeface="Arial" charset="0"/>
            </a:endParaRPr>
          </a:p>
        </p:txBody>
      </p:sp>
      <p:sp>
        <p:nvSpPr>
          <p:cNvPr id="105" name="Text Box 401"/>
          <p:cNvSpPr txBox="1">
            <a:spLocks noChangeAspect="1" noChangeArrowheads="1"/>
          </p:cNvSpPr>
          <p:nvPr/>
        </p:nvSpPr>
        <p:spPr bwMode="auto">
          <a:xfrm rot="10809098">
            <a:off x="7722200" y="1892000"/>
            <a:ext cx="32412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eaLnBrk="1" fontAlgn="auto" hangingPunct="1">
              <a:spcBef>
                <a:spcPct val="0"/>
              </a:spcBef>
              <a:spcAft>
                <a:spcPts val="0"/>
              </a:spcAft>
              <a:buClrTx/>
              <a:buSzTx/>
              <a:buFontTx/>
              <a:buNone/>
              <a:defRPr/>
            </a:pPr>
            <a:r>
              <a:rPr lang="en-US" altLang="en-US" sz="1400" kern="0" dirty="0">
                <a:solidFill>
                  <a:srgbClr val="191919"/>
                </a:solidFill>
                <a:latin typeface="Arial" pitchFamily="34" charset="0"/>
                <a:cs typeface="Arial" pitchFamily="34" charset="0"/>
              </a:rPr>
              <a:t>O</a:t>
            </a:r>
          </a:p>
        </p:txBody>
      </p:sp>
      <p:sp>
        <p:nvSpPr>
          <p:cNvPr id="106" name="Line 402"/>
          <p:cNvSpPr>
            <a:spLocks noChangeAspect="1" noChangeShapeType="1"/>
          </p:cNvSpPr>
          <p:nvPr/>
        </p:nvSpPr>
        <p:spPr bwMode="auto">
          <a:xfrm>
            <a:off x="7679080" y="2051843"/>
            <a:ext cx="123825" cy="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400" kern="0" smtClean="0">
              <a:solidFill>
                <a:srgbClr val="FFFFFF"/>
              </a:solidFill>
              <a:latin typeface="Arial" charset="0"/>
            </a:endParaRPr>
          </a:p>
        </p:txBody>
      </p:sp>
      <p:sp>
        <p:nvSpPr>
          <p:cNvPr id="110" name="Text Box 407"/>
          <p:cNvSpPr txBox="1">
            <a:spLocks noChangeAspect="1" noChangeArrowheads="1"/>
          </p:cNvSpPr>
          <p:nvPr/>
        </p:nvSpPr>
        <p:spPr bwMode="auto">
          <a:xfrm>
            <a:off x="7450479" y="1900236"/>
            <a:ext cx="304892"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eaLnBrk="1" fontAlgn="auto" hangingPunct="1">
              <a:spcBef>
                <a:spcPct val="0"/>
              </a:spcBef>
              <a:spcAft>
                <a:spcPts val="0"/>
              </a:spcAft>
              <a:buClrTx/>
              <a:buSzTx/>
              <a:buFontTx/>
              <a:buNone/>
              <a:defRPr/>
            </a:pPr>
            <a:r>
              <a:rPr lang="en-US" altLang="en-US" sz="1400" kern="0" dirty="0">
                <a:solidFill>
                  <a:srgbClr val="191919"/>
                </a:solidFill>
                <a:latin typeface="Arial" pitchFamily="34" charset="0"/>
                <a:cs typeface="Arial" pitchFamily="34" charset="0"/>
              </a:rPr>
              <a:t>P</a:t>
            </a:r>
          </a:p>
        </p:txBody>
      </p:sp>
      <p:sp>
        <p:nvSpPr>
          <p:cNvPr id="111" name="Text Box 408"/>
          <p:cNvSpPr txBox="1">
            <a:spLocks noChangeAspect="1" noChangeArrowheads="1"/>
          </p:cNvSpPr>
          <p:nvPr/>
        </p:nvSpPr>
        <p:spPr bwMode="auto">
          <a:xfrm>
            <a:off x="7361578" y="2192333"/>
            <a:ext cx="453970"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eaLnBrk="1" fontAlgn="auto" hangingPunct="1">
              <a:spcBef>
                <a:spcPct val="0"/>
              </a:spcBef>
              <a:spcAft>
                <a:spcPts val="0"/>
              </a:spcAft>
              <a:buClrTx/>
              <a:buSzTx/>
              <a:buFontTx/>
              <a:buNone/>
              <a:defRPr/>
            </a:pPr>
            <a:r>
              <a:rPr lang="en-US" altLang="en-US" sz="1400" kern="0">
                <a:solidFill>
                  <a:srgbClr val="191919"/>
                </a:solidFill>
                <a:latin typeface="Arial" pitchFamily="34" charset="0"/>
                <a:cs typeface="Arial" pitchFamily="34" charset="0"/>
              </a:rPr>
              <a:t>OH</a:t>
            </a:r>
          </a:p>
        </p:txBody>
      </p:sp>
      <p:sp>
        <p:nvSpPr>
          <p:cNvPr id="112" name="Text Box 409"/>
          <p:cNvSpPr txBox="1">
            <a:spLocks noChangeAspect="1" noChangeArrowheads="1"/>
          </p:cNvSpPr>
          <p:nvPr/>
        </p:nvSpPr>
        <p:spPr bwMode="auto">
          <a:xfrm>
            <a:off x="7052366" y="1715311"/>
            <a:ext cx="314510"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eaLnBrk="1" fontAlgn="auto" hangingPunct="1">
              <a:spcBef>
                <a:spcPct val="0"/>
              </a:spcBef>
              <a:spcAft>
                <a:spcPts val="0"/>
              </a:spcAft>
              <a:buClrTx/>
              <a:buSzTx/>
              <a:buFontTx/>
              <a:buNone/>
              <a:defRPr/>
            </a:pPr>
            <a:r>
              <a:rPr lang="en-US" altLang="en-US" sz="1400" kern="0" dirty="0">
                <a:solidFill>
                  <a:srgbClr val="191919"/>
                </a:solidFill>
                <a:latin typeface="Arial" pitchFamily="34" charset="0"/>
                <a:cs typeface="Arial" pitchFamily="34" charset="0"/>
              </a:rPr>
              <a:t>H</a:t>
            </a:r>
          </a:p>
        </p:txBody>
      </p:sp>
      <p:sp>
        <p:nvSpPr>
          <p:cNvPr id="114" name="Line 387"/>
          <p:cNvSpPr>
            <a:spLocks noChangeAspect="1" noChangeShapeType="1"/>
          </p:cNvSpPr>
          <p:nvPr/>
        </p:nvSpPr>
        <p:spPr bwMode="auto">
          <a:xfrm flipV="1">
            <a:off x="6780561" y="2083023"/>
            <a:ext cx="52388" cy="1236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400" kern="0" smtClean="0">
              <a:solidFill>
                <a:srgbClr val="FFFFFF"/>
              </a:solidFill>
              <a:latin typeface="Arial" charset="0"/>
            </a:endParaRPr>
          </a:p>
        </p:txBody>
      </p:sp>
      <p:sp>
        <p:nvSpPr>
          <p:cNvPr id="136" name="Line 431"/>
          <p:cNvSpPr>
            <a:spLocks noChangeAspect="1" noChangeShapeType="1"/>
          </p:cNvSpPr>
          <p:nvPr/>
        </p:nvSpPr>
        <p:spPr bwMode="auto">
          <a:xfrm rot="10809098">
            <a:off x="7588595" y="2118518"/>
            <a:ext cx="0" cy="1143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400" kern="0" smtClean="0">
              <a:solidFill>
                <a:srgbClr val="FFFFFF"/>
              </a:solidFill>
              <a:latin typeface="Arial" charset="0"/>
            </a:endParaRPr>
          </a:p>
        </p:txBody>
      </p:sp>
      <p:sp>
        <p:nvSpPr>
          <p:cNvPr id="137" name="Text Box 153"/>
          <p:cNvSpPr txBox="1">
            <a:spLocks noChangeAspect="1" noChangeArrowheads="1"/>
          </p:cNvSpPr>
          <p:nvPr/>
        </p:nvSpPr>
        <p:spPr bwMode="auto">
          <a:xfrm rot="10766066">
            <a:off x="6633905" y="1293784"/>
            <a:ext cx="32412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Comic Sans MS" pitchFamily="66" charset="0"/>
              </a:defRPr>
            </a:lvl1pPr>
            <a:lvl2pPr marL="742950" indent="-285750">
              <a:defRPr sz="2800">
                <a:solidFill>
                  <a:schemeClr val="tx1"/>
                </a:solidFill>
                <a:latin typeface="Comic Sans MS" pitchFamily="66" charset="0"/>
              </a:defRPr>
            </a:lvl2pPr>
            <a:lvl3pPr marL="1143000" indent="-228600">
              <a:defRPr sz="2800">
                <a:solidFill>
                  <a:schemeClr val="tx1"/>
                </a:solidFill>
                <a:latin typeface="Comic Sans MS" pitchFamily="66" charset="0"/>
              </a:defRPr>
            </a:lvl3pPr>
            <a:lvl4pPr marL="1600200" indent="-228600">
              <a:defRPr sz="2800">
                <a:solidFill>
                  <a:schemeClr val="tx1"/>
                </a:solidFill>
                <a:latin typeface="Comic Sans MS" pitchFamily="66" charset="0"/>
              </a:defRPr>
            </a:lvl4pPr>
            <a:lvl5pPr marL="2057400" indent="-228600">
              <a:defRPr sz="2800">
                <a:solidFill>
                  <a:schemeClr val="tx1"/>
                </a:solidFill>
                <a:latin typeface="Comic Sans MS" pitchFamily="66" charset="0"/>
              </a:defRPr>
            </a:lvl5pPr>
            <a:lvl6pPr marL="2514600" indent="-228600" eaLnBrk="0" fontAlgn="base" hangingPunct="0">
              <a:spcBef>
                <a:spcPct val="0"/>
              </a:spcBef>
              <a:spcAft>
                <a:spcPct val="0"/>
              </a:spcAft>
              <a:defRPr sz="2800">
                <a:solidFill>
                  <a:schemeClr val="tx1"/>
                </a:solidFill>
                <a:latin typeface="Comic Sans MS" pitchFamily="66" charset="0"/>
              </a:defRPr>
            </a:lvl6pPr>
            <a:lvl7pPr marL="2971800" indent="-228600" eaLnBrk="0" fontAlgn="base" hangingPunct="0">
              <a:spcBef>
                <a:spcPct val="0"/>
              </a:spcBef>
              <a:spcAft>
                <a:spcPct val="0"/>
              </a:spcAft>
              <a:defRPr sz="2800">
                <a:solidFill>
                  <a:schemeClr val="tx1"/>
                </a:solidFill>
                <a:latin typeface="Comic Sans MS" pitchFamily="66" charset="0"/>
              </a:defRPr>
            </a:lvl7pPr>
            <a:lvl8pPr marL="3429000" indent="-228600" eaLnBrk="0" fontAlgn="base" hangingPunct="0">
              <a:spcBef>
                <a:spcPct val="0"/>
              </a:spcBef>
              <a:spcAft>
                <a:spcPct val="0"/>
              </a:spcAft>
              <a:defRPr sz="2800">
                <a:solidFill>
                  <a:schemeClr val="tx1"/>
                </a:solidFill>
                <a:latin typeface="Comic Sans MS" pitchFamily="66" charset="0"/>
              </a:defRPr>
            </a:lvl8pPr>
            <a:lvl9pPr marL="3886200" indent="-228600" eaLnBrk="0" fontAlgn="base" hangingPunct="0">
              <a:spcBef>
                <a:spcPct val="0"/>
              </a:spcBef>
              <a:spcAft>
                <a:spcPct val="0"/>
              </a:spcAft>
              <a:defRPr sz="2800">
                <a:solidFill>
                  <a:schemeClr val="tx1"/>
                </a:solidFill>
                <a:latin typeface="Comic Sans MS" pitchFamily="66" charset="0"/>
              </a:defRPr>
            </a:lvl9pPr>
          </a:lstStyle>
          <a:p>
            <a:pPr eaLnBrk="1" fontAlgn="auto" hangingPunct="1">
              <a:spcBef>
                <a:spcPts val="0"/>
              </a:spcBef>
              <a:spcAft>
                <a:spcPts val="0"/>
              </a:spcAft>
              <a:defRPr/>
            </a:pPr>
            <a:r>
              <a:rPr lang="en-US" altLang="en-US" sz="1400" kern="0" dirty="0" smtClean="0">
                <a:solidFill>
                  <a:srgbClr val="191919"/>
                </a:solidFill>
                <a:latin typeface="Arial" pitchFamily="34" charset="0"/>
                <a:cs typeface="Arial" pitchFamily="34" charset="0"/>
              </a:rPr>
              <a:t>O</a:t>
            </a:r>
          </a:p>
        </p:txBody>
      </p:sp>
      <p:sp>
        <p:nvSpPr>
          <p:cNvPr id="138" name="Line 178"/>
          <p:cNvSpPr>
            <a:spLocks noChangeAspect="1" noChangeShapeType="1"/>
          </p:cNvSpPr>
          <p:nvPr/>
        </p:nvSpPr>
        <p:spPr bwMode="auto">
          <a:xfrm>
            <a:off x="6818590" y="1669129"/>
            <a:ext cx="88107" cy="123825"/>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400" kern="0" smtClean="0">
              <a:solidFill>
                <a:srgbClr val="191919"/>
              </a:solidFill>
            </a:endParaRPr>
          </a:p>
        </p:txBody>
      </p:sp>
      <p:sp>
        <p:nvSpPr>
          <p:cNvPr id="139" name="Line 179"/>
          <p:cNvSpPr>
            <a:spLocks noChangeAspect="1" noChangeShapeType="1"/>
          </p:cNvSpPr>
          <p:nvPr/>
        </p:nvSpPr>
        <p:spPr bwMode="auto">
          <a:xfrm rot="10766066">
            <a:off x="6818590" y="1528636"/>
            <a:ext cx="0" cy="135731"/>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400" kern="0" smtClean="0">
              <a:solidFill>
                <a:srgbClr val="191919"/>
              </a:solidFill>
            </a:endParaRPr>
          </a:p>
        </p:txBody>
      </p:sp>
      <p:sp>
        <p:nvSpPr>
          <p:cNvPr id="140" name="Line 180"/>
          <p:cNvSpPr>
            <a:spLocks noChangeAspect="1" noChangeShapeType="1"/>
          </p:cNvSpPr>
          <p:nvPr/>
        </p:nvSpPr>
        <p:spPr bwMode="auto">
          <a:xfrm rot="10766066">
            <a:off x="6785252" y="1533398"/>
            <a:ext cx="0" cy="1333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400" kern="0" smtClean="0">
              <a:solidFill>
                <a:srgbClr val="191919"/>
              </a:solidFill>
            </a:endParaRPr>
          </a:p>
        </p:txBody>
      </p:sp>
      <p:sp>
        <p:nvSpPr>
          <p:cNvPr id="141" name="Line 195"/>
          <p:cNvSpPr>
            <a:spLocks noChangeAspect="1" noChangeShapeType="1"/>
          </p:cNvSpPr>
          <p:nvPr/>
        </p:nvSpPr>
        <p:spPr bwMode="auto">
          <a:xfrm rot="10800000">
            <a:off x="6644759" y="1666748"/>
            <a:ext cx="66675" cy="126206"/>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400" kern="0" smtClean="0">
              <a:solidFill>
                <a:srgbClr val="191919"/>
              </a:solidFill>
            </a:endParaRPr>
          </a:p>
        </p:txBody>
      </p:sp>
      <p:sp>
        <p:nvSpPr>
          <p:cNvPr id="142" name="Line 196"/>
          <p:cNvSpPr>
            <a:spLocks noChangeAspect="1" noChangeShapeType="1"/>
          </p:cNvSpPr>
          <p:nvPr/>
        </p:nvSpPr>
        <p:spPr bwMode="auto">
          <a:xfrm rot="10800000" flipV="1">
            <a:off x="6573322" y="1664366"/>
            <a:ext cx="71438" cy="123825"/>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400" kern="0" smtClean="0">
              <a:solidFill>
                <a:srgbClr val="191919"/>
              </a:solidFill>
            </a:endParaRPr>
          </a:p>
        </p:txBody>
      </p:sp>
      <p:sp>
        <p:nvSpPr>
          <p:cNvPr id="143" name="Line 197"/>
          <p:cNvSpPr>
            <a:spLocks noChangeAspect="1" noChangeShapeType="1"/>
          </p:cNvSpPr>
          <p:nvPr/>
        </p:nvSpPr>
        <p:spPr bwMode="auto">
          <a:xfrm flipV="1">
            <a:off x="6713815" y="1669129"/>
            <a:ext cx="73820" cy="123825"/>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400" kern="0" smtClean="0">
              <a:solidFill>
                <a:srgbClr val="191919"/>
              </a:solidFill>
            </a:endParaRPr>
          </a:p>
        </p:txBody>
      </p:sp>
      <p:sp>
        <p:nvSpPr>
          <p:cNvPr id="144" name="Line 202"/>
          <p:cNvSpPr>
            <a:spLocks noChangeAspect="1" noChangeShapeType="1"/>
          </p:cNvSpPr>
          <p:nvPr/>
        </p:nvSpPr>
        <p:spPr bwMode="auto">
          <a:xfrm rot="18540000">
            <a:off x="6395831" y="1715536"/>
            <a:ext cx="135731"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400" kern="0" smtClean="0">
              <a:solidFill>
                <a:srgbClr val="191919"/>
              </a:solidFill>
            </a:endParaRPr>
          </a:p>
        </p:txBody>
      </p:sp>
      <p:sp>
        <p:nvSpPr>
          <p:cNvPr id="145" name="Line 203"/>
          <p:cNvSpPr>
            <a:spLocks noChangeAspect="1" noChangeShapeType="1"/>
          </p:cNvSpPr>
          <p:nvPr/>
        </p:nvSpPr>
        <p:spPr bwMode="auto">
          <a:xfrm rot="18540000">
            <a:off x="6433067" y="1735070"/>
            <a:ext cx="96012"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400" kern="0" smtClean="0">
              <a:solidFill>
                <a:srgbClr val="191919"/>
              </a:solidFill>
            </a:endParaRPr>
          </a:p>
        </p:txBody>
      </p:sp>
      <p:sp>
        <p:nvSpPr>
          <p:cNvPr id="146" name="Line 218"/>
          <p:cNvSpPr>
            <a:spLocks noChangeAspect="1" noChangeShapeType="1"/>
          </p:cNvSpPr>
          <p:nvPr/>
        </p:nvSpPr>
        <p:spPr bwMode="auto">
          <a:xfrm rot="10800000">
            <a:off x="6506647" y="1657223"/>
            <a:ext cx="66675" cy="126206"/>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400" kern="0" smtClean="0">
              <a:solidFill>
                <a:srgbClr val="191919"/>
              </a:solidFill>
            </a:endParaRPr>
          </a:p>
        </p:txBody>
      </p:sp>
      <p:sp>
        <p:nvSpPr>
          <p:cNvPr id="147" name="Line 195"/>
          <p:cNvSpPr>
            <a:spLocks noChangeAspect="1" noChangeShapeType="1"/>
          </p:cNvSpPr>
          <p:nvPr/>
        </p:nvSpPr>
        <p:spPr bwMode="auto">
          <a:xfrm rot="10800000">
            <a:off x="6351856" y="1649593"/>
            <a:ext cx="66675" cy="126206"/>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400" kern="0" smtClean="0">
              <a:solidFill>
                <a:srgbClr val="191919"/>
              </a:solidFill>
            </a:endParaRPr>
          </a:p>
        </p:txBody>
      </p:sp>
      <p:sp>
        <p:nvSpPr>
          <p:cNvPr id="148" name="Line 196"/>
          <p:cNvSpPr>
            <a:spLocks noChangeAspect="1" noChangeShapeType="1"/>
          </p:cNvSpPr>
          <p:nvPr/>
        </p:nvSpPr>
        <p:spPr bwMode="auto">
          <a:xfrm rot="10800000" flipV="1">
            <a:off x="6280418" y="1647211"/>
            <a:ext cx="71438" cy="123825"/>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400" kern="0" smtClean="0">
              <a:solidFill>
                <a:srgbClr val="191919"/>
              </a:solidFill>
            </a:endParaRPr>
          </a:p>
        </p:txBody>
      </p:sp>
      <p:sp>
        <p:nvSpPr>
          <p:cNvPr id="149" name="Line 202"/>
          <p:cNvSpPr>
            <a:spLocks noChangeAspect="1" noChangeShapeType="1"/>
          </p:cNvSpPr>
          <p:nvPr/>
        </p:nvSpPr>
        <p:spPr bwMode="auto">
          <a:xfrm rot="3540000">
            <a:off x="6179523" y="1718144"/>
            <a:ext cx="135731"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400" kern="0" smtClean="0">
              <a:solidFill>
                <a:srgbClr val="191919"/>
              </a:solidFill>
            </a:endParaRPr>
          </a:p>
        </p:txBody>
      </p:sp>
      <p:sp>
        <p:nvSpPr>
          <p:cNvPr id="150" name="Line 203"/>
          <p:cNvSpPr>
            <a:spLocks noChangeAspect="1" noChangeShapeType="1"/>
          </p:cNvSpPr>
          <p:nvPr/>
        </p:nvSpPr>
        <p:spPr bwMode="auto">
          <a:xfrm rot="3540000">
            <a:off x="6182226" y="1742078"/>
            <a:ext cx="96012"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400" kern="0" smtClean="0">
              <a:solidFill>
                <a:srgbClr val="191919"/>
              </a:solidFill>
            </a:endParaRPr>
          </a:p>
        </p:txBody>
      </p:sp>
      <p:sp>
        <p:nvSpPr>
          <p:cNvPr id="151" name="Line 196"/>
          <p:cNvSpPr>
            <a:spLocks noChangeAspect="1" noChangeShapeType="1"/>
          </p:cNvSpPr>
          <p:nvPr/>
        </p:nvSpPr>
        <p:spPr bwMode="auto">
          <a:xfrm rot="10800000" flipV="1">
            <a:off x="6140998" y="1664366"/>
            <a:ext cx="71438" cy="123825"/>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400" kern="0" smtClean="0">
              <a:solidFill>
                <a:srgbClr val="191919"/>
              </a:solidFill>
            </a:endParaRPr>
          </a:p>
        </p:txBody>
      </p:sp>
      <p:sp>
        <p:nvSpPr>
          <p:cNvPr id="152" name="Line 202"/>
          <p:cNvSpPr>
            <a:spLocks noChangeAspect="1" noChangeShapeType="1"/>
          </p:cNvSpPr>
          <p:nvPr/>
        </p:nvSpPr>
        <p:spPr bwMode="auto">
          <a:xfrm rot="3540000">
            <a:off x="6038178" y="1732199"/>
            <a:ext cx="135731"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400" kern="0" smtClean="0">
              <a:solidFill>
                <a:srgbClr val="191919"/>
              </a:solidFill>
            </a:endParaRPr>
          </a:p>
        </p:txBody>
      </p:sp>
      <p:sp>
        <p:nvSpPr>
          <p:cNvPr id="153" name="Line 203"/>
          <p:cNvSpPr>
            <a:spLocks noChangeAspect="1" noChangeShapeType="1"/>
          </p:cNvSpPr>
          <p:nvPr/>
        </p:nvSpPr>
        <p:spPr bwMode="auto">
          <a:xfrm rot="3540000">
            <a:off x="6040881" y="1756133"/>
            <a:ext cx="96012"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400" kern="0" smtClean="0">
              <a:solidFill>
                <a:srgbClr val="191919"/>
              </a:solidFill>
            </a:endParaRPr>
          </a:p>
        </p:txBody>
      </p:sp>
      <p:sp>
        <p:nvSpPr>
          <p:cNvPr id="154" name="Line 195"/>
          <p:cNvSpPr>
            <a:spLocks noChangeAspect="1" noChangeShapeType="1"/>
          </p:cNvSpPr>
          <p:nvPr/>
        </p:nvSpPr>
        <p:spPr bwMode="auto">
          <a:xfrm rot="10800000">
            <a:off x="5928550" y="1674355"/>
            <a:ext cx="66675" cy="126206"/>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400" kern="0" smtClean="0">
              <a:solidFill>
                <a:srgbClr val="191919"/>
              </a:solidFill>
            </a:endParaRPr>
          </a:p>
        </p:txBody>
      </p:sp>
      <p:sp>
        <p:nvSpPr>
          <p:cNvPr id="155" name="Line 196"/>
          <p:cNvSpPr>
            <a:spLocks noChangeAspect="1" noChangeShapeType="1"/>
          </p:cNvSpPr>
          <p:nvPr/>
        </p:nvSpPr>
        <p:spPr bwMode="auto">
          <a:xfrm rot="10800000" flipV="1">
            <a:off x="5857112" y="1671973"/>
            <a:ext cx="71438" cy="123825"/>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400" kern="0" smtClean="0">
              <a:solidFill>
                <a:srgbClr val="191919"/>
              </a:solidFill>
            </a:endParaRPr>
          </a:p>
        </p:txBody>
      </p:sp>
      <p:sp>
        <p:nvSpPr>
          <p:cNvPr id="156" name="Line 197"/>
          <p:cNvSpPr>
            <a:spLocks noChangeAspect="1" noChangeShapeType="1"/>
          </p:cNvSpPr>
          <p:nvPr/>
        </p:nvSpPr>
        <p:spPr bwMode="auto">
          <a:xfrm flipV="1">
            <a:off x="5997605" y="1676735"/>
            <a:ext cx="73820" cy="123825"/>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400" kern="0" smtClean="0">
              <a:solidFill>
                <a:srgbClr val="191919"/>
              </a:solidFill>
            </a:endParaRPr>
          </a:p>
        </p:txBody>
      </p:sp>
      <p:sp>
        <p:nvSpPr>
          <p:cNvPr id="157" name="Line 202"/>
          <p:cNvSpPr>
            <a:spLocks noChangeAspect="1" noChangeShapeType="1"/>
          </p:cNvSpPr>
          <p:nvPr/>
        </p:nvSpPr>
        <p:spPr bwMode="auto">
          <a:xfrm rot="3540000">
            <a:off x="5756165" y="1732199"/>
            <a:ext cx="135731"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400" kern="0" smtClean="0">
              <a:solidFill>
                <a:srgbClr val="191919"/>
              </a:solidFill>
            </a:endParaRPr>
          </a:p>
        </p:txBody>
      </p:sp>
      <p:sp>
        <p:nvSpPr>
          <p:cNvPr id="158" name="Line 203"/>
          <p:cNvSpPr>
            <a:spLocks noChangeAspect="1" noChangeShapeType="1"/>
          </p:cNvSpPr>
          <p:nvPr/>
        </p:nvSpPr>
        <p:spPr bwMode="auto">
          <a:xfrm rot="3540000">
            <a:off x="5758868" y="1756133"/>
            <a:ext cx="96012"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400" kern="0" smtClean="0">
              <a:solidFill>
                <a:srgbClr val="191919"/>
              </a:solidFill>
            </a:endParaRPr>
          </a:p>
        </p:txBody>
      </p:sp>
      <p:sp>
        <p:nvSpPr>
          <p:cNvPr id="159" name="Line 195"/>
          <p:cNvSpPr>
            <a:spLocks noChangeAspect="1" noChangeShapeType="1"/>
          </p:cNvSpPr>
          <p:nvPr/>
        </p:nvSpPr>
        <p:spPr bwMode="auto">
          <a:xfrm rot="10800000">
            <a:off x="5646536" y="1674355"/>
            <a:ext cx="66675" cy="126206"/>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400" kern="0" smtClean="0">
              <a:solidFill>
                <a:srgbClr val="191919"/>
              </a:solidFill>
            </a:endParaRPr>
          </a:p>
        </p:txBody>
      </p:sp>
      <p:sp>
        <p:nvSpPr>
          <p:cNvPr id="160" name="Line 196"/>
          <p:cNvSpPr>
            <a:spLocks noChangeAspect="1" noChangeShapeType="1"/>
          </p:cNvSpPr>
          <p:nvPr/>
        </p:nvSpPr>
        <p:spPr bwMode="auto">
          <a:xfrm rot="10800000" flipV="1">
            <a:off x="5575099" y="1671973"/>
            <a:ext cx="71438" cy="123825"/>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400" kern="0" smtClean="0">
              <a:solidFill>
                <a:srgbClr val="191919"/>
              </a:solidFill>
            </a:endParaRPr>
          </a:p>
        </p:txBody>
      </p:sp>
      <p:sp>
        <p:nvSpPr>
          <p:cNvPr id="161" name="Line 197"/>
          <p:cNvSpPr>
            <a:spLocks noChangeAspect="1" noChangeShapeType="1"/>
          </p:cNvSpPr>
          <p:nvPr/>
        </p:nvSpPr>
        <p:spPr bwMode="auto">
          <a:xfrm flipV="1">
            <a:off x="5715592" y="1676735"/>
            <a:ext cx="73820" cy="123825"/>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400" kern="0" smtClean="0">
              <a:solidFill>
                <a:srgbClr val="191919"/>
              </a:solidFill>
            </a:endParaRPr>
          </a:p>
        </p:txBody>
      </p:sp>
      <p:sp>
        <p:nvSpPr>
          <p:cNvPr id="162" name="Line 195"/>
          <p:cNvSpPr>
            <a:spLocks noChangeAspect="1" noChangeShapeType="1"/>
          </p:cNvSpPr>
          <p:nvPr/>
        </p:nvSpPr>
        <p:spPr bwMode="auto">
          <a:xfrm rot="10800000">
            <a:off x="5509292" y="1667300"/>
            <a:ext cx="66675" cy="126206"/>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400" kern="0" smtClean="0">
              <a:solidFill>
                <a:srgbClr val="191919"/>
              </a:solidFill>
            </a:endParaRPr>
          </a:p>
        </p:txBody>
      </p:sp>
      <p:sp>
        <p:nvSpPr>
          <p:cNvPr id="163" name="Line 196"/>
          <p:cNvSpPr>
            <a:spLocks noChangeAspect="1" noChangeShapeType="1"/>
          </p:cNvSpPr>
          <p:nvPr/>
        </p:nvSpPr>
        <p:spPr bwMode="auto">
          <a:xfrm rot="10800000" flipV="1">
            <a:off x="5443538" y="1668490"/>
            <a:ext cx="71438" cy="123825"/>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400" kern="0" smtClean="0">
              <a:solidFill>
                <a:srgbClr val="191919"/>
              </a:solidFill>
            </a:endParaRPr>
          </a:p>
        </p:txBody>
      </p:sp>
      <p:sp>
        <p:nvSpPr>
          <p:cNvPr id="164" name="Text Box 425"/>
          <p:cNvSpPr txBox="1">
            <a:spLocks noChangeAspect="1" noChangeArrowheads="1"/>
          </p:cNvSpPr>
          <p:nvPr/>
        </p:nvSpPr>
        <p:spPr bwMode="auto">
          <a:xfrm>
            <a:off x="8087106" y="1797926"/>
            <a:ext cx="511679"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eaLnBrk="1" fontAlgn="auto" hangingPunct="1">
              <a:spcBef>
                <a:spcPct val="0"/>
              </a:spcBef>
              <a:spcAft>
                <a:spcPts val="0"/>
              </a:spcAft>
              <a:buClrTx/>
              <a:buSzTx/>
              <a:buFontTx/>
              <a:buNone/>
              <a:defRPr/>
            </a:pPr>
            <a:r>
              <a:rPr lang="en-US" altLang="en-US" sz="1400" kern="0" dirty="0" smtClean="0">
                <a:solidFill>
                  <a:srgbClr val="191919"/>
                </a:solidFill>
                <a:latin typeface="Arial" pitchFamily="34" charset="0"/>
                <a:cs typeface="Arial" pitchFamily="34" charset="0"/>
              </a:rPr>
              <a:t>NH</a:t>
            </a:r>
            <a:r>
              <a:rPr lang="en-US" altLang="en-US" sz="1400" kern="0" baseline="-25000" dirty="0" smtClean="0">
                <a:solidFill>
                  <a:srgbClr val="191919"/>
                </a:solidFill>
                <a:latin typeface="Arial" pitchFamily="34" charset="0"/>
                <a:cs typeface="Arial" pitchFamily="34" charset="0"/>
              </a:rPr>
              <a:t>2</a:t>
            </a:r>
            <a:endParaRPr lang="en-US" altLang="en-US" sz="1400" kern="0" baseline="-25000" dirty="0">
              <a:solidFill>
                <a:srgbClr val="191919"/>
              </a:solidFill>
              <a:latin typeface="Arial" pitchFamily="34" charset="0"/>
              <a:cs typeface="Arial" pitchFamily="34" charset="0"/>
            </a:endParaRPr>
          </a:p>
        </p:txBody>
      </p:sp>
      <p:sp>
        <p:nvSpPr>
          <p:cNvPr id="165" name="Line 404"/>
          <p:cNvSpPr>
            <a:spLocks noChangeAspect="1" noChangeShapeType="1"/>
          </p:cNvSpPr>
          <p:nvPr/>
        </p:nvSpPr>
        <p:spPr bwMode="auto">
          <a:xfrm flipV="1">
            <a:off x="7948998" y="1947946"/>
            <a:ext cx="80963" cy="119063"/>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166" name="Line 405"/>
          <p:cNvSpPr>
            <a:spLocks noChangeAspect="1" noChangeShapeType="1"/>
          </p:cNvSpPr>
          <p:nvPr/>
        </p:nvSpPr>
        <p:spPr bwMode="auto">
          <a:xfrm>
            <a:off x="8025198" y="1947946"/>
            <a:ext cx="76200" cy="11430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167" name="Line 406"/>
          <p:cNvSpPr>
            <a:spLocks noChangeAspect="1" noChangeShapeType="1"/>
          </p:cNvSpPr>
          <p:nvPr/>
        </p:nvSpPr>
        <p:spPr bwMode="auto">
          <a:xfrm flipV="1">
            <a:off x="8101398" y="1947946"/>
            <a:ext cx="61913" cy="11430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168" name="Line 386"/>
          <p:cNvSpPr>
            <a:spLocks noChangeAspect="1" noChangeShapeType="1"/>
          </p:cNvSpPr>
          <p:nvPr/>
        </p:nvSpPr>
        <p:spPr bwMode="auto">
          <a:xfrm>
            <a:off x="6683740" y="2080169"/>
            <a:ext cx="65981" cy="132055"/>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169" name="Line 410"/>
          <p:cNvSpPr>
            <a:spLocks noChangeAspect="1" noChangeShapeType="1"/>
          </p:cNvSpPr>
          <p:nvPr/>
        </p:nvSpPr>
        <p:spPr bwMode="auto">
          <a:xfrm>
            <a:off x="5993942" y="2073566"/>
            <a:ext cx="65981" cy="132055"/>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170" name="Line 411"/>
          <p:cNvSpPr>
            <a:spLocks noChangeAspect="1" noChangeShapeType="1"/>
          </p:cNvSpPr>
          <p:nvPr/>
        </p:nvSpPr>
        <p:spPr bwMode="auto">
          <a:xfrm flipV="1">
            <a:off x="6059925" y="2073566"/>
            <a:ext cx="71979" cy="132055"/>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171" name="Line 412"/>
          <p:cNvSpPr>
            <a:spLocks noChangeAspect="1" noChangeShapeType="1"/>
          </p:cNvSpPr>
          <p:nvPr/>
        </p:nvSpPr>
        <p:spPr bwMode="auto">
          <a:xfrm>
            <a:off x="6131902" y="2073566"/>
            <a:ext cx="65981" cy="132055"/>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172" name="Line 413"/>
          <p:cNvSpPr>
            <a:spLocks noChangeAspect="1" noChangeShapeType="1"/>
          </p:cNvSpPr>
          <p:nvPr/>
        </p:nvSpPr>
        <p:spPr bwMode="auto">
          <a:xfrm rot="10800000">
            <a:off x="6539783" y="2080167"/>
            <a:ext cx="65981" cy="132055"/>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173" name="Line 414"/>
          <p:cNvSpPr>
            <a:spLocks noChangeAspect="1" noChangeShapeType="1"/>
          </p:cNvSpPr>
          <p:nvPr/>
        </p:nvSpPr>
        <p:spPr bwMode="auto">
          <a:xfrm rot="10800000" flipV="1">
            <a:off x="6473802" y="2080163"/>
            <a:ext cx="65981" cy="132055"/>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174" name="Line 415"/>
          <p:cNvSpPr>
            <a:spLocks noChangeAspect="1" noChangeShapeType="1"/>
          </p:cNvSpPr>
          <p:nvPr/>
        </p:nvSpPr>
        <p:spPr bwMode="auto">
          <a:xfrm rot="10800000">
            <a:off x="6401823" y="2080159"/>
            <a:ext cx="71979" cy="132055"/>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175" name="Line 416"/>
          <p:cNvSpPr>
            <a:spLocks noChangeAspect="1" noChangeShapeType="1"/>
          </p:cNvSpPr>
          <p:nvPr/>
        </p:nvSpPr>
        <p:spPr bwMode="auto">
          <a:xfrm rot="10800000">
            <a:off x="6269862" y="2080154"/>
            <a:ext cx="65981" cy="132055"/>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176" name="Line 417"/>
          <p:cNvSpPr>
            <a:spLocks noChangeAspect="1" noChangeShapeType="1"/>
          </p:cNvSpPr>
          <p:nvPr/>
        </p:nvSpPr>
        <p:spPr bwMode="auto">
          <a:xfrm rot="10800000" flipV="1">
            <a:off x="6197883" y="2080150"/>
            <a:ext cx="71979" cy="132055"/>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177" name="Line 418"/>
          <p:cNvSpPr>
            <a:spLocks noChangeAspect="1" noChangeShapeType="1"/>
          </p:cNvSpPr>
          <p:nvPr/>
        </p:nvSpPr>
        <p:spPr bwMode="auto">
          <a:xfrm rot="10800000" flipV="1">
            <a:off x="6335842" y="2080146"/>
            <a:ext cx="65981" cy="132055"/>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178" name="Line 419"/>
          <p:cNvSpPr>
            <a:spLocks noChangeAspect="1" noChangeShapeType="1"/>
          </p:cNvSpPr>
          <p:nvPr/>
        </p:nvSpPr>
        <p:spPr bwMode="auto">
          <a:xfrm flipV="1">
            <a:off x="6611769" y="2086745"/>
            <a:ext cx="65981" cy="125452"/>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179" name="Line 420"/>
          <p:cNvSpPr>
            <a:spLocks noChangeAspect="1" noChangeShapeType="1"/>
          </p:cNvSpPr>
          <p:nvPr/>
        </p:nvSpPr>
        <p:spPr bwMode="auto">
          <a:xfrm>
            <a:off x="5861991" y="2073529"/>
            <a:ext cx="65981" cy="132053"/>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180" name="Line 421"/>
          <p:cNvSpPr>
            <a:spLocks noChangeAspect="1" noChangeShapeType="1"/>
          </p:cNvSpPr>
          <p:nvPr/>
        </p:nvSpPr>
        <p:spPr bwMode="auto">
          <a:xfrm flipV="1">
            <a:off x="5927979" y="2073521"/>
            <a:ext cx="65981" cy="132053"/>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181" name="Line 422"/>
          <p:cNvSpPr>
            <a:spLocks noChangeAspect="1" noChangeShapeType="1"/>
          </p:cNvSpPr>
          <p:nvPr/>
        </p:nvSpPr>
        <p:spPr bwMode="auto">
          <a:xfrm>
            <a:off x="5729982" y="2073512"/>
            <a:ext cx="59982" cy="132053"/>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182" name="Line 423"/>
          <p:cNvSpPr>
            <a:spLocks noChangeAspect="1" noChangeShapeType="1"/>
          </p:cNvSpPr>
          <p:nvPr/>
        </p:nvSpPr>
        <p:spPr bwMode="auto">
          <a:xfrm flipV="1">
            <a:off x="5790059" y="2073504"/>
            <a:ext cx="71979" cy="132053"/>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183" name="Line 420"/>
          <p:cNvSpPr>
            <a:spLocks noChangeAspect="1" noChangeShapeType="1"/>
          </p:cNvSpPr>
          <p:nvPr/>
        </p:nvSpPr>
        <p:spPr bwMode="auto">
          <a:xfrm>
            <a:off x="5598013" y="2080510"/>
            <a:ext cx="65981" cy="132053"/>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184" name="Line 421"/>
          <p:cNvSpPr>
            <a:spLocks noChangeAspect="1" noChangeShapeType="1"/>
          </p:cNvSpPr>
          <p:nvPr/>
        </p:nvSpPr>
        <p:spPr bwMode="auto">
          <a:xfrm flipV="1">
            <a:off x="5664001" y="2080502"/>
            <a:ext cx="65981" cy="132053"/>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185" name="Line 422"/>
          <p:cNvSpPr>
            <a:spLocks noChangeAspect="1" noChangeShapeType="1"/>
          </p:cNvSpPr>
          <p:nvPr/>
        </p:nvSpPr>
        <p:spPr bwMode="auto">
          <a:xfrm>
            <a:off x="5466004" y="2080493"/>
            <a:ext cx="59982" cy="132053"/>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186" name="Line 423"/>
          <p:cNvSpPr>
            <a:spLocks noChangeAspect="1" noChangeShapeType="1"/>
          </p:cNvSpPr>
          <p:nvPr/>
        </p:nvSpPr>
        <p:spPr bwMode="auto">
          <a:xfrm flipV="1">
            <a:off x="5526081" y="2080485"/>
            <a:ext cx="71979" cy="132053"/>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187" name="Rectangle 533"/>
          <p:cNvSpPr>
            <a:spLocks noChangeArrowheads="1"/>
          </p:cNvSpPr>
          <p:nvPr/>
        </p:nvSpPr>
        <p:spPr bwMode="auto">
          <a:xfrm>
            <a:off x="5980866" y="1025595"/>
            <a:ext cx="1872307" cy="276999"/>
          </a:xfrm>
          <a:prstGeom prst="rect">
            <a:avLst/>
          </a:prstGeom>
          <a:noFill/>
          <a:ln>
            <a:noFill/>
          </a:ln>
        </p:spPr>
        <p:txBody>
          <a:bodyPr wrap="none" lIns="0" tIns="0" rIns="0" bIns="0">
            <a:spAutoFit/>
          </a:bodyPr>
          <a:lstStyle/>
          <a:p>
            <a:r>
              <a:rPr lang="en-US" altLang="en-US" sz="1800" b="1" dirty="0" smtClean="0">
                <a:solidFill>
                  <a:srgbClr val="191919"/>
                </a:solidFill>
                <a:latin typeface="Arial" pitchFamily="34" charset="0"/>
              </a:rPr>
              <a:t>1-acyl, 2-acyl PE</a:t>
            </a:r>
            <a:endParaRPr lang="en-US" altLang="en-US" sz="1800" b="1" dirty="0">
              <a:solidFill>
                <a:srgbClr val="191919"/>
              </a:solidFill>
            </a:endParaRPr>
          </a:p>
        </p:txBody>
      </p:sp>
      <p:pic>
        <p:nvPicPr>
          <p:cNvPr id="188"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251451" y="3040389"/>
            <a:ext cx="3517697" cy="24904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89" name="TextBox 188"/>
          <p:cNvSpPr txBox="1"/>
          <p:nvPr/>
        </p:nvSpPr>
        <p:spPr>
          <a:xfrm>
            <a:off x="5251451" y="5644574"/>
            <a:ext cx="3531736" cy="369332"/>
          </a:xfrm>
          <a:prstGeom prst="rect">
            <a:avLst/>
          </a:prstGeom>
          <a:noFill/>
        </p:spPr>
        <p:txBody>
          <a:bodyPr wrap="none" rtlCol="0">
            <a:spAutoFit/>
          </a:bodyPr>
          <a:lstStyle/>
          <a:p>
            <a:r>
              <a:rPr lang="en-US" sz="1800" b="1" dirty="0" smtClean="0">
                <a:solidFill>
                  <a:prstClr val="black"/>
                </a:solidFill>
                <a:latin typeface="Arial" panose="020B0604020202020204" pitchFamily="34" charset="0"/>
                <a:cs typeface="Arial" panose="020B0604020202020204" pitchFamily="34" charset="0"/>
              </a:rPr>
              <a:t>Plasma creatinine (IR 0.5/6hrs)</a:t>
            </a:r>
            <a:endParaRPr lang="en-US" sz="1800" b="1" dirty="0">
              <a:solidFill>
                <a:prstClr val="black"/>
              </a:solidFill>
              <a:latin typeface="Arial" panose="020B0604020202020204" pitchFamily="34" charset="0"/>
              <a:cs typeface="Arial" panose="020B0604020202020204" pitchFamily="34" charset="0"/>
            </a:endParaRPr>
          </a:p>
        </p:txBody>
      </p:sp>
      <p:sp>
        <p:nvSpPr>
          <p:cNvPr id="190" name="TextBox 189"/>
          <p:cNvSpPr txBox="1"/>
          <p:nvPr/>
        </p:nvSpPr>
        <p:spPr>
          <a:xfrm rot="16200000">
            <a:off x="3805823" y="4103688"/>
            <a:ext cx="2287806" cy="369332"/>
          </a:xfrm>
          <a:prstGeom prst="rect">
            <a:avLst/>
          </a:prstGeom>
          <a:noFill/>
        </p:spPr>
        <p:txBody>
          <a:bodyPr wrap="none" rtlCol="0">
            <a:spAutoFit/>
          </a:bodyPr>
          <a:lstStyle/>
          <a:p>
            <a:pPr algn="ctr"/>
            <a:r>
              <a:rPr lang="en-US" sz="1800" b="1" dirty="0" smtClean="0">
                <a:solidFill>
                  <a:srgbClr val="FF0000"/>
                </a:solidFill>
                <a:latin typeface="Arial" panose="020B0604020202020204" pitchFamily="34" charset="0"/>
                <a:cs typeface="Arial" panose="020B0604020202020204" pitchFamily="34" charset="0"/>
              </a:rPr>
              <a:t>PE O-40:5 intensity</a:t>
            </a:r>
            <a:endParaRPr lang="en-US" sz="1800" b="1" dirty="0">
              <a:solidFill>
                <a:srgbClr val="FF0000"/>
              </a:solidFill>
              <a:latin typeface="Arial" panose="020B0604020202020204" pitchFamily="34" charset="0"/>
              <a:cs typeface="Arial" panose="020B0604020202020204" pitchFamily="34" charset="0"/>
            </a:endParaRPr>
          </a:p>
        </p:txBody>
      </p:sp>
      <p:sp>
        <p:nvSpPr>
          <p:cNvPr id="191" name="Rectangle 533"/>
          <p:cNvSpPr>
            <a:spLocks noChangeArrowheads="1"/>
          </p:cNvSpPr>
          <p:nvPr/>
        </p:nvSpPr>
        <p:spPr bwMode="auto">
          <a:xfrm>
            <a:off x="7380810" y="3234897"/>
            <a:ext cx="981038" cy="553998"/>
          </a:xfrm>
          <a:prstGeom prst="rect">
            <a:avLst/>
          </a:prstGeom>
          <a:solidFill>
            <a:schemeClr val="tx1"/>
          </a:solidFill>
          <a:ln>
            <a:noFill/>
          </a:ln>
        </p:spPr>
        <p:txBody>
          <a:bodyPr wrap="none" lIns="0" tIns="0" rIns="0" bIns="0">
            <a:spAutoFit/>
          </a:bodyPr>
          <a:lstStyle/>
          <a:p>
            <a:r>
              <a:rPr lang="en-US" altLang="en-US" sz="1800" b="1" dirty="0">
                <a:solidFill>
                  <a:srgbClr val="FF0000"/>
                </a:solidFill>
                <a:latin typeface="Arial" pitchFamily="34" charset="0"/>
              </a:rPr>
              <a:t>r</a:t>
            </a:r>
            <a:r>
              <a:rPr lang="en-US" altLang="en-US" sz="1800" b="1" dirty="0" smtClean="0">
                <a:solidFill>
                  <a:srgbClr val="FF0000"/>
                </a:solidFill>
                <a:latin typeface="Arial" pitchFamily="34" charset="0"/>
              </a:rPr>
              <a:t>=0.724</a:t>
            </a:r>
          </a:p>
          <a:p>
            <a:r>
              <a:rPr lang="en-US" altLang="en-US" sz="1800" b="1" dirty="0">
                <a:solidFill>
                  <a:srgbClr val="FF0000"/>
                </a:solidFill>
                <a:latin typeface="Arial" pitchFamily="34" charset="0"/>
              </a:rPr>
              <a:t>p</a:t>
            </a:r>
            <a:r>
              <a:rPr lang="en-US" altLang="en-US" sz="1800" b="1" dirty="0" smtClean="0">
                <a:solidFill>
                  <a:srgbClr val="FF0000"/>
                </a:solidFill>
                <a:latin typeface="Arial" pitchFamily="34" charset="0"/>
              </a:rPr>
              <a:t>=0.0062</a:t>
            </a:r>
            <a:endParaRPr lang="en-US" altLang="en-US" sz="1800" b="1" dirty="0">
              <a:solidFill>
                <a:srgbClr val="FF0000"/>
              </a:solidFill>
            </a:endParaRPr>
          </a:p>
        </p:txBody>
      </p:sp>
    </p:spTree>
    <p:extLst>
      <p:ext uri="{BB962C8B-B14F-4D97-AF65-F5344CB8AC3E}">
        <p14:creationId xmlns:p14="http://schemas.microsoft.com/office/powerpoint/2010/main" val="528463017"/>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95944" y="3034750"/>
            <a:ext cx="3517697" cy="24904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 name="Rectangle 533"/>
          <p:cNvSpPr>
            <a:spLocks noChangeArrowheads="1"/>
          </p:cNvSpPr>
          <p:nvPr/>
        </p:nvSpPr>
        <p:spPr bwMode="auto">
          <a:xfrm>
            <a:off x="2830090" y="4443113"/>
            <a:ext cx="981038" cy="553998"/>
          </a:xfrm>
          <a:prstGeom prst="rect">
            <a:avLst/>
          </a:prstGeom>
          <a:solidFill>
            <a:srgbClr val="FFFFFF"/>
          </a:solidFill>
          <a:ln>
            <a:noFill/>
          </a:ln>
        </p:spPr>
        <p:txBody>
          <a:bodyPr wrap="none" lIns="0" tIns="0" rIns="0" bIns="0">
            <a:spAutoFit/>
          </a:bodyPr>
          <a:lstStyle/>
          <a:p>
            <a:pPr eaLnBrk="1" fontAlgn="auto" hangingPunct="1">
              <a:spcBef>
                <a:spcPts val="0"/>
              </a:spcBef>
              <a:spcAft>
                <a:spcPts val="0"/>
              </a:spcAft>
              <a:defRPr/>
            </a:pPr>
            <a:r>
              <a:rPr lang="en-US" altLang="en-US" sz="1800" b="1" kern="0" dirty="0" smtClean="0">
                <a:solidFill>
                  <a:srgbClr val="FF0000"/>
                </a:solidFill>
                <a:latin typeface="Arial" pitchFamily="34" charset="0"/>
              </a:rPr>
              <a:t>r=0.730</a:t>
            </a:r>
          </a:p>
          <a:p>
            <a:pPr eaLnBrk="1" fontAlgn="auto" hangingPunct="1">
              <a:spcBef>
                <a:spcPts val="0"/>
              </a:spcBef>
              <a:spcAft>
                <a:spcPts val="0"/>
              </a:spcAft>
              <a:defRPr/>
            </a:pPr>
            <a:r>
              <a:rPr lang="en-US" altLang="en-US" sz="1800" b="1" kern="0" dirty="0" smtClean="0">
                <a:solidFill>
                  <a:srgbClr val="FF0000"/>
                </a:solidFill>
                <a:latin typeface="Arial" pitchFamily="34" charset="0"/>
              </a:rPr>
              <a:t>p=0.0062</a:t>
            </a:r>
            <a:endParaRPr lang="en-US" altLang="en-US" sz="1800" b="1" kern="0" dirty="0" smtClean="0">
              <a:solidFill>
                <a:srgbClr val="FF0000"/>
              </a:solidFill>
            </a:endParaRPr>
          </a:p>
        </p:txBody>
      </p:sp>
      <p:sp>
        <p:nvSpPr>
          <p:cNvPr id="80" name="Text Box 403"/>
          <p:cNvSpPr txBox="1">
            <a:spLocks noChangeAspect="1" noChangeArrowheads="1"/>
          </p:cNvSpPr>
          <p:nvPr/>
        </p:nvSpPr>
        <p:spPr bwMode="auto">
          <a:xfrm>
            <a:off x="2387985" y="1620127"/>
            <a:ext cx="32412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eaLnBrk="1" fontAlgn="auto" hangingPunct="1">
              <a:spcBef>
                <a:spcPct val="0"/>
              </a:spcBef>
              <a:spcAft>
                <a:spcPts val="0"/>
              </a:spcAft>
              <a:buClrTx/>
              <a:buSzTx/>
              <a:buFontTx/>
              <a:buNone/>
              <a:defRPr/>
            </a:pPr>
            <a:r>
              <a:rPr lang="en-US" altLang="en-US" sz="1400" kern="0" dirty="0">
                <a:solidFill>
                  <a:srgbClr val="191919"/>
                </a:solidFill>
                <a:latin typeface="Arial" pitchFamily="34" charset="0"/>
                <a:cs typeface="Arial" pitchFamily="34" charset="0"/>
              </a:rPr>
              <a:t>O</a:t>
            </a:r>
          </a:p>
        </p:txBody>
      </p:sp>
      <p:sp>
        <p:nvSpPr>
          <p:cNvPr id="81" name="Text Box 390"/>
          <p:cNvSpPr txBox="1">
            <a:spLocks noChangeAspect="1" noChangeArrowheads="1"/>
          </p:cNvSpPr>
          <p:nvPr/>
        </p:nvSpPr>
        <p:spPr bwMode="auto">
          <a:xfrm>
            <a:off x="1551789" y="2090077"/>
            <a:ext cx="32412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eaLnBrk="1" fontAlgn="auto" hangingPunct="1">
              <a:spcBef>
                <a:spcPct val="0"/>
              </a:spcBef>
              <a:spcAft>
                <a:spcPts val="0"/>
              </a:spcAft>
              <a:buClrTx/>
              <a:buSzTx/>
              <a:buFontTx/>
              <a:buNone/>
              <a:defRPr/>
            </a:pPr>
            <a:r>
              <a:rPr lang="en-US" altLang="en-US" sz="1400" kern="0" dirty="0">
                <a:solidFill>
                  <a:srgbClr val="FF0000"/>
                </a:solidFill>
                <a:latin typeface="Arial" pitchFamily="34" charset="0"/>
                <a:cs typeface="Arial" pitchFamily="34" charset="0"/>
              </a:rPr>
              <a:t>O</a:t>
            </a:r>
          </a:p>
        </p:txBody>
      </p:sp>
      <p:sp>
        <p:nvSpPr>
          <p:cNvPr id="82" name="Text Box 391"/>
          <p:cNvSpPr txBox="1">
            <a:spLocks noChangeAspect="1" noChangeArrowheads="1"/>
          </p:cNvSpPr>
          <p:nvPr/>
        </p:nvSpPr>
        <p:spPr bwMode="auto">
          <a:xfrm>
            <a:off x="1728064" y="1870952"/>
            <a:ext cx="32412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eaLnBrk="1" fontAlgn="auto" hangingPunct="1">
              <a:spcBef>
                <a:spcPct val="0"/>
              </a:spcBef>
              <a:spcAft>
                <a:spcPts val="0"/>
              </a:spcAft>
              <a:buClrTx/>
              <a:buSzTx/>
              <a:buFontTx/>
              <a:buNone/>
              <a:defRPr/>
            </a:pPr>
            <a:r>
              <a:rPr lang="en-US" altLang="en-US" sz="1400" kern="0" dirty="0">
                <a:solidFill>
                  <a:srgbClr val="191919"/>
                </a:solidFill>
                <a:latin typeface="Arial" pitchFamily="34" charset="0"/>
                <a:cs typeface="Arial" pitchFamily="34" charset="0"/>
              </a:rPr>
              <a:t>O</a:t>
            </a:r>
          </a:p>
        </p:txBody>
      </p:sp>
      <p:sp>
        <p:nvSpPr>
          <p:cNvPr id="83" name="Text Box 395"/>
          <p:cNvSpPr txBox="1">
            <a:spLocks noChangeAspect="1" noChangeArrowheads="1"/>
          </p:cNvSpPr>
          <p:nvPr/>
        </p:nvSpPr>
        <p:spPr bwMode="auto">
          <a:xfrm>
            <a:off x="1787900" y="1725298"/>
            <a:ext cx="32412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eaLnBrk="1" fontAlgn="auto" hangingPunct="1">
              <a:spcBef>
                <a:spcPct val="0"/>
              </a:spcBef>
              <a:spcAft>
                <a:spcPts val="0"/>
              </a:spcAft>
              <a:buClrTx/>
              <a:buSzTx/>
              <a:buFontTx/>
              <a:buNone/>
              <a:defRPr/>
            </a:pPr>
            <a:r>
              <a:rPr lang="en-US" altLang="en-US" sz="1400" kern="0" dirty="0" smtClean="0">
                <a:solidFill>
                  <a:srgbClr val="191919"/>
                </a:solidFill>
                <a:latin typeface="Arial" pitchFamily="34" charset="0"/>
                <a:cs typeface="Arial" pitchFamily="34" charset="0"/>
              </a:rPr>
              <a:t>O</a:t>
            </a:r>
            <a:endParaRPr lang="en-US" altLang="en-US" sz="1400" kern="0" dirty="0">
              <a:solidFill>
                <a:srgbClr val="191919"/>
              </a:solidFill>
              <a:latin typeface="Arial" pitchFamily="34" charset="0"/>
              <a:cs typeface="Arial" pitchFamily="34" charset="0"/>
            </a:endParaRPr>
          </a:p>
        </p:txBody>
      </p:sp>
      <p:sp>
        <p:nvSpPr>
          <p:cNvPr id="84" name="Text Box 397"/>
          <p:cNvSpPr txBox="1">
            <a:spLocks noChangeAspect="1" noChangeArrowheads="1"/>
          </p:cNvSpPr>
          <p:nvPr/>
        </p:nvSpPr>
        <p:spPr bwMode="auto">
          <a:xfrm>
            <a:off x="2147480" y="1914608"/>
            <a:ext cx="32412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eaLnBrk="1" fontAlgn="auto" hangingPunct="1">
              <a:spcBef>
                <a:spcPct val="0"/>
              </a:spcBef>
              <a:spcAft>
                <a:spcPts val="0"/>
              </a:spcAft>
              <a:buClrTx/>
              <a:buSzTx/>
              <a:buFontTx/>
              <a:buNone/>
              <a:defRPr/>
            </a:pPr>
            <a:r>
              <a:rPr lang="en-US" altLang="en-US" sz="1400" kern="0">
                <a:solidFill>
                  <a:srgbClr val="191919"/>
                </a:solidFill>
                <a:latin typeface="Arial" pitchFamily="34" charset="0"/>
                <a:cs typeface="Arial" pitchFamily="34" charset="0"/>
              </a:rPr>
              <a:t>O</a:t>
            </a:r>
          </a:p>
        </p:txBody>
      </p:sp>
      <p:sp>
        <p:nvSpPr>
          <p:cNvPr id="85" name="Text Box 401"/>
          <p:cNvSpPr txBox="1">
            <a:spLocks noChangeAspect="1" noChangeArrowheads="1"/>
          </p:cNvSpPr>
          <p:nvPr/>
        </p:nvSpPr>
        <p:spPr bwMode="auto">
          <a:xfrm rot="10809098">
            <a:off x="2691457" y="1907165"/>
            <a:ext cx="32412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eaLnBrk="1" fontAlgn="auto" hangingPunct="1">
              <a:spcBef>
                <a:spcPct val="0"/>
              </a:spcBef>
              <a:spcAft>
                <a:spcPts val="0"/>
              </a:spcAft>
              <a:buClrTx/>
              <a:buSzTx/>
              <a:buFontTx/>
              <a:buNone/>
              <a:defRPr/>
            </a:pPr>
            <a:r>
              <a:rPr lang="en-US" altLang="en-US" sz="1400" kern="0" dirty="0">
                <a:solidFill>
                  <a:srgbClr val="191919"/>
                </a:solidFill>
                <a:latin typeface="Arial" pitchFamily="34" charset="0"/>
                <a:cs typeface="Arial" pitchFamily="34" charset="0"/>
              </a:rPr>
              <a:t>O</a:t>
            </a:r>
          </a:p>
        </p:txBody>
      </p:sp>
      <p:sp>
        <p:nvSpPr>
          <p:cNvPr id="86" name="Text Box 407"/>
          <p:cNvSpPr txBox="1">
            <a:spLocks noChangeAspect="1" noChangeArrowheads="1"/>
          </p:cNvSpPr>
          <p:nvPr/>
        </p:nvSpPr>
        <p:spPr bwMode="auto">
          <a:xfrm>
            <a:off x="2417355" y="1910639"/>
            <a:ext cx="304892"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eaLnBrk="1" fontAlgn="auto" hangingPunct="1">
              <a:spcBef>
                <a:spcPct val="0"/>
              </a:spcBef>
              <a:spcAft>
                <a:spcPts val="0"/>
              </a:spcAft>
              <a:buClrTx/>
              <a:buSzTx/>
              <a:buFontTx/>
              <a:buNone/>
              <a:defRPr/>
            </a:pPr>
            <a:r>
              <a:rPr lang="en-US" altLang="en-US" sz="1400" kern="0" dirty="0">
                <a:solidFill>
                  <a:srgbClr val="191919"/>
                </a:solidFill>
                <a:latin typeface="Arial" pitchFamily="34" charset="0"/>
                <a:cs typeface="Arial" pitchFamily="34" charset="0"/>
              </a:rPr>
              <a:t>P</a:t>
            </a:r>
          </a:p>
        </p:txBody>
      </p:sp>
      <p:sp>
        <p:nvSpPr>
          <p:cNvPr id="87" name="Text Box 408"/>
          <p:cNvSpPr txBox="1">
            <a:spLocks noChangeAspect="1" noChangeArrowheads="1"/>
          </p:cNvSpPr>
          <p:nvPr/>
        </p:nvSpPr>
        <p:spPr bwMode="auto">
          <a:xfrm>
            <a:off x="2333216" y="2178926"/>
            <a:ext cx="453970"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eaLnBrk="1" fontAlgn="auto" hangingPunct="1">
              <a:spcBef>
                <a:spcPct val="0"/>
              </a:spcBef>
              <a:spcAft>
                <a:spcPts val="0"/>
              </a:spcAft>
              <a:buClrTx/>
              <a:buSzTx/>
              <a:buFontTx/>
              <a:buNone/>
              <a:defRPr/>
            </a:pPr>
            <a:r>
              <a:rPr lang="en-US" altLang="en-US" sz="1400" kern="0">
                <a:solidFill>
                  <a:srgbClr val="191919"/>
                </a:solidFill>
                <a:latin typeface="Arial" pitchFamily="34" charset="0"/>
                <a:cs typeface="Arial" pitchFamily="34" charset="0"/>
              </a:rPr>
              <a:t>OH</a:t>
            </a:r>
          </a:p>
        </p:txBody>
      </p:sp>
      <p:sp>
        <p:nvSpPr>
          <p:cNvPr id="88" name="Text Box 409"/>
          <p:cNvSpPr txBox="1">
            <a:spLocks noChangeAspect="1" noChangeArrowheads="1"/>
          </p:cNvSpPr>
          <p:nvPr/>
        </p:nvSpPr>
        <p:spPr bwMode="auto">
          <a:xfrm>
            <a:off x="2075249" y="1720536"/>
            <a:ext cx="314510"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eaLnBrk="1" fontAlgn="auto" hangingPunct="1">
              <a:spcBef>
                <a:spcPct val="0"/>
              </a:spcBef>
              <a:spcAft>
                <a:spcPts val="0"/>
              </a:spcAft>
              <a:buClrTx/>
              <a:buSzTx/>
              <a:buFontTx/>
              <a:buNone/>
              <a:defRPr/>
            </a:pPr>
            <a:r>
              <a:rPr lang="en-US" altLang="en-US" sz="1400" kern="0" dirty="0">
                <a:solidFill>
                  <a:srgbClr val="191919"/>
                </a:solidFill>
                <a:latin typeface="Arial" pitchFamily="34" charset="0"/>
                <a:cs typeface="Arial" pitchFamily="34" charset="0"/>
              </a:rPr>
              <a:t>H</a:t>
            </a:r>
          </a:p>
        </p:txBody>
      </p:sp>
      <p:sp>
        <p:nvSpPr>
          <p:cNvPr id="89" name="Text Box 425"/>
          <p:cNvSpPr txBox="1">
            <a:spLocks noChangeAspect="1" noChangeArrowheads="1"/>
          </p:cNvSpPr>
          <p:nvPr/>
        </p:nvSpPr>
        <p:spPr bwMode="auto">
          <a:xfrm>
            <a:off x="3070606" y="1797926"/>
            <a:ext cx="314510"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eaLnBrk="1" fontAlgn="auto" hangingPunct="1">
              <a:spcBef>
                <a:spcPct val="0"/>
              </a:spcBef>
              <a:spcAft>
                <a:spcPts val="0"/>
              </a:spcAft>
              <a:buClrTx/>
              <a:buSzTx/>
              <a:buFontTx/>
              <a:buNone/>
              <a:defRPr/>
            </a:pPr>
            <a:r>
              <a:rPr lang="en-US" altLang="en-US" sz="1400" kern="0" dirty="0" smtClean="0">
                <a:solidFill>
                  <a:srgbClr val="191919"/>
                </a:solidFill>
                <a:latin typeface="Arial" pitchFamily="34" charset="0"/>
                <a:cs typeface="Arial" pitchFamily="34" charset="0"/>
              </a:rPr>
              <a:t>N</a:t>
            </a:r>
            <a:endParaRPr lang="en-US" altLang="en-US" sz="1400" kern="0" dirty="0">
              <a:solidFill>
                <a:srgbClr val="191919"/>
              </a:solidFill>
              <a:latin typeface="Arial" pitchFamily="34" charset="0"/>
              <a:cs typeface="Arial" pitchFamily="34" charset="0"/>
            </a:endParaRPr>
          </a:p>
        </p:txBody>
      </p:sp>
      <p:sp>
        <p:nvSpPr>
          <p:cNvPr id="90" name="Text Box 153"/>
          <p:cNvSpPr txBox="1">
            <a:spLocks noChangeAspect="1" noChangeArrowheads="1"/>
          </p:cNvSpPr>
          <p:nvPr/>
        </p:nvSpPr>
        <p:spPr bwMode="auto">
          <a:xfrm rot="10766066">
            <a:off x="1607924" y="1304187"/>
            <a:ext cx="32412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Comic Sans MS" pitchFamily="66" charset="0"/>
              </a:defRPr>
            </a:lvl1pPr>
            <a:lvl2pPr marL="742950" indent="-285750">
              <a:defRPr sz="2800">
                <a:solidFill>
                  <a:schemeClr val="tx1"/>
                </a:solidFill>
                <a:latin typeface="Comic Sans MS" pitchFamily="66" charset="0"/>
              </a:defRPr>
            </a:lvl2pPr>
            <a:lvl3pPr marL="1143000" indent="-228600">
              <a:defRPr sz="2800">
                <a:solidFill>
                  <a:schemeClr val="tx1"/>
                </a:solidFill>
                <a:latin typeface="Comic Sans MS" pitchFamily="66" charset="0"/>
              </a:defRPr>
            </a:lvl3pPr>
            <a:lvl4pPr marL="1600200" indent="-228600">
              <a:defRPr sz="2800">
                <a:solidFill>
                  <a:schemeClr val="tx1"/>
                </a:solidFill>
                <a:latin typeface="Comic Sans MS" pitchFamily="66" charset="0"/>
              </a:defRPr>
            </a:lvl4pPr>
            <a:lvl5pPr marL="2057400" indent="-228600">
              <a:defRPr sz="2800">
                <a:solidFill>
                  <a:schemeClr val="tx1"/>
                </a:solidFill>
                <a:latin typeface="Comic Sans MS" pitchFamily="66" charset="0"/>
              </a:defRPr>
            </a:lvl5pPr>
            <a:lvl6pPr marL="2514600" indent="-228600" eaLnBrk="0" fontAlgn="base" hangingPunct="0">
              <a:spcBef>
                <a:spcPct val="0"/>
              </a:spcBef>
              <a:spcAft>
                <a:spcPct val="0"/>
              </a:spcAft>
              <a:defRPr sz="2800">
                <a:solidFill>
                  <a:schemeClr val="tx1"/>
                </a:solidFill>
                <a:latin typeface="Comic Sans MS" pitchFamily="66" charset="0"/>
              </a:defRPr>
            </a:lvl6pPr>
            <a:lvl7pPr marL="2971800" indent="-228600" eaLnBrk="0" fontAlgn="base" hangingPunct="0">
              <a:spcBef>
                <a:spcPct val="0"/>
              </a:spcBef>
              <a:spcAft>
                <a:spcPct val="0"/>
              </a:spcAft>
              <a:defRPr sz="2800">
                <a:solidFill>
                  <a:schemeClr val="tx1"/>
                </a:solidFill>
                <a:latin typeface="Comic Sans MS" pitchFamily="66" charset="0"/>
              </a:defRPr>
            </a:lvl7pPr>
            <a:lvl8pPr marL="3429000" indent="-228600" eaLnBrk="0" fontAlgn="base" hangingPunct="0">
              <a:spcBef>
                <a:spcPct val="0"/>
              </a:spcBef>
              <a:spcAft>
                <a:spcPct val="0"/>
              </a:spcAft>
              <a:defRPr sz="2800">
                <a:solidFill>
                  <a:schemeClr val="tx1"/>
                </a:solidFill>
                <a:latin typeface="Comic Sans MS" pitchFamily="66" charset="0"/>
              </a:defRPr>
            </a:lvl8pPr>
            <a:lvl9pPr marL="3886200" indent="-228600" eaLnBrk="0" fontAlgn="base" hangingPunct="0">
              <a:spcBef>
                <a:spcPct val="0"/>
              </a:spcBef>
              <a:spcAft>
                <a:spcPct val="0"/>
              </a:spcAft>
              <a:defRPr sz="2800">
                <a:solidFill>
                  <a:schemeClr val="tx1"/>
                </a:solidFill>
                <a:latin typeface="Comic Sans MS" pitchFamily="66" charset="0"/>
              </a:defRPr>
            </a:lvl9pPr>
          </a:lstStyle>
          <a:p>
            <a:pPr eaLnBrk="1" fontAlgn="auto" hangingPunct="1">
              <a:spcBef>
                <a:spcPts val="0"/>
              </a:spcBef>
              <a:spcAft>
                <a:spcPts val="0"/>
              </a:spcAft>
              <a:defRPr/>
            </a:pPr>
            <a:r>
              <a:rPr lang="en-US" altLang="en-US" sz="1400" kern="0" dirty="0" smtClean="0">
                <a:solidFill>
                  <a:srgbClr val="191919"/>
                </a:solidFill>
                <a:latin typeface="Arial" pitchFamily="34" charset="0"/>
                <a:cs typeface="Arial" pitchFamily="34" charset="0"/>
              </a:rPr>
              <a:t>O</a:t>
            </a:r>
          </a:p>
        </p:txBody>
      </p:sp>
      <p:sp>
        <p:nvSpPr>
          <p:cNvPr id="91" name="Line 387"/>
          <p:cNvSpPr>
            <a:spLocks noChangeAspect="1" noChangeShapeType="1"/>
          </p:cNvSpPr>
          <p:nvPr/>
        </p:nvSpPr>
        <p:spPr bwMode="auto">
          <a:xfrm rot="420000" flipV="1">
            <a:off x="1778390" y="2090821"/>
            <a:ext cx="52388" cy="9525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92" name="Line 392"/>
          <p:cNvSpPr>
            <a:spLocks noChangeAspect="1" noChangeShapeType="1"/>
          </p:cNvSpPr>
          <p:nvPr/>
        </p:nvSpPr>
        <p:spPr bwMode="auto">
          <a:xfrm>
            <a:off x="1949840" y="2090821"/>
            <a:ext cx="66675" cy="90488"/>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93" name="Line 393"/>
          <p:cNvSpPr>
            <a:spLocks noChangeAspect="1" noChangeShapeType="1"/>
          </p:cNvSpPr>
          <p:nvPr/>
        </p:nvSpPr>
        <p:spPr bwMode="auto">
          <a:xfrm flipV="1">
            <a:off x="2016515" y="1962234"/>
            <a:ext cx="152400" cy="223838"/>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94" name="Line 394"/>
          <p:cNvSpPr>
            <a:spLocks noChangeAspect="1" noChangeShapeType="1"/>
          </p:cNvSpPr>
          <p:nvPr/>
        </p:nvSpPr>
        <p:spPr bwMode="auto">
          <a:xfrm flipH="1" flipV="1">
            <a:off x="2006990" y="1957471"/>
            <a:ext cx="157163" cy="2286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95" name="Line 396"/>
          <p:cNvSpPr>
            <a:spLocks noChangeAspect="1" noChangeShapeType="1"/>
          </p:cNvSpPr>
          <p:nvPr/>
        </p:nvSpPr>
        <p:spPr bwMode="auto">
          <a:xfrm flipV="1">
            <a:off x="2164153" y="2071771"/>
            <a:ext cx="71438" cy="1143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96" name="Line 398"/>
          <p:cNvSpPr>
            <a:spLocks noChangeAspect="1" noChangeShapeType="1"/>
          </p:cNvSpPr>
          <p:nvPr/>
        </p:nvSpPr>
        <p:spPr bwMode="auto">
          <a:xfrm>
            <a:off x="2378465" y="2062246"/>
            <a:ext cx="123825" cy="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97" name="Line 399"/>
          <p:cNvSpPr>
            <a:spLocks noChangeAspect="1" noChangeShapeType="1"/>
          </p:cNvSpPr>
          <p:nvPr/>
        </p:nvSpPr>
        <p:spPr bwMode="auto">
          <a:xfrm rot="10809098">
            <a:off x="2559440" y="1866984"/>
            <a:ext cx="0" cy="1143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98" name="Line 400"/>
          <p:cNvSpPr>
            <a:spLocks noChangeAspect="1" noChangeShapeType="1"/>
          </p:cNvSpPr>
          <p:nvPr/>
        </p:nvSpPr>
        <p:spPr bwMode="auto">
          <a:xfrm rot="10809098">
            <a:off x="2535628" y="1866984"/>
            <a:ext cx="0" cy="1143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99" name="Line 402"/>
          <p:cNvSpPr>
            <a:spLocks noChangeAspect="1" noChangeShapeType="1"/>
          </p:cNvSpPr>
          <p:nvPr/>
        </p:nvSpPr>
        <p:spPr bwMode="auto">
          <a:xfrm>
            <a:off x="2653099" y="2062246"/>
            <a:ext cx="123825" cy="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100" name="Line 404"/>
          <p:cNvSpPr>
            <a:spLocks noChangeAspect="1" noChangeShapeType="1"/>
          </p:cNvSpPr>
          <p:nvPr/>
        </p:nvSpPr>
        <p:spPr bwMode="auto">
          <a:xfrm flipV="1">
            <a:off x="2932498" y="1947946"/>
            <a:ext cx="80963" cy="119063"/>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101" name="Line 405"/>
          <p:cNvSpPr>
            <a:spLocks noChangeAspect="1" noChangeShapeType="1"/>
          </p:cNvSpPr>
          <p:nvPr/>
        </p:nvSpPr>
        <p:spPr bwMode="auto">
          <a:xfrm>
            <a:off x="3008698" y="1947946"/>
            <a:ext cx="76200" cy="1143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102" name="Line 406"/>
          <p:cNvSpPr>
            <a:spLocks noChangeAspect="1" noChangeShapeType="1"/>
          </p:cNvSpPr>
          <p:nvPr/>
        </p:nvSpPr>
        <p:spPr bwMode="auto">
          <a:xfrm flipV="1">
            <a:off x="3084898" y="1947946"/>
            <a:ext cx="61913" cy="1143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103" name="Line 386"/>
          <p:cNvSpPr>
            <a:spLocks noChangeAspect="1" noChangeShapeType="1"/>
          </p:cNvSpPr>
          <p:nvPr/>
        </p:nvSpPr>
        <p:spPr bwMode="auto">
          <a:xfrm>
            <a:off x="1577846" y="2062561"/>
            <a:ext cx="65981" cy="13205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104" name="Line 410"/>
          <p:cNvSpPr>
            <a:spLocks noChangeAspect="1" noChangeShapeType="1"/>
          </p:cNvSpPr>
          <p:nvPr/>
        </p:nvSpPr>
        <p:spPr bwMode="auto">
          <a:xfrm>
            <a:off x="888048" y="2055958"/>
            <a:ext cx="65981" cy="13205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105" name="Line 411"/>
          <p:cNvSpPr>
            <a:spLocks noChangeAspect="1" noChangeShapeType="1"/>
          </p:cNvSpPr>
          <p:nvPr/>
        </p:nvSpPr>
        <p:spPr bwMode="auto">
          <a:xfrm flipV="1">
            <a:off x="954031" y="2055958"/>
            <a:ext cx="71979" cy="13205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106" name="Line 412"/>
          <p:cNvSpPr>
            <a:spLocks noChangeAspect="1" noChangeShapeType="1"/>
          </p:cNvSpPr>
          <p:nvPr/>
        </p:nvSpPr>
        <p:spPr bwMode="auto">
          <a:xfrm>
            <a:off x="1026008" y="2055958"/>
            <a:ext cx="65981" cy="13205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107" name="Line 413"/>
          <p:cNvSpPr>
            <a:spLocks noChangeAspect="1" noChangeShapeType="1"/>
          </p:cNvSpPr>
          <p:nvPr/>
        </p:nvSpPr>
        <p:spPr bwMode="auto">
          <a:xfrm rot="10800000">
            <a:off x="1433889" y="2062559"/>
            <a:ext cx="65981" cy="13205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108" name="Line 414"/>
          <p:cNvSpPr>
            <a:spLocks noChangeAspect="1" noChangeShapeType="1"/>
          </p:cNvSpPr>
          <p:nvPr/>
        </p:nvSpPr>
        <p:spPr bwMode="auto">
          <a:xfrm rot="10800000" flipV="1">
            <a:off x="1367908" y="2062555"/>
            <a:ext cx="65981" cy="13205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109" name="Line 415"/>
          <p:cNvSpPr>
            <a:spLocks noChangeAspect="1" noChangeShapeType="1"/>
          </p:cNvSpPr>
          <p:nvPr/>
        </p:nvSpPr>
        <p:spPr bwMode="auto">
          <a:xfrm rot="10800000">
            <a:off x="1295929" y="2062551"/>
            <a:ext cx="71979" cy="13205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110" name="Line 416"/>
          <p:cNvSpPr>
            <a:spLocks noChangeAspect="1" noChangeShapeType="1"/>
          </p:cNvSpPr>
          <p:nvPr/>
        </p:nvSpPr>
        <p:spPr bwMode="auto">
          <a:xfrm rot="10800000">
            <a:off x="1163968" y="2062546"/>
            <a:ext cx="65981" cy="13205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111" name="Line 417"/>
          <p:cNvSpPr>
            <a:spLocks noChangeAspect="1" noChangeShapeType="1"/>
          </p:cNvSpPr>
          <p:nvPr/>
        </p:nvSpPr>
        <p:spPr bwMode="auto">
          <a:xfrm rot="10800000" flipV="1">
            <a:off x="1091989" y="2062542"/>
            <a:ext cx="71979" cy="13205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112" name="Line 418"/>
          <p:cNvSpPr>
            <a:spLocks noChangeAspect="1" noChangeShapeType="1"/>
          </p:cNvSpPr>
          <p:nvPr/>
        </p:nvSpPr>
        <p:spPr bwMode="auto">
          <a:xfrm rot="10800000" flipV="1">
            <a:off x="1229948" y="2062538"/>
            <a:ext cx="65981" cy="13205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113" name="Line 419"/>
          <p:cNvSpPr>
            <a:spLocks noChangeAspect="1" noChangeShapeType="1"/>
          </p:cNvSpPr>
          <p:nvPr/>
        </p:nvSpPr>
        <p:spPr bwMode="auto">
          <a:xfrm flipV="1">
            <a:off x="1505875" y="2069137"/>
            <a:ext cx="65981" cy="125452"/>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114" name="Line 420"/>
          <p:cNvSpPr>
            <a:spLocks noChangeAspect="1" noChangeShapeType="1"/>
          </p:cNvSpPr>
          <p:nvPr/>
        </p:nvSpPr>
        <p:spPr bwMode="auto">
          <a:xfrm>
            <a:off x="756097" y="2055921"/>
            <a:ext cx="65981" cy="132053"/>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115" name="Line 421"/>
          <p:cNvSpPr>
            <a:spLocks noChangeAspect="1" noChangeShapeType="1"/>
          </p:cNvSpPr>
          <p:nvPr/>
        </p:nvSpPr>
        <p:spPr bwMode="auto">
          <a:xfrm flipV="1">
            <a:off x="822085" y="2055913"/>
            <a:ext cx="65981" cy="132053"/>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116" name="Line 422"/>
          <p:cNvSpPr>
            <a:spLocks noChangeAspect="1" noChangeShapeType="1"/>
          </p:cNvSpPr>
          <p:nvPr/>
        </p:nvSpPr>
        <p:spPr bwMode="auto">
          <a:xfrm>
            <a:off x="624088" y="2055904"/>
            <a:ext cx="59982" cy="132053"/>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117" name="Line 423"/>
          <p:cNvSpPr>
            <a:spLocks noChangeAspect="1" noChangeShapeType="1"/>
          </p:cNvSpPr>
          <p:nvPr/>
        </p:nvSpPr>
        <p:spPr bwMode="auto">
          <a:xfrm flipV="1">
            <a:off x="684165" y="2055896"/>
            <a:ext cx="71979" cy="132053"/>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118" name="Line 431"/>
          <p:cNvSpPr>
            <a:spLocks noChangeAspect="1" noChangeShapeType="1"/>
          </p:cNvSpPr>
          <p:nvPr/>
        </p:nvSpPr>
        <p:spPr bwMode="auto">
          <a:xfrm rot="10809098">
            <a:off x="2556264" y="2128921"/>
            <a:ext cx="0" cy="1143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119" name="Line 178"/>
          <p:cNvSpPr>
            <a:spLocks noChangeAspect="1" noChangeShapeType="1"/>
          </p:cNvSpPr>
          <p:nvPr/>
        </p:nvSpPr>
        <p:spPr bwMode="auto">
          <a:xfrm>
            <a:off x="1792609" y="1679532"/>
            <a:ext cx="88107" cy="123825"/>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800" kern="0" smtClean="0">
              <a:solidFill>
                <a:srgbClr val="FF0000"/>
              </a:solidFill>
            </a:endParaRPr>
          </a:p>
        </p:txBody>
      </p:sp>
      <p:sp>
        <p:nvSpPr>
          <p:cNvPr id="120" name="Line 179"/>
          <p:cNvSpPr>
            <a:spLocks noChangeAspect="1" noChangeShapeType="1"/>
          </p:cNvSpPr>
          <p:nvPr/>
        </p:nvSpPr>
        <p:spPr bwMode="auto">
          <a:xfrm rot="10766066">
            <a:off x="1792609" y="1539039"/>
            <a:ext cx="0" cy="135731"/>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800" kern="0" smtClean="0">
              <a:solidFill>
                <a:srgbClr val="FF0000"/>
              </a:solidFill>
            </a:endParaRPr>
          </a:p>
        </p:txBody>
      </p:sp>
      <p:sp>
        <p:nvSpPr>
          <p:cNvPr id="121" name="Line 180"/>
          <p:cNvSpPr>
            <a:spLocks noChangeAspect="1" noChangeShapeType="1"/>
          </p:cNvSpPr>
          <p:nvPr/>
        </p:nvSpPr>
        <p:spPr bwMode="auto">
          <a:xfrm rot="10766066">
            <a:off x="1759271" y="1543801"/>
            <a:ext cx="0" cy="1333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800" kern="0" smtClean="0">
              <a:solidFill>
                <a:srgbClr val="FF0000"/>
              </a:solidFill>
            </a:endParaRPr>
          </a:p>
        </p:txBody>
      </p:sp>
      <p:sp>
        <p:nvSpPr>
          <p:cNvPr id="122" name="Line 197"/>
          <p:cNvSpPr>
            <a:spLocks noChangeAspect="1" noChangeShapeType="1"/>
          </p:cNvSpPr>
          <p:nvPr/>
        </p:nvSpPr>
        <p:spPr bwMode="auto">
          <a:xfrm flipV="1">
            <a:off x="1687834" y="1679532"/>
            <a:ext cx="73820" cy="123825"/>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800" kern="0" smtClean="0">
              <a:solidFill>
                <a:srgbClr val="FF0000"/>
              </a:solidFill>
            </a:endParaRPr>
          </a:p>
        </p:txBody>
      </p:sp>
      <p:grpSp>
        <p:nvGrpSpPr>
          <p:cNvPr id="123" name="Group 122"/>
          <p:cNvGrpSpPr/>
          <p:nvPr/>
        </p:nvGrpSpPr>
        <p:grpSpPr>
          <a:xfrm>
            <a:off x="417557" y="1657614"/>
            <a:ext cx="1267896" cy="156929"/>
            <a:chOff x="8161009" y="1537113"/>
            <a:chExt cx="845192" cy="104617"/>
          </a:xfrm>
        </p:grpSpPr>
        <p:sp>
          <p:nvSpPr>
            <p:cNvPr id="124" name="Line 195"/>
            <p:cNvSpPr>
              <a:spLocks noChangeAspect="1" noChangeShapeType="1"/>
            </p:cNvSpPr>
            <p:nvPr/>
          </p:nvSpPr>
          <p:spPr bwMode="auto">
            <a:xfrm rot="10800000">
              <a:off x="8961751" y="1550133"/>
              <a:ext cx="44450" cy="84137"/>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800" kern="0" smtClean="0">
                <a:solidFill>
                  <a:srgbClr val="FF0000"/>
                </a:solidFill>
              </a:endParaRPr>
            </a:p>
          </p:txBody>
        </p:sp>
        <p:sp>
          <p:nvSpPr>
            <p:cNvPr id="125" name="Line 196"/>
            <p:cNvSpPr>
              <a:spLocks noChangeAspect="1" noChangeShapeType="1"/>
            </p:cNvSpPr>
            <p:nvPr/>
          </p:nvSpPr>
          <p:spPr bwMode="auto">
            <a:xfrm rot="10800000" flipV="1">
              <a:off x="8914131" y="1548545"/>
              <a:ext cx="47625" cy="82549"/>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800" kern="0" smtClean="0">
                <a:solidFill>
                  <a:srgbClr val="FF0000"/>
                </a:solidFill>
              </a:endParaRPr>
            </a:p>
          </p:txBody>
        </p:sp>
        <p:sp>
          <p:nvSpPr>
            <p:cNvPr id="126" name="Line 202"/>
            <p:cNvSpPr>
              <a:spLocks noChangeAspect="1" noChangeShapeType="1"/>
            </p:cNvSpPr>
            <p:nvPr/>
          </p:nvSpPr>
          <p:spPr bwMode="auto">
            <a:xfrm rot="18540000">
              <a:off x="8795804" y="1582657"/>
              <a:ext cx="90486"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800" kern="0" smtClean="0">
                <a:solidFill>
                  <a:srgbClr val="FF0000"/>
                </a:solidFill>
              </a:endParaRPr>
            </a:p>
          </p:txBody>
        </p:sp>
        <p:sp>
          <p:nvSpPr>
            <p:cNvPr id="127" name="Line 203"/>
            <p:cNvSpPr>
              <a:spLocks noChangeAspect="1" noChangeShapeType="1"/>
            </p:cNvSpPr>
            <p:nvPr/>
          </p:nvSpPr>
          <p:spPr bwMode="auto">
            <a:xfrm rot="18540000">
              <a:off x="8820628" y="1595680"/>
              <a:ext cx="64007"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800" kern="0" smtClean="0">
                <a:solidFill>
                  <a:srgbClr val="FF0000"/>
                </a:solidFill>
              </a:endParaRPr>
            </a:p>
          </p:txBody>
        </p:sp>
        <p:sp>
          <p:nvSpPr>
            <p:cNvPr id="128" name="Line 218"/>
            <p:cNvSpPr>
              <a:spLocks noChangeAspect="1" noChangeShapeType="1"/>
            </p:cNvSpPr>
            <p:nvPr/>
          </p:nvSpPr>
          <p:spPr bwMode="auto">
            <a:xfrm rot="10800000">
              <a:off x="8869680" y="1543783"/>
              <a:ext cx="44450" cy="84137"/>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800" kern="0" smtClean="0">
                <a:solidFill>
                  <a:srgbClr val="FF0000"/>
                </a:solidFill>
              </a:endParaRPr>
            </a:p>
          </p:txBody>
        </p:sp>
        <p:sp>
          <p:nvSpPr>
            <p:cNvPr id="129" name="Line 195"/>
            <p:cNvSpPr>
              <a:spLocks noChangeAspect="1" noChangeShapeType="1"/>
            </p:cNvSpPr>
            <p:nvPr/>
          </p:nvSpPr>
          <p:spPr bwMode="auto">
            <a:xfrm rot="10800000">
              <a:off x="8766486" y="1538696"/>
              <a:ext cx="44450" cy="84137"/>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800" kern="0" smtClean="0">
                <a:solidFill>
                  <a:srgbClr val="FF0000"/>
                </a:solidFill>
              </a:endParaRPr>
            </a:p>
          </p:txBody>
        </p:sp>
        <p:sp>
          <p:nvSpPr>
            <p:cNvPr id="130" name="Line 196"/>
            <p:cNvSpPr>
              <a:spLocks noChangeAspect="1" noChangeShapeType="1"/>
            </p:cNvSpPr>
            <p:nvPr/>
          </p:nvSpPr>
          <p:spPr bwMode="auto">
            <a:xfrm rot="10800000" flipV="1">
              <a:off x="8718864" y="1537113"/>
              <a:ext cx="47625" cy="82549"/>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800" kern="0" smtClean="0">
                <a:solidFill>
                  <a:srgbClr val="FF0000"/>
                </a:solidFill>
              </a:endParaRPr>
            </a:p>
          </p:txBody>
        </p:sp>
        <p:sp>
          <p:nvSpPr>
            <p:cNvPr id="131" name="Line 202"/>
            <p:cNvSpPr>
              <a:spLocks noChangeAspect="1" noChangeShapeType="1"/>
            </p:cNvSpPr>
            <p:nvPr/>
          </p:nvSpPr>
          <p:spPr bwMode="auto">
            <a:xfrm rot="3540000">
              <a:off x="8651599" y="1584400"/>
              <a:ext cx="90487"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800" kern="0" smtClean="0">
                <a:solidFill>
                  <a:srgbClr val="FF0000"/>
                </a:solidFill>
              </a:endParaRPr>
            </a:p>
          </p:txBody>
        </p:sp>
        <p:sp>
          <p:nvSpPr>
            <p:cNvPr id="132" name="Line 203"/>
            <p:cNvSpPr>
              <a:spLocks noChangeAspect="1" noChangeShapeType="1"/>
            </p:cNvSpPr>
            <p:nvPr/>
          </p:nvSpPr>
          <p:spPr bwMode="auto">
            <a:xfrm rot="3540000">
              <a:off x="8653405" y="1600356"/>
              <a:ext cx="64008"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800" kern="0" smtClean="0">
                <a:solidFill>
                  <a:srgbClr val="FF0000"/>
                </a:solidFill>
              </a:endParaRPr>
            </a:p>
          </p:txBody>
        </p:sp>
        <p:sp>
          <p:nvSpPr>
            <p:cNvPr id="133" name="Line 196"/>
            <p:cNvSpPr>
              <a:spLocks noChangeAspect="1" noChangeShapeType="1"/>
            </p:cNvSpPr>
            <p:nvPr/>
          </p:nvSpPr>
          <p:spPr bwMode="auto">
            <a:xfrm rot="10800000" flipV="1">
              <a:off x="8625923" y="1548549"/>
              <a:ext cx="47625" cy="82549"/>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800" kern="0" smtClean="0">
                <a:solidFill>
                  <a:srgbClr val="FF0000"/>
                </a:solidFill>
              </a:endParaRPr>
            </a:p>
          </p:txBody>
        </p:sp>
        <p:sp>
          <p:nvSpPr>
            <p:cNvPr id="134" name="Line 202"/>
            <p:cNvSpPr>
              <a:spLocks noChangeAspect="1" noChangeShapeType="1"/>
            </p:cNvSpPr>
            <p:nvPr/>
          </p:nvSpPr>
          <p:spPr bwMode="auto">
            <a:xfrm rot="3540000">
              <a:off x="8557376" y="1593770"/>
              <a:ext cx="90487"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800" kern="0" smtClean="0">
                <a:solidFill>
                  <a:srgbClr val="FF0000"/>
                </a:solidFill>
              </a:endParaRPr>
            </a:p>
          </p:txBody>
        </p:sp>
        <p:sp>
          <p:nvSpPr>
            <p:cNvPr id="135" name="Line 203"/>
            <p:cNvSpPr>
              <a:spLocks noChangeAspect="1" noChangeShapeType="1"/>
            </p:cNvSpPr>
            <p:nvPr/>
          </p:nvSpPr>
          <p:spPr bwMode="auto">
            <a:xfrm rot="3540000">
              <a:off x="8559176" y="1609726"/>
              <a:ext cx="64008"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800" kern="0" smtClean="0">
                <a:solidFill>
                  <a:srgbClr val="FF0000"/>
                </a:solidFill>
              </a:endParaRPr>
            </a:p>
          </p:txBody>
        </p:sp>
        <p:sp>
          <p:nvSpPr>
            <p:cNvPr id="136" name="Line 195"/>
            <p:cNvSpPr>
              <a:spLocks noChangeAspect="1" noChangeShapeType="1"/>
            </p:cNvSpPr>
            <p:nvPr/>
          </p:nvSpPr>
          <p:spPr bwMode="auto">
            <a:xfrm rot="10800000">
              <a:off x="8484289" y="1555207"/>
              <a:ext cx="44450" cy="84137"/>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800" kern="0" smtClean="0">
                <a:solidFill>
                  <a:srgbClr val="FF0000"/>
                </a:solidFill>
              </a:endParaRPr>
            </a:p>
          </p:txBody>
        </p:sp>
        <p:sp>
          <p:nvSpPr>
            <p:cNvPr id="137" name="Line 196"/>
            <p:cNvSpPr>
              <a:spLocks noChangeAspect="1" noChangeShapeType="1"/>
            </p:cNvSpPr>
            <p:nvPr/>
          </p:nvSpPr>
          <p:spPr bwMode="auto">
            <a:xfrm rot="10800000" flipV="1">
              <a:off x="8436664" y="1553619"/>
              <a:ext cx="47625" cy="82549"/>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800" kern="0" smtClean="0">
                <a:solidFill>
                  <a:srgbClr val="FF0000"/>
                </a:solidFill>
              </a:endParaRPr>
            </a:p>
          </p:txBody>
        </p:sp>
        <p:sp>
          <p:nvSpPr>
            <p:cNvPr id="138" name="Line 197"/>
            <p:cNvSpPr>
              <a:spLocks noChangeAspect="1" noChangeShapeType="1"/>
            </p:cNvSpPr>
            <p:nvPr/>
          </p:nvSpPr>
          <p:spPr bwMode="auto">
            <a:xfrm flipV="1">
              <a:off x="8530319" y="1556795"/>
              <a:ext cx="49213" cy="82549"/>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800" kern="0" smtClean="0">
                <a:solidFill>
                  <a:srgbClr val="FF0000"/>
                </a:solidFill>
              </a:endParaRPr>
            </a:p>
          </p:txBody>
        </p:sp>
        <p:sp>
          <p:nvSpPr>
            <p:cNvPr id="139" name="Line 202"/>
            <p:cNvSpPr>
              <a:spLocks noChangeAspect="1" noChangeShapeType="1"/>
            </p:cNvSpPr>
            <p:nvPr/>
          </p:nvSpPr>
          <p:spPr bwMode="auto">
            <a:xfrm rot="3540000">
              <a:off x="8369369" y="1593770"/>
              <a:ext cx="90487"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800" kern="0" smtClean="0">
                <a:solidFill>
                  <a:srgbClr val="FF0000"/>
                </a:solidFill>
              </a:endParaRPr>
            </a:p>
          </p:txBody>
        </p:sp>
        <p:sp>
          <p:nvSpPr>
            <p:cNvPr id="140" name="Line 203"/>
            <p:cNvSpPr>
              <a:spLocks noChangeAspect="1" noChangeShapeType="1"/>
            </p:cNvSpPr>
            <p:nvPr/>
          </p:nvSpPr>
          <p:spPr bwMode="auto">
            <a:xfrm rot="3540000">
              <a:off x="8371168" y="1609726"/>
              <a:ext cx="64008"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800" kern="0" smtClean="0">
                <a:solidFill>
                  <a:srgbClr val="FF0000"/>
                </a:solidFill>
              </a:endParaRPr>
            </a:p>
          </p:txBody>
        </p:sp>
        <p:sp>
          <p:nvSpPr>
            <p:cNvPr id="141" name="Line 195"/>
            <p:cNvSpPr>
              <a:spLocks noChangeAspect="1" noChangeShapeType="1"/>
            </p:cNvSpPr>
            <p:nvPr/>
          </p:nvSpPr>
          <p:spPr bwMode="auto">
            <a:xfrm rot="10800000">
              <a:off x="8296281" y="1555207"/>
              <a:ext cx="44450" cy="84137"/>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800" kern="0" smtClean="0">
                <a:solidFill>
                  <a:srgbClr val="FF0000"/>
                </a:solidFill>
              </a:endParaRPr>
            </a:p>
          </p:txBody>
        </p:sp>
        <p:sp>
          <p:nvSpPr>
            <p:cNvPr id="142" name="Line 196"/>
            <p:cNvSpPr>
              <a:spLocks noChangeAspect="1" noChangeShapeType="1"/>
            </p:cNvSpPr>
            <p:nvPr/>
          </p:nvSpPr>
          <p:spPr bwMode="auto">
            <a:xfrm rot="10800000" flipV="1">
              <a:off x="8248656" y="1553619"/>
              <a:ext cx="47625" cy="82549"/>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800" kern="0" smtClean="0">
                <a:solidFill>
                  <a:srgbClr val="FF0000"/>
                </a:solidFill>
              </a:endParaRPr>
            </a:p>
          </p:txBody>
        </p:sp>
        <p:sp>
          <p:nvSpPr>
            <p:cNvPr id="143" name="Line 197"/>
            <p:cNvSpPr>
              <a:spLocks noChangeAspect="1" noChangeShapeType="1"/>
            </p:cNvSpPr>
            <p:nvPr/>
          </p:nvSpPr>
          <p:spPr bwMode="auto">
            <a:xfrm flipV="1">
              <a:off x="8342315" y="1556800"/>
              <a:ext cx="49213"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800" kern="0" smtClean="0">
                <a:solidFill>
                  <a:srgbClr val="FF0000"/>
                </a:solidFill>
              </a:endParaRPr>
            </a:p>
          </p:txBody>
        </p:sp>
        <p:sp>
          <p:nvSpPr>
            <p:cNvPr id="144" name="Line 195"/>
            <p:cNvSpPr>
              <a:spLocks noChangeAspect="1" noChangeShapeType="1"/>
            </p:cNvSpPr>
            <p:nvPr/>
          </p:nvSpPr>
          <p:spPr bwMode="auto">
            <a:xfrm rot="10800000">
              <a:off x="8204787" y="1550516"/>
              <a:ext cx="44450" cy="84137"/>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800" kern="0" smtClean="0">
                <a:solidFill>
                  <a:srgbClr val="FF0000"/>
                </a:solidFill>
              </a:endParaRPr>
            </a:p>
          </p:txBody>
        </p:sp>
        <p:sp>
          <p:nvSpPr>
            <p:cNvPr id="145" name="Line 196"/>
            <p:cNvSpPr>
              <a:spLocks noChangeAspect="1" noChangeShapeType="1"/>
            </p:cNvSpPr>
            <p:nvPr/>
          </p:nvSpPr>
          <p:spPr bwMode="auto">
            <a:xfrm rot="10800000" flipV="1">
              <a:off x="8161009" y="1551304"/>
              <a:ext cx="47625" cy="825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800" kern="0" smtClean="0">
                <a:solidFill>
                  <a:srgbClr val="FF0000"/>
                </a:solidFill>
              </a:endParaRPr>
            </a:p>
          </p:txBody>
        </p:sp>
      </p:grpSp>
      <p:sp>
        <p:nvSpPr>
          <p:cNvPr id="146" name="Rectangle 533"/>
          <p:cNvSpPr>
            <a:spLocks noChangeArrowheads="1"/>
          </p:cNvSpPr>
          <p:nvPr/>
        </p:nvSpPr>
        <p:spPr bwMode="auto">
          <a:xfrm>
            <a:off x="544257" y="1015191"/>
            <a:ext cx="1885131" cy="276999"/>
          </a:xfrm>
          <a:prstGeom prst="rect">
            <a:avLst/>
          </a:prstGeom>
          <a:noFill/>
          <a:ln>
            <a:noFill/>
          </a:ln>
        </p:spPr>
        <p:txBody>
          <a:bodyPr wrap="none" lIns="0" tIns="0" rIns="0" bIns="0">
            <a:spAutoFit/>
          </a:bodyPr>
          <a:lstStyle/>
          <a:p>
            <a:pPr eaLnBrk="1" fontAlgn="auto" hangingPunct="1">
              <a:spcBef>
                <a:spcPts val="0"/>
              </a:spcBef>
              <a:spcAft>
                <a:spcPts val="0"/>
              </a:spcAft>
              <a:defRPr/>
            </a:pPr>
            <a:r>
              <a:rPr lang="en-US" altLang="en-US" sz="1800" b="1" kern="0" dirty="0" smtClean="0">
                <a:solidFill>
                  <a:srgbClr val="FF0000"/>
                </a:solidFill>
                <a:latin typeface="Arial" pitchFamily="34" charset="0"/>
              </a:rPr>
              <a:t>1-alkyl, 2-acyl PC</a:t>
            </a:r>
            <a:endParaRPr lang="en-US" altLang="en-US" sz="1800" b="1" kern="0" dirty="0" smtClean="0">
              <a:solidFill>
                <a:srgbClr val="FF0000"/>
              </a:solidFill>
            </a:endParaRPr>
          </a:p>
        </p:txBody>
      </p:sp>
      <p:sp>
        <p:nvSpPr>
          <p:cNvPr id="147" name="Line 420"/>
          <p:cNvSpPr>
            <a:spLocks noChangeAspect="1" noChangeShapeType="1"/>
          </p:cNvSpPr>
          <p:nvPr/>
        </p:nvSpPr>
        <p:spPr bwMode="auto">
          <a:xfrm>
            <a:off x="492119" y="2062902"/>
            <a:ext cx="65981" cy="132053"/>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148" name="Line 421"/>
          <p:cNvSpPr>
            <a:spLocks noChangeAspect="1" noChangeShapeType="1"/>
          </p:cNvSpPr>
          <p:nvPr/>
        </p:nvSpPr>
        <p:spPr bwMode="auto">
          <a:xfrm flipV="1">
            <a:off x="558107" y="2062894"/>
            <a:ext cx="65981" cy="132053"/>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149" name="Line 422"/>
          <p:cNvSpPr>
            <a:spLocks noChangeAspect="1" noChangeShapeType="1"/>
          </p:cNvSpPr>
          <p:nvPr/>
        </p:nvSpPr>
        <p:spPr bwMode="auto">
          <a:xfrm>
            <a:off x="360110" y="2062885"/>
            <a:ext cx="59982" cy="132053"/>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150" name="Line 423"/>
          <p:cNvSpPr>
            <a:spLocks noChangeAspect="1" noChangeShapeType="1"/>
          </p:cNvSpPr>
          <p:nvPr/>
        </p:nvSpPr>
        <p:spPr bwMode="auto">
          <a:xfrm flipV="1">
            <a:off x="420187" y="2062877"/>
            <a:ext cx="71979" cy="132053"/>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151" name="Line 402"/>
          <p:cNvSpPr>
            <a:spLocks noChangeAspect="1" noChangeShapeType="1"/>
          </p:cNvSpPr>
          <p:nvPr/>
        </p:nvSpPr>
        <p:spPr bwMode="auto">
          <a:xfrm>
            <a:off x="3310963" y="1950842"/>
            <a:ext cx="123825" cy="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152" name="Line 405"/>
          <p:cNvSpPr>
            <a:spLocks noChangeAspect="1" noChangeShapeType="1"/>
          </p:cNvSpPr>
          <p:nvPr/>
        </p:nvSpPr>
        <p:spPr bwMode="auto">
          <a:xfrm>
            <a:off x="3310963" y="2014628"/>
            <a:ext cx="76200" cy="1143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153" name="Line 406"/>
          <p:cNvSpPr>
            <a:spLocks noChangeAspect="1" noChangeShapeType="1"/>
          </p:cNvSpPr>
          <p:nvPr/>
        </p:nvSpPr>
        <p:spPr bwMode="auto">
          <a:xfrm flipV="1">
            <a:off x="3310963" y="1788698"/>
            <a:ext cx="61913" cy="1143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154" name="Text Box 425"/>
          <p:cNvSpPr txBox="1">
            <a:spLocks noChangeAspect="1" noChangeArrowheads="1"/>
          </p:cNvSpPr>
          <p:nvPr/>
        </p:nvSpPr>
        <p:spPr bwMode="auto">
          <a:xfrm>
            <a:off x="3299449" y="1575392"/>
            <a:ext cx="511679"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eaLnBrk="1" fontAlgn="auto" hangingPunct="1">
              <a:spcBef>
                <a:spcPct val="0"/>
              </a:spcBef>
              <a:spcAft>
                <a:spcPts val="0"/>
              </a:spcAft>
              <a:buClrTx/>
              <a:buSzTx/>
              <a:buFontTx/>
              <a:buNone/>
              <a:defRPr/>
            </a:pPr>
            <a:r>
              <a:rPr lang="en-US" altLang="en-US" sz="1400" kern="0" dirty="0" smtClean="0">
                <a:solidFill>
                  <a:srgbClr val="191919"/>
                </a:solidFill>
                <a:latin typeface="Arial" pitchFamily="34" charset="0"/>
                <a:cs typeface="Arial" pitchFamily="34" charset="0"/>
              </a:rPr>
              <a:t>CH</a:t>
            </a:r>
            <a:r>
              <a:rPr lang="en-US" altLang="en-US" sz="1400" kern="0" baseline="-25000" dirty="0" smtClean="0">
                <a:solidFill>
                  <a:srgbClr val="191919"/>
                </a:solidFill>
                <a:latin typeface="Arial" pitchFamily="34" charset="0"/>
                <a:cs typeface="Arial" pitchFamily="34" charset="0"/>
              </a:rPr>
              <a:t>3</a:t>
            </a:r>
            <a:endParaRPr lang="en-US" altLang="en-US" sz="1400" kern="0" baseline="-25000" dirty="0">
              <a:solidFill>
                <a:srgbClr val="191919"/>
              </a:solidFill>
              <a:latin typeface="Arial" pitchFamily="34" charset="0"/>
              <a:cs typeface="Arial" pitchFamily="34" charset="0"/>
            </a:endParaRPr>
          </a:p>
        </p:txBody>
      </p:sp>
      <p:sp>
        <p:nvSpPr>
          <p:cNvPr id="155" name="Text Box 425"/>
          <p:cNvSpPr txBox="1">
            <a:spLocks noChangeAspect="1" noChangeArrowheads="1"/>
          </p:cNvSpPr>
          <p:nvPr/>
        </p:nvSpPr>
        <p:spPr bwMode="auto">
          <a:xfrm>
            <a:off x="3368557" y="1794242"/>
            <a:ext cx="511679"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eaLnBrk="1" fontAlgn="auto" hangingPunct="1">
              <a:spcBef>
                <a:spcPct val="0"/>
              </a:spcBef>
              <a:spcAft>
                <a:spcPts val="0"/>
              </a:spcAft>
              <a:buClrTx/>
              <a:buSzTx/>
              <a:buFontTx/>
              <a:buNone/>
              <a:defRPr/>
            </a:pPr>
            <a:r>
              <a:rPr lang="en-US" altLang="en-US" sz="1400" kern="0" dirty="0" smtClean="0">
                <a:solidFill>
                  <a:srgbClr val="191919"/>
                </a:solidFill>
                <a:latin typeface="Arial" pitchFamily="34" charset="0"/>
                <a:cs typeface="Arial" pitchFamily="34" charset="0"/>
              </a:rPr>
              <a:t>CH</a:t>
            </a:r>
            <a:r>
              <a:rPr lang="en-US" altLang="en-US" sz="1400" kern="0" baseline="-25000" dirty="0" smtClean="0">
                <a:solidFill>
                  <a:srgbClr val="191919"/>
                </a:solidFill>
                <a:latin typeface="Arial" pitchFamily="34" charset="0"/>
                <a:cs typeface="Arial" pitchFamily="34" charset="0"/>
              </a:rPr>
              <a:t>3</a:t>
            </a:r>
            <a:endParaRPr lang="en-US" altLang="en-US" sz="1400" kern="0" baseline="-25000" dirty="0">
              <a:solidFill>
                <a:srgbClr val="191919"/>
              </a:solidFill>
              <a:latin typeface="Arial" pitchFamily="34" charset="0"/>
              <a:cs typeface="Arial" pitchFamily="34" charset="0"/>
            </a:endParaRPr>
          </a:p>
        </p:txBody>
      </p:sp>
      <p:sp>
        <p:nvSpPr>
          <p:cNvPr id="156" name="Text Box 425"/>
          <p:cNvSpPr txBox="1">
            <a:spLocks noChangeAspect="1" noChangeArrowheads="1"/>
          </p:cNvSpPr>
          <p:nvPr/>
        </p:nvSpPr>
        <p:spPr bwMode="auto">
          <a:xfrm>
            <a:off x="3299449" y="2029040"/>
            <a:ext cx="511679"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eaLnBrk="1" fontAlgn="auto" hangingPunct="1">
              <a:spcBef>
                <a:spcPct val="0"/>
              </a:spcBef>
              <a:spcAft>
                <a:spcPts val="0"/>
              </a:spcAft>
              <a:buClrTx/>
              <a:buSzTx/>
              <a:buFontTx/>
              <a:buNone/>
              <a:defRPr/>
            </a:pPr>
            <a:r>
              <a:rPr lang="en-US" altLang="en-US" sz="1400" kern="0" dirty="0" smtClean="0">
                <a:solidFill>
                  <a:srgbClr val="191919"/>
                </a:solidFill>
                <a:latin typeface="Arial" pitchFamily="34" charset="0"/>
                <a:cs typeface="Arial" pitchFamily="34" charset="0"/>
              </a:rPr>
              <a:t>CH</a:t>
            </a:r>
            <a:r>
              <a:rPr lang="en-US" altLang="en-US" sz="1400" kern="0" baseline="-25000" dirty="0" smtClean="0">
                <a:solidFill>
                  <a:srgbClr val="191919"/>
                </a:solidFill>
                <a:latin typeface="Arial" pitchFamily="34" charset="0"/>
                <a:cs typeface="Arial" pitchFamily="34" charset="0"/>
              </a:rPr>
              <a:t>3</a:t>
            </a:r>
            <a:endParaRPr lang="en-US" altLang="en-US" sz="1400" kern="0" baseline="-25000" dirty="0">
              <a:solidFill>
                <a:srgbClr val="191919"/>
              </a:solidFill>
              <a:latin typeface="Arial" pitchFamily="34" charset="0"/>
              <a:cs typeface="Arial" pitchFamily="34" charset="0"/>
            </a:endParaRPr>
          </a:p>
        </p:txBody>
      </p:sp>
      <p:sp>
        <p:nvSpPr>
          <p:cNvPr id="157" name="Text Box 403"/>
          <p:cNvSpPr txBox="1">
            <a:spLocks noChangeAspect="1" noChangeArrowheads="1"/>
          </p:cNvSpPr>
          <p:nvPr/>
        </p:nvSpPr>
        <p:spPr bwMode="auto">
          <a:xfrm>
            <a:off x="7413966" y="1602581"/>
            <a:ext cx="32412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eaLnBrk="1" fontAlgn="auto" hangingPunct="1">
              <a:spcBef>
                <a:spcPct val="0"/>
              </a:spcBef>
              <a:spcAft>
                <a:spcPts val="0"/>
              </a:spcAft>
              <a:buClrTx/>
              <a:buSzTx/>
              <a:buFontTx/>
              <a:buNone/>
              <a:defRPr/>
            </a:pPr>
            <a:r>
              <a:rPr lang="en-US" altLang="en-US" sz="1400" kern="0" dirty="0">
                <a:solidFill>
                  <a:srgbClr val="191919"/>
                </a:solidFill>
                <a:latin typeface="Arial" pitchFamily="34" charset="0"/>
                <a:cs typeface="Arial" pitchFamily="34" charset="0"/>
              </a:rPr>
              <a:t>O</a:t>
            </a:r>
          </a:p>
        </p:txBody>
      </p:sp>
      <p:sp>
        <p:nvSpPr>
          <p:cNvPr id="158" name="Line 388"/>
          <p:cNvSpPr>
            <a:spLocks noChangeAspect="1" noChangeShapeType="1"/>
          </p:cNvSpPr>
          <p:nvPr/>
        </p:nvSpPr>
        <p:spPr bwMode="auto">
          <a:xfrm>
            <a:off x="6756749" y="2206621"/>
            <a:ext cx="0" cy="100013"/>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400" kern="0" smtClean="0">
              <a:solidFill>
                <a:srgbClr val="FFFFFF"/>
              </a:solidFill>
              <a:latin typeface="Arial" charset="0"/>
            </a:endParaRPr>
          </a:p>
        </p:txBody>
      </p:sp>
      <p:sp>
        <p:nvSpPr>
          <p:cNvPr id="159" name="Line 389"/>
          <p:cNvSpPr>
            <a:spLocks noChangeAspect="1" noChangeShapeType="1"/>
          </p:cNvSpPr>
          <p:nvPr/>
        </p:nvSpPr>
        <p:spPr bwMode="auto">
          <a:xfrm>
            <a:off x="6780561" y="2206621"/>
            <a:ext cx="0" cy="100013"/>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400" kern="0" smtClean="0">
              <a:solidFill>
                <a:srgbClr val="FFFFFF"/>
              </a:solidFill>
              <a:latin typeface="Arial" charset="0"/>
            </a:endParaRPr>
          </a:p>
        </p:txBody>
      </p:sp>
      <p:sp>
        <p:nvSpPr>
          <p:cNvPr id="160" name="Text Box 390"/>
          <p:cNvSpPr txBox="1">
            <a:spLocks noChangeAspect="1" noChangeArrowheads="1"/>
          </p:cNvSpPr>
          <p:nvPr/>
        </p:nvSpPr>
        <p:spPr bwMode="auto">
          <a:xfrm>
            <a:off x="6608710" y="2239958"/>
            <a:ext cx="32412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eaLnBrk="1" fontAlgn="auto" hangingPunct="1">
              <a:spcBef>
                <a:spcPct val="0"/>
              </a:spcBef>
              <a:spcAft>
                <a:spcPts val="0"/>
              </a:spcAft>
              <a:buClrTx/>
              <a:buSzTx/>
              <a:buFontTx/>
              <a:buNone/>
              <a:defRPr/>
            </a:pPr>
            <a:r>
              <a:rPr lang="en-US" altLang="en-US" sz="1400" kern="0" dirty="0">
                <a:solidFill>
                  <a:srgbClr val="191919"/>
                </a:solidFill>
                <a:latin typeface="Arial" pitchFamily="34" charset="0"/>
                <a:cs typeface="Arial" pitchFamily="34" charset="0"/>
              </a:rPr>
              <a:t>O</a:t>
            </a:r>
          </a:p>
        </p:txBody>
      </p:sp>
      <p:sp>
        <p:nvSpPr>
          <p:cNvPr id="161" name="Text Box 391"/>
          <p:cNvSpPr txBox="1">
            <a:spLocks noChangeAspect="1" noChangeArrowheads="1"/>
          </p:cNvSpPr>
          <p:nvPr/>
        </p:nvSpPr>
        <p:spPr bwMode="auto">
          <a:xfrm>
            <a:off x="6741729" y="1855986"/>
            <a:ext cx="32412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eaLnBrk="1" fontAlgn="auto" hangingPunct="1">
              <a:spcBef>
                <a:spcPct val="0"/>
              </a:spcBef>
              <a:spcAft>
                <a:spcPts val="0"/>
              </a:spcAft>
              <a:buClrTx/>
              <a:buSzTx/>
              <a:buFontTx/>
              <a:buNone/>
              <a:defRPr/>
            </a:pPr>
            <a:r>
              <a:rPr lang="en-US" altLang="en-US" sz="1400" kern="0" dirty="0">
                <a:solidFill>
                  <a:srgbClr val="191919"/>
                </a:solidFill>
                <a:latin typeface="Arial" pitchFamily="34" charset="0"/>
                <a:cs typeface="Arial" pitchFamily="34" charset="0"/>
              </a:rPr>
              <a:t>O</a:t>
            </a:r>
          </a:p>
        </p:txBody>
      </p:sp>
      <p:sp>
        <p:nvSpPr>
          <p:cNvPr id="162" name="Line 392"/>
          <p:cNvSpPr>
            <a:spLocks noChangeAspect="1" noChangeShapeType="1"/>
          </p:cNvSpPr>
          <p:nvPr/>
        </p:nvSpPr>
        <p:spPr bwMode="auto">
          <a:xfrm>
            <a:off x="6975821" y="2080418"/>
            <a:ext cx="66675" cy="90488"/>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400" kern="0" smtClean="0">
              <a:solidFill>
                <a:srgbClr val="FFFFFF"/>
              </a:solidFill>
              <a:latin typeface="Arial" charset="0"/>
            </a:endParaRPr>
          </a:p>
        </p:txBody>
      </p:sp>
      <p:sp>
        <p:nvSpPr>
          <p:cNvPr id="163" name="Line 393"/>
          <p:cNvSpPr>
            <a:spLocks noChangeAspect="1" noChangeShapeType="1"/>
          </p:cNvSpPr>
          <p:nvPr/>
        </p:nvSpPr>
        <p:spPr bwMode="auto">
          <a:xfrm flipV="1">
            <a:off x="7042496" y="1951831"/>
            <a:ext cx="152400" cy="223838"/>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400" kern="0" smtClean="0">
              <a:solidFill>
                <a:srgbClr val="FFFFFF"/>
              </a:solidFill>
              <a:latin typeface="Arial" charset="0"/>
            </a:endParaRPr>
          </a:p>
        </p:txBody>
      </p:sp>
      <p:sp>
        <p:nvSpPr>
          <p:cNvPr id="164" name="Line 394"/>
          <p:cNvSpPr>
            <a:spLocks noChangeAspect="1" noChangeShapeType="1"/>
          </p:cNvSpPr>
          <p:nvPr/>
        </p:nvSpPr>
        <p:spPr bwMode="auto">
          <a:xfrm flipH="1" flipV="1">
            <a:off x="7032971" y="1947068"/>
            <a:ext cx="157163" cy="2286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400" kern="0" smtClean="0">
              <a:solidFill>
                <a:srgbClr val="FFFFFF"/>
              </a:solidFill>
              <a:latin typeface="Arial" charset="0"/>
            </a:endParaRPr>
          </a:p>
        </p:txBody>
      </p:sp>
      <p:sp>
        <p:nvSpPr>
          <p:cNvPr id="165" name="Text Box 395"/>
          <p:cNvSpPr txBox="1">
            <a:spLocks noChangeAspect="1" noChangeArrowheads="1"/>
          </p:cNvSpPr>
          <p:nvPr/>
        </p:nvSpPr>
        <p:spPr bwMode="auto">
          <a:xfrm>
            <a:off x="6811500" y="1714895"/>
            <a:ext cx="32412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eaLnBrk="1" fontAlgn="auto" hangingPunct="1">
              <a:spcBef>
                <a:spcPct val="0"/>
              </a:spcBef>
              <a:spcAft>
                <a:spcPts val="0"/>
              </a:spcAft>
              <a:buClrTx/>
              <a:buSzTx/>
              <a:buFontTx/>
              <a:buNone/>
              <a:defRPr/>
            </a:pPr>
            <a:r>
              <a:rPr lang="en-US" altLang="en-US" sz="1400" kern="0" dirty="0" smtClean="0">
                <a:solidFill>
                  <a:srgbClr val="191919"/>
                </a:solidFill>
                <a:latin typeface="Arial" pitchFamily="34" charset="0"/>
                <a:cs typeface="Arial" pitchFamily="34" charset="0"/>
              </a:rPr>
              <a:t>O</a:t>
            </a:r>
            <a:endParaRPr lang="en-US" altLang="en-US" sz="1400" kern="0" dirty="0">
              <a:solidFill>
                <a:srgbClr val="191919"/>
              </a:solidFill>
              <a:latin typeface="Arial" pitchFamily="34" charset="0"/>
              <a:cs typeface="Arial" pitchFamily="34" charset="0"/>
            </a:endParaRPr>
          </a:p>
        </p:txBody>
      </p:sp>
      <p:sp>
        <p:nvSpPr>
          <p:cNvPr id="166" name="Line 396"/>
          <p:cNvSpPr>
            <a:spLocks noChangeAspect="1" noChangeShapeType="1"/>
          </p:cNvSpPr>
          <p:nvPr/>
        </p:nvSpPr>
        <p:spPr bwMode="auto">
          <a:xfrm flipV="1">
            <a:off x="7190134" y="2061368"/>
            <a:ext cx="71438" cy="1143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400" kern="0" smtClean="0">
              <a:solidFill>
                <a:srgbClr val="FFFFFF"/>
              </a:solidFill>
              <a:latin typeface="Arial" charset="0"/>
            </a:endParaRPr>
          </a:p>
        </p:txBody>
      </p:sp>
      <p:sp>
        <p:nvSpPr>
          <p:cNvPr id="167" name="Text Box 397"/>
          <p:cNvSpPr txBox="1">
            <a:spLocks noChangeAspect="1" noChangeArrowheads="1"/>
          </p:cNvSpPr>
          <p:nvPr/>
        </p:nvSpPr>
        <p:spPr bwMode="auto">
          <a:xfrm>
            <a:off x="7178223" y="1892300"/>
            <a:ext cx="32412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eaLnBrk="1" fontAlgn="auto" hangingPunct="1">
              <a:spcBef>
                <a:spcPct val="0"/>
              </a:spcBef>
              <a:spcAft>
                <a:spcPts val="0"/>
              </a:spcAft>
              <a:buClrTx/>
              <a:buSzTx/>
              <a:buFontTx/>
              <a:buNone/>
              <a:defRPr/>
            </a:pPr>
            <a:r>
              <a:rPr lang="en-US" altLang="en-US" sz="1400" kern="0" dirty="0">
                <a:solidFill>
                  <a:srgbClr val="191919"/>
                </a:solidFill>
                <a:latin typeface="Arial" pitchFamily="34" charset="0"/>
                <a:cs typeface="Arial" pitchFamily="34" charset="0"/>
              </a:rPr>
              <a:t>O</a:t>
            </a:r>
          </a:p>
        </p:txBody>
      </p:sp>
      <p:sp>
        <p:nvSpPr>
          <p:cNvPr id="168" name="Line 398"/>
          <p:cNvSpPr>
            <a:spLocks noChangeAspect="1" noChangeShapeType="1"/>
          </p:cNvSpPr>
          <p:nvPr/>
        </p:nvSpPr>
        <p:spPr bwMode="auto">
          <a:xfrm>
            <a:off x="7404446" y="2051843"/>
            <a:ext cx="123825" cy="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400" kern="0" smtClean="0">
              <a:solidFill>
                <a:srgbClr val="FFFFFF"/>
              </a:solidFill>
              <a:latin typeface="Arial" charset="0"/>
            </a:endParaRPr>
          </a:p>
        </p:txBody>
      </p:sp>
      <p:sp>
        <p:nvSpPr>
          <p:cNvPr id="169" name="Line 399"/>
          <p:cNvSpPr>
            <a:spLocks noChangeAspect="1" noChangeShapeType="1"/>
          </p:cNvSpPr>
          <p:nvPr/>
        </p:nvSpPr>
        <p:spPr bwMode="auto">
          <a:xfrm rot="10809098">
            <a:off x="7585421" y="1856581"/>
            <a:ext cx="0" cy="1143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400" kern="0" smtClean="0">
              <a:solidFill>
                <a:srgbClr val="FFFFFF"/>
              </a:solidFill>
              <a:latin typeface="Arial" charset="0"/>
            </a:endParaRPr>
          </a:p>
        </p:txBody>
      </p:sp>
      <p:sp>
        <p:nvSpPr>
          <p:cNvPr id="170" name="Line 400"/>
          <p:cNvSpPr>
            <a:spLocks noChangeAspect="1" noChangeShapeType="1"/>
          </p:cNvSpPr>
          <p:nvPr/>
        </p:nvSpPr>
        <p:spPr bwMode="auto">
          <a:xfrm rot="10809098">
            <a:off x="7561609" y="1856581"/>
            <a:ext cx="0" cy="1143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400" kern="0" smtClean="0">
              <a:solidFill>
                <a:srgbClr val="FFFFFF"/>
              </a:solidFill>
              <a:latin typeface="Arial" charset="0"/>
            </a:endParaRPr>
          </a:p>
        </p:txBody>
      </p:sp>
      <p:sp>
        <p:nvSpPr>
          <p:cNvPr id="171" name="Text Box 401"/>
          <p:cNvSpPr txBox="1">
            <a:spLocks noChangeAspect="1" noChangeArrowheads="1"/>
          </p:cNvSpPr>
          <p:nvPr/>
        </p:nvSpPr>
        <p:spPr bwMode="auto">
          <a:xfrm rot="10809098">
            <a:off x="7722200" y="1892000"/>
            <a:ext cx="32412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eaLnBrk="1" fontAlgn="auto" hangingPunct="1">
              <a:spcBef>
                <a:spcPct val="0"/>
              </a:spcBef>
              <a:spcAft>
                <a:spcPts val="0"/>
              </a:spcAft>
              <a:buClrTx/>
              <a:buSzTx/>
              <a:buFontTx/>
              <a:buNone/>
              <a:defRPr/>
            </a:pPr>
            <a:r>
              <a:rPr lang="en-US" altLang="en-US" sz="1400" kern="0" dirty="0">
                <a:solidFill>
                  <a:srgbClr val="191919"/>
                </a:solidFill>
                <a:latin typeface="Arial" pitchFamily="34" charset="0"/>
                <a:cs typeface="Arial" pitchFamily="34" charset="0"/>
              </a:rPr>
              <a:t>O</a:t>
            </a:r>
          </a:p>
        </p:txBody>
      </p:sp>
      <p:sp>
        <p:nvSpPr>
          <p:cNvPr id="172" name="Line 402"/>
          <p:cNvSpPr>
            <a:spLocks noChangeAspect="1" noChangeShapeType="1"/>
          </p:cNvSpPr>
          <p:nvPr/>
        </p:nvSpPr>
        <p:spPr bwMode="auto">
          <a:xfrm>
            <a:off x="7679080" y="2051843"/>
            <a:ext cx="123825" cy="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400" kern="0" smtClean="0">
              <a:solidFill>
                <a:srgbClr val="FFFFFF"/>
              </a:solidFill>
              <a:latin typeface="Arial" charset="0"/>
            </a:endParaRPr>
          </a:p>
        </p:txBody>
      </p:sp>
      <p:sp>
        <p:nvSpPr>
          <p:cNvPr id="173" name="Text Box 407"/>
          <p:cNvSpPr txBox="1">
            <a:spLocks noChangeAspect="1" noChangeArrowheads="1"/>
          </p:cNvSpPr>
          <p:nvPr/>
        </p:nvSpPr>
        <p:spPr bwMode="auto">
          <a:xfrm>
            <a:off x="7450479" y="1900236"/>
            <a:ext cx="304892"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eaLnBrk="1" fontAlgn="auto" hangingPunct="1">
              <a:spcBef>
                <a:spcPct val="0"/>
              </a:spcBef>
              <a:spcAft>
                <a:spcPts val="0"/>
              </a:spcAft>
              <a:buClrTx/>
              <a:buSzTx/>
              <a:buFontTx/>
              <a:buNone/>
              <a:defRPr/>
            </a:pPr>
            <a:r>
              <a:rPr lang="en-US" altLang="en-US" sz="1400" kern="0" dirty="0">
                <a:solidFill>
                  <a:srgbClr val="191919"/>
                </a:solidFill>
                <a:latin typeface="Arial" pitchFamily="34" charset="0"/>
                <a:cs typeface="Arial" pitchFamily="34" charset="0"/>
              </a:rPr>
              <a:t>P</a:t>
            </a:r>
          </a:p>
        </p:txBody>
      </p:sp>
      <p:sp>
        <p:nvSpPr>
          <p:cNvPr id="174" name="Text Box 408"/>
          <p:cNvSpPr txBox="1">
            <a:spLocks noChangeAspect="1" noChangeArrowheads="1"/>
          </p:cNvSpPr>
          <p:nvPr/>
        </p:nvSpPr>
        <p:spPr bwMode="auto">
          <a:xfrm>
            <a:off x="7361578" y="2192333"/>
            <a:ext cx="453970"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eaLnBrk="1" fontAlgn="auto" hangingPunct="1">
              <a:spcBef>
                <a:spcPct val="0"/>
              </a:spcBef>
              <a:spcAft>
                <a:spcPts val="0"/>
              </a:spcAft>
              <a:buClrTx/>
              <a:buSzTx/>
              <a:buFontTx/>
              <a:buNone/>
              <a:defRPr/>
            </a:pPr>
            <a:r>
              <a:rPr lang="en-US" altLang="en-US" sz="1400" kern="0">
                <a:solidFill>
                  <a:srgbClr val="191919"/>
                </a:solidFill>
                <a:latin typeface="Arial" pitchFamily="34" charset="0"/>
                <a:cs typeface="Arial" pitchFamily="34" charset="0"/>
              </a:rPr>
              <a:t>OH</a:t>
            </a:r>
          </a:p>
        </p:txBody>
      </p:sp>
      <p:sp>
        <p:nvSpPr>
          <p:cNvPr id="175" name="Text Box 409"/>
          <p:cNvSpPr txBox="1">
            <a:spLocks noChangeAspect="1" noChangeArrowheads="1"/>
          </p:cNvSpPr>
          <p:nvPr/>
        </p:nvSpPr>
        <p:spPr bwMode="auto">
          <a:xfrm>
            <a:off x="7052366" y="1715311"/>
            <a:ext cx="314510"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eaLnBrk="1" fontAlgn="auto" hangingPunct="1">
              <a:spcBef>
                <a:spcPct val="0"/>
              </a:spcBef>
              <a:spcAft>
                <a:spcPts val="0"/>
              </a:spcAft>
              <a:buClrTx/>
              <a:buSzTx/>
              <a:buFontTx/>
              <a:buNone/>
              <a:defRPr/>
            </a:pPr>
            <a:r>
              <a:rPr lang="en-US" altLang="en-US" sz="1400" kern="0" dirty="0">
                <a:solidFill>
                  <a:srgbClr val="191919"/>
                </a:solidFill>
                <a:latin typeface="Arial" pitchFamily="34" charset="0"/>
                <a:cs typeface="Arial" pitchFamily="34" charset="0"/>
              </a:rPr>
              <a:t>H</a:t>
            </a:r>
          </a:p>
        </p:txBody>
      </p:sp>
      <p:sp>
        <p:nvSpPr>
          <p:cNvPr id="176" name="Line 387"/>
          <p:cNvSpPr>
            <a:spLocks noChangeAspect="1" noChangeShapeType="1"/>
          </p:cNvSpPr>
          <p:nvPr/>
        </p:nvSpPr>
        <p:spPr bwMode="auto">
          <a:xfrm flipV="1">
            <a:off x="6780561" y="2083023"/>
            <a:ext cx="52388" cy="1236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400" kern="0" smtClean="0">
              <a:solidFill>
                <a:srgbClr val="FFFFFF"/>
              </a:solidFill>
              <a:latin typeface="Arial" charset="0"/>
            </a:endParaRPr>
          </a:p>
        </p:txBody>
      </p:sp>
      <p:sp>
        <p:nvSpPr>
          <p:cNvPr id="177" name="Line 431"/>
          <p:cNvSpPr>
            <a:spLocks noChangeAspect="1" noChangeShapeType="1"/>
          </p:cNvSpPr>
          <p:nvPr/>
        </p:nvSpPr>
        <p:spPr bwMode="auto">
          <a:xfrm rot="10809098">
            <a:off x="7588595" y="2118518"/>
            <a:ext cx="0" cy="1143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400" kern="0" smtClean="0">
              <a:solidFill>
                <a:srgbClr val="FFFFFF"/>
              </a:solidFill>
              <a:latin typeface="Arial" charset="0"/>
            </a:endParaRPr>
          </a:p>
        </p:txBody>
      </p:sp>
      <p:sp>
        <p:nvSpPr>
          <p:cNvPr id="178" name="Text Box 153"/>
          <p:cNvSpPr txBox="1">
            <a:spLocks noChangeAspect="1" noChangeArrowheads="1"/>
          </p:cNvSpPr>
          <p:nvPr/>
        </p:nvSpPr>
        <p:spPr bwMode="auto">
          <a:xfrm rot="10766066">
            <a:off x="6633905" y="1293784"/>
            <a:ext cx="32412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800">
                <a:solidFill>
                  <a:schemeClr val="tx1"/>
                </a:solidFill>
                <a:latin typeface="Comic Sans MS" pitchFamily="66" charset="0"/>
              </a:defRPr>
            </a:lvl1pPr>
            <a:lvl2pPr marL="742950" indent="-285750">
              <a:defRPr sz="2800">
                <a:solidFill>
                  <a:schemeClr val="tx1"/>
                </a:solidFill>
                <a:latin typeface="Comic Sans MS" pitchFamily="66" charset="0"/>
              </a:defRPr>
            </a:lvl2pPr>
            <a:lvl3pPr marL="1143000" indent="-228600">
              <a:defRPr sz="2800">
                <a:solidFill>
                  <a:schemeClr val="tx1"/>
                </a:solidFill>
                <a:latin typeface="Comic Sans MS" pitchFamily="66" charset="0"/>
              </a:defRPr>
            </a:lvl3pPr>
            <a:lvl4pPr marL="1600200" indent="-228600">
              <a:defRPr sz="2800">
                <a:solidFill>
                  <a:schemeClr val="tx1"/>
                </a:solidFill>
                <a:latin typeface="Comic Sans MS" pitchFamily="66" charset="0"/>
              </a:defRPr>
            </a:lvl4pPr>
            <a:lvl5pPr marL="2057400" indent="-228600">
              <a:defRPr sz="2800">
                <a:solidFill>
                  <a:schemeClr val="tx1"/>
                </a:solidFill>
                <a:latin typeface="Comic Sans MS" pitchFamily="66" charset="0"/>
              </a:defRPr>
            </a:lvl5pPr>
            <a:lvl6pPr marL="2514600" indent="-228600" eaLnBrk="0" fontAlgn="base" hangingPunct="0">
              <a:spcBef>
                <a:spcPct val="0"/>
              </a:spcBef>
              <a:spcAft>
                <a:spcPct val="0"/>
              </a:spcAft>
              <a:defRPr sz="2800">
                <a:solidFill>
                  <a:schemeClr val="tx1"/>
                </a:solidFill>
                <a:latin typeface="Comic Sans MS" pitchFamily="66" charset="0"/>
              </a:defRPr>
            </a:lvl6pPr>
            <a:lvl7pPr marL="2971800" indent="-228600" eaLnBrk="0" fontAlgn="base" hangingPunct="0">
              <a:spcBef>
                <a:spcPct val="0"/>
              </a:spcBef>
              <a:spcAft>
                <a:spcPct val="0"/>
              </a:spcAft>
              <a:defRPr sz="2800">
                <a:solidFill>
                  <a:schemeClr val="tx1"/>
                </a:solidFill>
                <a:latin typeface="Comic Sans MS" pitchFamily="66" charset="0"/>
              </a:defRPr>
            </a:lvl7pPr>
            <a:lvl8pPr marL="3429000" indent="-228600" eaLnBrk="0" fontAlgn="base" hangingPunct="0">
              <a:spcBef>
                <a:spcPct val="0"/>
              </a:spcBef>
              <a:spcAft>
                <a:spcPct val="0"/>
              </a:spcAft>
              <a:defRPr sz="2800">
                <a:solidFill>
                  <a:schemeClr val="tx1"/>
                </a:solidFill>
                <a:latin typeface="Comic Sans MS" pitchFamily="66" charset="0"/>
              </a:defRPr>
            </a:lvl8pPr>
            <a:lvl9pPr marL="3886200" indent="-228600" eaLnBrk="0" fontAlgn="base" hangingPunct="0">
              <a:spcBef>
                <a:spcPct val="0"/>
              </a:spcBef>
              <a:spcAft>
                <a:spcPct val="0"/>
              </a:spcAft>
              <a:defRPr sz="2800">
                <a:solidFill>
                  <a:schemeClr val="tx1"/>
                </a:solidFill>
                <a:latin typeface="Comic Sans MS" pitchFamily="66" charset="0"/>
              </a:defRPr>
            </a:lvl9pPr>
          </a:lstStyle>
          <a:p>
            <a:pPr eaLnBrk="1" fontAlgn="auto" hangingPunct="1">
              <a:spcBef>
                <a:spcPts val="0"/>
              </a:spcBef>
              <a:spcAft>
                <a:spcPts val="0"/>
              </a:spcAft>
              <a:defRPr/>
            </a:pPr>
            <a:r>
              <a:rPr lang="en-US" altLang="en-US" sz="1400" kern="0" dirty="0" smtClean="0">
                <a:solidFill>
                  <a:srgbClr val="191919"/>
                </a:solidFill>
                <a:latin typeface="Arial" pitchFamily="34" charset="0"/>
                <a:cs typeface="Arial" pitchFamily="34" charset="0"/>
              </a:rPr>
              <a:t>O</a:t>
            </a:r>
          </a:p>
        </p:txBody>
      </p:sp>
      <p:sp>
        <p:nvSpPr>
          <p:cNvPr id="179" name="Line 178"/>
          <p:cNvSpPr>
            <a:spLocks noChangeAspect="1" noChangeShapeType="1"/>
          </p:cNvSpPr>
          <p:nvPr/>
        </p:nvSpPr>
        <p:spPr bwMode="auto">
          <a:xfrm>
            <a:off x="6818590" y="1669129"/>
            <a:ext cx="88107" cy="123825"/>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400" kern="0" smtClean="0">
              <a:solidFill>
                <a:srgbClr val="191919"/>
              </a:solidFill>
            </a:endParaRPr>
          </a:p>
        </p:txBody>
      </p:sp>
      <p:sp>
        <p:nvSpPr>
          <p:cNvPr id="180" name="Line 179"/>
          <p:cNvSpPr>
            <a:spLocks noChangeAspect="1" noChangeShapeType="1"/>
          </p:cNvSpPr>
          <p:nvPr/>
        </p:nvSpPr>
        <p:spPr bwMode="auto">
          <a:xfrm rot="10766066">
            <a:off x="6818590" y="1528636"/>
            <a:ext cx="0" cy="135731"/>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400" kern="0" smtClean="0">
              <a:solidFill>
                <a:srgbClr val="191919"/>
              </a:solidFill>
            </a:endParaRPr>
          </a:p>
        </p:txBody>
      </p:sp>
      <p:sp>
        <p:nvSpPr>
          <p:cNvPr id="181" name="Line 180"/>
          <p:cNvSpPr>
            <a:spLocks noChangeAspect="1" noChangeShapeType="1"/>
          </p:cNvSpPr>
          <p:nvPr/>
        </p:nvSpPr>
        <p:spPr bwMode="auto">
          <a:xfrm rot="10766066">
            <a:off x="6785252" y="1533398"/>
            <a:ext cx="0" cy="13335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400" kern="0" smtClean="0">
              <a:solidFill>
                <a:srgbClr val="191919"/>
              </a:solidFill>
            </a:endParaRPr>
          </a:p>
        </p:txBody>
      </p:sp>
      <p:sp>
        <p:nvSpPr>
          <p:cNvPr id="182" name="Line 195"/>
          <p:cNvSpPr>
            <a:spLocks noChangeAspect="1" noChangeShapeType="1"/>
          </p:cNvSpPr>
          <p:nvPr/>
        </p:nvSpPr>
        <p:spPr bwMode="auto">
          <a:xfrm rot="10800000">
            <a:off x="6644759" y="1666748"/>
            <a:ext cx="66675" cy="126206"/>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400" kern="0" smtClean="0">
              <a:solidFill>
                <a:srgbClr val="191919"/>
              </a:solidFill>
            </a:endParaRPr>
          </a:p>
        </p:txBody>
      </p:sp>
      <p:sp>
        <p:nvSpPr>
          <p:cNvPr id="183" name="Line 196"/>
          <p:cNvSpPr>
            <a:spLocks noChangeAspect="1" noChangeShapeType="1"/>
          </p:cNvSpPr>
          <p:nvPr/>
        </p:nvSpPr>
        <p:spPr bwMode="auto">
          <a:xfrm rot="10800000" flipV="1">
            <a:off x="6573322" y="1664366"/>
            <a:ext cx="71438" cy="123825"/>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400" kern="0" smtClean="0">
              <a:solidFill>
                <a:srgbClr val="191919"/>
              </a:solidFill>
            </a:endParaRPr>
          </a:p>
        </p:txBody>
      </p:sp>
      <p:sp>
        <p:nvSpPr>
          <p:cNvPr id="184" name="Line 197"/>
          <p:cNvSpPr>
            <a:spLocks noChangeAspect="1" noChangeShapeType="1"/>
          </p:cNvSpPr>
          <p:nvPr/>
        </p:nvSpPr>
        <p:spPr bwMode="auto">
          <a:xfrm flipV="1">
            <a:off x="6713815" y="1669129"/>
            <a:ext cx="73820" cy="123825"/>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400" kern="0" smtClean="0">
              <a:solidFill>
                <a:srgbClr val="191919"/>
              </a:solidFill>
            </a:endParaRPr>
          </a:p>
        </p:txBody>
      </p:sp>
      <p:sp>
        <p:nvSpPr>
          <p:cNvPr id="185" name="Line 202"/>
          <p:cNvSpPr>
            <a:spLocks noChangeAspect="1" noChangeShapeType="1"/>
          </p:cNvSpPr>
          <p:nvPr/>
        </p:nvSpPr>
        <p:spPr bwMode="auto">
          <a:xfrm rot="18540000">
            <a:off x="6395831" y="1715536"/>
            <a:ext cx="135731"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400" kern="0" smtClean="0">
              <a:solidFill>
                <a:srgbClr val="191919"/>
              </a:solidFill>
            </a:endParaRPr>
          </a:p>
        </p:txBody>
      </p:sp>
      <p:sp>
        <p:nvSpPr>
          <p:cNvPr id="186" name="Line 203"/>
          <p:cNvSpPr>
            <a:spLocks noChangeAspect="1" noChangeShapeType="1"/>
          </p:cNvSpPr>
          <p:nvPr/>
        </p:nvSpPr>
        <p:spPr bwMode="auto">
          <a:xfrm rot="18540000">
            <a:off x="6433067" y="1735070"/>
            <a:ext cx="96012"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400" kern="0" smtClean="0">
              <a:solidFill>
                <a:srgbClr val="191919"/>
              </a:solidFill>
            </a:endParaRPr>
          </a:p>
        </p:txBody>
      </p:sp>
      <p:sp>
        <p:nvSpPr>
          <p:cNvPr id="187" name="Line 218"/>
          <p:cNvSpPr>
            <a:spLocks noChangeAspect="1" noChangeShapeType="1"/>
          </p:cNvSpPr>
          <p:nvPr/>
        </p:nvSpPr>
        <p:spPr bwMode="auto">
          <a:xfrm rot="10800000">
            <a:off x="6506647" y="1657223"/>
            <a:ext cx="66675" cy="126206"/>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400" kern="0" smtClean="0">
              <a:solidFill>
                <a:srgbClr val="191919"/>
              </a:solidFill>
            </a:endParaRPr>
          </a:p>
        </p:txBody>
      </p:sp>
      <p:sp>
        <p:nvSpPr>
          <p:cNvPr id="188" name="Line 195"/>
          <p:cNvSpPr>
            <a:spLocks noChangeAspect="1" noChangeShapeType="1"/>
          </p:cNvSpPr>
          <p:nvPr/>
        </p:nvSpPr>
        <p:spPr bwMode="auto">
          <a:xfrm rot="10800000">
            <a:off x="6351856" y="1649593"/>
            <a:ext cx="66675" cy="126206"/>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400" kern="0" smtClean="0">
              <a:solidFill>
                <a:srgbClr val="191919"/>
              </a:solidFill>
            </a:endParaRPr>
          </a:p>
        </p:txBody>
      </p:sp>
      <p:sp>
        <p:nvSpPr>
          <p:cNvPr id="189" name="Line 196"/>
          <p:cNvSpPr>
            <a:spLocks noChangeAspect="1" noChangeShapeType="1"/>
          </p:cNvSpPr>
          <p:nvPr/>
        </p:nvSpPr>
        <p:spPr bwMode="auto">
          <a:xfrm rot="10800000" flipV="1">
            <a:off x="6280418" y="1647211"/>
            <a:ext cx="71438" cy="123825"/>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400" kern="0" smtClean="0">
              <a:solidFill>
                <a:srgbClr val="191919"/>
              </a:solidFill>
            </a:endParaRPr>
          </a:p>
        </p:txBody>
      </p:sp>
      <p:sp>
        <p:nvSpPr>
          <p:cNvPr id="190" name="Line 202"/>
          <p:cNvSpPr>
            <a:spLocks noChangeAspect="1" noChangeShapeType="1"/>
          </p:cNvSpPr>
          <p:nvPr/>
        </p:nvSpPr>
        <p:spPr bwMode="auto">
          <a:xfrm rot="3540000">
            <a:off x="6179523" y="1718144"/>
            <a:ext cx="135731"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400" kern="0" smtClean="0">
              <a:solidFill>
                <a:srgbClr val="191919"/>
              </a:solidFill>
            </a:endParaRPr>
          </a:p>
        </p:txBody>
      </p:sp>
      <p:sp>
        <p:nvSpPr>
          <p:cNvPr id="191" name="Line 203"/>
          <p:cNvSpPr>
            <a:spLocks noChangeAspect="1" noChangeShapeType="1"/>
          </p:cNvSpPr>
          <p:nvPr/>
        </p:nvSpPr>
        <p:spPr bwMode="auto">
          <a:xfrm rot="3540000">
            <a:off x="6182226" y="1742078"/>
            <a:ext cx="96012"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400" kern="0" smtClean="0">
              <a:solidFill>
                <a:srgbClr val="191919"/>
              </a:solidFill>
            </a:endParaRPr>
          </a:p>
        </p:txBody>
      </p:sp>
      <p:sp>
        <p:nvSpPr>
          <p:cNvPr id="192" name="Line 196"/>
          <p:cNvSpPr>
            <a:spLocks noChangeAspect="1" noChangeShapeType="1"/>
          </p:cNvSpPr>
          <p:nvPr/>
        </p:nvSpPr>
        <p:spPr bwMode="auto">
          <a:xfrm rot="10800000" flipV="1">
            <a:off x="6140998" y="1664366"/>
            <a:ext cx="71438" cy="123825"/>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400" kern="0" smtClean="0">
              <a:solidFill>
                <a:srgbClr val="191919"/>
              </a:solidFill>
            </a:endParaRPr>
          </a:p>
        </p:txBody>
      </p:sp>
      <p:sp>
        <p:nvSpPr>
          <p:cNvPr id="193" name="Line 202"/>
          <p:cNvSpPr>
            <a:spLocks noChangeAspect="1" noChangeShapeType="1"/>
          </p:cNvSpPr>
          <p:nvPr/>
        </p:nvSpPr>
        <p:spPr bwMode="auto">
          <a:xfrm rot="3540000">
            <a:off x="6038178" y="1732199"/>
            <a:ext cx="135731"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400" kern="0" smtClean="0">
              <a:solidFill>
                <a:srgbClr val="191919"/>
              </a:solidFill>
            </a:endParaRPr>
          </a:p>
        </p:txBody>
      </p:sp>
      <p:sp>
        <p:nvSpPr>
          <p:cNvPr id="194" name="Line 203"/>
          <p:cNvSpPr>
            <a:spLocks noChangeAspect="1" noChangeShapeType="1"/>
          </p:cNvSpPr>
          <p:nvPr/>
        </p:nvSpPr>
        <p:spPr bwMode="auto">
          <a:xfrm rot="3540000">
            <a:off x="6040881" y="1756133"/>
            <a:ext cx="96012"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400" kern="0" smtClean="0">
              <a:solidFill>
                <a:srgbClr val="191919"/>
              </a:solidFill>
            </a:endParaRPr>
          </a:p>
        </p:txBody>
      </p:sp>
      <p:sp>
        <p:nvSpPr>
          <p:cNvPr id="195" name="Line 195"/>
          <p:cNvSpPr>
            <a:spLocks noChangeAspect="1" noChangeShapeType="1"/>
          </p:cNvSpPr>
          <p:nvPr/>
        </p:nvSpPr>
        <p:spPr bwMode="auto">
          <a:xfrm rot="10800000">
            <a:off x="5928550" y="1674355"/>
            <a:ext cx="66675" cy="126206"/>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400" kern="0" smtClean="0">
              <a:solidFill>
                <a:srgbClr val="191919"/>
              </a:solidFill>
            </a:endParaRPr>
          </a:p>
        </p:txBody>
      </p:sp>
      <p:sp>
        <p:nvSpPr>
          <p:cNvPr id="196" name="Line 196"/>
          <p:cNvSpPr>
            <a:spLocks noChangeAspect="1" noChangeShapeType="1"/>
          </p:cNvSpPr>
          <p:nvPr/>
        </p:nvSpPr>
        <p:spPr bwMode="auto">
          <a:xfrm rot="10800000" flipV="1">
            <a:off x="5857112" y="1671973"/>
            <a:ext cx="71438" cy="123825"/>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400" kern="0" smtClean="0">
              <a:solidFill>
                <a:srgbClr val="191919"/>
              </a:solidFill>
            </a:endParaRPr>
          </a:p>
        </p:txBody>
      </p:sp>
      <p:sp>
        <p:nvSpPr>
          <p:cNvPr id="197" name="Line 197"/>
          <p:cNvSpPr>
            <a:spLocks noChangeAspect="1" noChangeShapeType="1"/>
          </p:cNvSpPr>
          <p:nvPr/>
        </p:nvSpPr>
        <p:spPr bwMode="auto">
          <a:xfrm flipV="1">
            <a:off x="5997605" y="1676735"/>
            <a:ext cx="73820" cy="123825"/>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400" kern="0" smtClean="0">
              <a:solidFill>
                <a:srgbClr val="191919"/>
              </a:solidFill>
            </a:endParaRPr>
          </a:p>
        </p:txBody>
      </p:sp>
      <p:sp>
        <p:nvSpPr>
          <p:cNvPr id="198" name="Line 202"/>
          <p:cNvSpPr>
            <a:spLocks noChangeAspect="1" noChangeShapeType="1"/>
          </p:cNvSpPr>
          <p:nvPr/>
        </p:nvSpPr>
        <p:spPr bwMode="auto">
          <a:xfrm rot="3540000">
            <a:off x="5756165" y="1732199"/>
            <a:ext cx="135731"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400" kern="0" smtClean="0">
              <a:solidFill>
                <a:srgbClr val="191919"/>
              </a:solidFill>
            </a:endParaRPr>
          </a:p>
        </p:txBody>
      </p:sp>
      <p:sp>
        <p:nvSpPr>
          <p:cNvPr id="199" name="Line 203"/>
          <p:cNvSpPr>
            <a:spLocks noChangeAspect="1" noChangeShapeType="1"/>
          </p:cNvSpPr>
          <p:nvPr/>
        </p:nvSpPr>
        <p:spPr bwMode="auto">
          <a:xfrm rot="3540000">
            <a:off x="5758868" y="1756133"/>
            <a:ext cx="96012" cy="0"/>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400" kern="0" smtClean="0">
              <a:solidFill>
                <a:srgbClr val="191919"/>
              </a:solidFill>
            </a:endParaRPr>
          </a:p>
        </p:txBody>
      </p:sp>
      <p:sp>
        <p:nvSpPr>
          <p:cNvPr id="200" name="Line 195"/>
          <p:cNvSpPr>
            <a:spLocks noChangeAspect="1" noChangeShapeType="1"/>
          </p:cNvSpPr>
          <p:nvPr/>
        </p:nvSpPr>
        <p:spPr bwMode="auto">
          <a:xfrm rot="10800000">
            <a:off x="5646536" y="1674355"/>
            <a:ext cx="66675" cy="126206"/>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400" kern="0" smtClean="0">
              <a:solidFill>
                <a:srgbClr val="191919"/>
              </a:solidFill>
            </a:endParaRPr>
          </a:p>
        </p:txBody>
      </p:sp>
      <p:sp>
        <p:nvSpPr>
          <p:cNvPr id="201" name="Line 196"/>
          <p:cNvSpPr>
            <a:spLocks noChangeAspect="1" noChangeShapeType="1"/>
          </p:cNvSpPr>
          <p:nvPr/>
        </p:nvSpPr>
        <p:spPr bwMode="auto">
          <a:xfrm rot="10800000" flipV="1">
            <a:off x="5575099" y="1671973"/>
            <a:ext cx="71438" cy="123825"/>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400" kern="0" smtClean="0">
              <a:solidFill>
                <a:srgbClr val="191919"/>
              </a:solidFill>
            </a:endParaRPr>
          </a:p>
        </p:txBody>
      </p:sp>
      <p:sp>
        <p:nvSpPr>
          <p:cNvPr id="202" name="Line 197"/>
          <p:cNvSpPr>
            <a:spLocks noChangeAspect="1" noChangeShapeType="1"/>
          </p:cNvSpPr>
          <p:nvPr/>
        </p:nvSpPr>
        <p:spPr bwMode="auto">
          <a:xfrm flipV="1">
            <a:off x="5715592" y="1676735"/>
            <a:ext cx="73820" cy="123825"/>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400" kern="0" smtClean="0">
              <a:solidFill>
                <a:srgbClr val="191919"/>
              </a:solidFill>
            </a:endParaRPr>
          </a:p>
        </p:txBody>
      </p:sp>
      <p:sp>
        <p:nvSpPr>
          <p:cNvPr id="203" name="Line 195"/>
          <p:cNvSpPr>
            <a:spLocks noChangeAspect="1" noChangeShapeType="1"/>
          </p:cNvSpPr>
          <p:nvPr/>
        </p:nvSpPr>
        <p:spPr bwMode="auto">
          <a:xfrm rot="10800000">
            <a:off x="5509292" y="1667300"/>
            <a:ext cx="66675" cy="126206"/>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400" kern="0" smtClean="0">
              <a:solidFill>
                <a:srgbClr val="191919"/>
              </a:solidFill>
            </a:endParaRPr>
          </a:p>
        </p:txBody>
      </p:sp>
      <p:sp>
        <p:nvSpPr>
          <p:cNvPr id="204" name="Line 196"/>
          <p:cNvSpPr>
            <a:spLocks noChangeAspect="1" noChangeShapeType="1"/>
          </p:cNvSpPr>
          <p:nvPr/>
        </p:nvSpPr>
        <p:spPr bwMode="auto">
          <a:xfrm rot="10800000" flipV="1">
            <a:off x="5443538" y="1668490"/>
            <a:ext cx="71438" cy="123825"/>
          </a:xfrm>
          <a:prstGeom prst="line">
            <a:avLst/>
          </a:prstGeom>
          <a:noFill/>
          <a:ln w="9525">
            <a:solidFill>
              <a:srgbClr val="191919"/>
            </a:solidFill>
            <a:round/>
            <a:headEnd/>
            <a:tailEnd/>
          </a:ln>
          <a:extLst>
            <a:ext uri="{909E8E84-426E-40DD-AFC4-6F175D3DCCD1}">
              <a14:hiddenFill xmlns:a14="http://schemas.microsoft.com/office/drawing/2010/main">
                <a:noFill/>
              </a14:hiddenFill>
            </a:ext>
          </a:extLst>
        </p:spPr>
        <p:txBody>
          <a:bodyPr wrap="none" anchor="ctr"/>
          <a:lstStyle/>
          <a:p>
            <a:pPr eaLnBrk="1" fontAlgn="auto" hangingPunct="1">
              <a:spcBef>
                <a:spcPts val="0"/>
              </a:spcBef>
              <a:spcAft>
                <a:spcPts val="0"/>
              </a:spcAft>
              <a:defRPr/>
            </a:pPr>
            <a:endParaRPr lang="en-US" sz="1400" kern="0" smtClean="0">
              <a:solidFill>
                <a:srgbClr val="191919"/>
              </a:solidFill>
            </a:endParaRPr>
          </a:p>
        </p:txBody>
      </p:sp>
      <p:sp>
        <p:nvSpPr>
          <p:cNvPr id="206" name="Line 404"/>
          <p:cNvSpPr>
            <a:spLocks noChangeAspect="1" noChangeShapeType="1"/>
          </p:cNvSpPr>
          <p:nvPr/>
        </p:nvSpPr>
        <p:spPr bwMode="auto">
          <a:xfrm flipV="1">
            <a:off x="7948998" y="1947946"/>
            <a:ext cx="80963" cy="119063"/>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207" name="Line 405"/>
          <p:cNvSpPr>
            <a:spLocks noChangeAspect="1" noChangeShapeType="1"/>
          </p:cNvSpPr>
          <p:nvPr/>
        </p:nvSpPr>
        <p:spPr bwMode="auto">
          <a:xfrm>
            <a:off x="8025198" y="1947946"/>
            <a:ext cx="76200" cy="1143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208" name="Line 406"/>
          <p:cNvSpPr>
            <a:spLocks noChangeAspect="1" noChangeShapeType="1"/>
          </p:cNvSpPr>
          <p:nvPr/>
        </p:nvSpPr>
        <p:spPr bwMode="auto">
          <a:xfrm flipV="1">
            <a:off x="8101398" y="1947946"/>
            <a:ext cx="61913" cy="1143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209" name="Line 386"/>
          <p:cNvSpPr>
            <a:spLocks noChangeAspect="1" noChangeShapeType="1"/>
          </p:cNvSpPr>
          <p:nvPr/>
        </p:nvSpPr>
        <p:spPr bwMode="auto">
          <a:xfrm>
            <a:off x="6683740" y="2080169"/>
            <a:ext cx="65981" cy="13205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210" name="Line 410"/>
          <p:cNvSpPr>
            <a:spLocks noChangeAspect="1" noChangeShapeType="1"/>
          </p:cNvSpPr>
          <p:nvPr/>
        </p:nvSpPr>
        <p:spPr bwMode="auto">
          <a:xfrm>
            <a:off x="5993942" y="2073566"/>
            <a:ext cx="65981" cy="13205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211" name="Line 411"/>
          <p:cNvSpPr>
            <a:spLocks noChangeAspect="1" noChangeShapeType="1"/>
          </p:cNvSpPr>
          <p:nvPr/>
        </p:nvSpPr>
        <p:spPr bwMode="auto">
          <a:xfrm flipV="1">
            <a:off x="6059925" y="2073566"/>
            <a:ext cx="71979" cy="13205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212" name="Line 412"/>
          <p:cNvSpPr>
            <a:spLocks noChangeAspect="1" noChangeShapeType="1"/>
          </p:cNvSpPr>
          <p:nvPr/>
        </p:nvSpPr>
        <p:spPr bwMode="auto">
          <a:xfrm>
            <a:off x="6131902" y="2073566"/>
            <a:ext cx="65981" cy="13205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213" name="Line 413"/>
          <p:cNvSpPr>
            <a:spLocks noChangeAspect="1" noChangeShapeType="1"/>
          </p:cNvSpPr>
          <p:nvPr/>
        </p:nvSpPr>
        <p:spPr bwMode="auto">
          <a:xfrm rot="10800000">
            <a:off x="6539783" y="2080167"/>
            <a:ext cx="65981" cy="13205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214" name="Line 414"/>
          <p:cNvSpPr>
            <a:spLocks noChangeAspect="1" noChangeShapeType="1"/>
          </p:cNvSpPr>
          <p:nvPr/>
        </p:nvSpPr>
        <p:spPr bwMode="auto">
          <a:xfrm rot="10800000" flipV="1">
            <a:off x="6473802" y="2080163"/>
            <a:ext cx="65981" cy="13205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215" name="Line 415"/>
          <p:cNvSpPr>
            <a:spLocks noChangeAspect="1" noChangeShapeType="1"/>
          </p:cNvSpPr>
          <p:nvPr/>
        </p:nvSpPr>
        <p:spPr bwMode="auto">
          <a:xfrm rot="10800000">
            <a:off x="6401823" y="2080159"/>
            <a:ext cx="71979" cy="13205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216" name="Line 416"/>
          <p:cNvSpPr>
            <a:spLocks noChangeAspect="1" noChangeShapeType="1"/>
          </p:cNvSpPr>
          <p:nvPr/>
        </p:nvSpPr>
        <p:spPr bwMode="auto">
          <a:xfrm rot="10800000">
            <a:off x="6269862" y="2080154"/>
            <a:ext cx="65981" cy="13205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217" name="Line 417"/>
          <p:cNvSpPr>
            <a:spLocks noChangeAspect="1" noChangeShapeType="1"/>
          </p:cNvSpPr>
          <p:nvPr/>
        </p:nvSpPr>
        <p:spPr bwMode="auto">
          <a:xfrm rot="10800000" flipV="1">
            <a:off x="6197883" y="2080150"/>
            <a:ext cx="71979" cy="13205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218" name="Line 418"/>
          <p:cNvSpPr>
            <a:spLocks noChangeAspect="1" noChangeShapeType="1"/>
          </p:cNvSpPr>
          <p:nvPr/>
        </p:nvSpPr>
        <p:spPr bwMode="auto">
          <a:xfrm rot="10800000" flipV="1">
            <a:off x="6335842" y="2080146"/>
            <a:ext cx="65981" cy="132055"/>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219" name="Line 419"/>
          <p:cNvSpPr>
            <a:spLocks noChangeAspect="1" noChangeShapeType="1"/>
          </p:cNvSpPr>
          <p:nvPr/>
        </p:nvSpPr>
        <p:spPr bwMode="auto">
          <a:xfrm flipV="1">
            <a:off x="6611769" y="2086745"/>
            <a:ext cx="65981" cy="125452"/>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220" name="Line 420"/>
          <p:cNvSpPr>
            <a:spLocks noChangeAspect="1" noChangeShapeType="1"/>
          </p:cNvSpPr>
          <p:nvPr/>
        </p:nvSpPr>
        <p:spPr bwMode="auto">
          <a:xfrm>
            <a:off x="5861991" y="2073529"/>
            <a:ext cx="65981" cy="132053"/>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221" name="Line 421"/>
          <p:cNvSpPr>
            <a:spLocks noChangeAspect="1" noChangeShapeType="1"/>
          </p:cNvSpPr>
          <p:nvPr/>
        </p:nvSpPr>
        <p:spPr bwMode="auto">
          <a:xfrm flipV="1">
            <a:off x="5927979" y="2073521"/>
            <a:ext cx="65981" cy="132053"/>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222" name="Line 422"/>
          <p:cNvSpPr>
            <a:spLocks noChangeAspect="1" noChangeShapeType="1"/>
          </p:cNvSpPr>
          <p:nvPr/>
        </p:nvSpPr>
        <p:spPr bwMode="auto">
          <a:xfrm>
            <a:off x="5729982" y="2073512"/>
            <a:ext cx="59982" cy="132053"/>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223" name="Line 423"/>
          <p:cNvSpPr>
            <a:spLocks noChangeAspect="1" noChangeShapeType="1"/>
          </p:cNvSpPr>
          <p:nvPr/>
        </p:nvSpPr>
        <p:spPr bwMode="auto">
          <a:xfrm flipV="1">
            <a:off x="5790059" y="2073504"/>
            <a:ext cx="71979" cy="132053"/>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224" name="Line 420"/>
          <p:cNvSpPr>
            <a:spLocks noChangeAspect="1" noChangeShapeType="1"/>
          </p:cNvSpPr>
          <p:nvPr/>
        </p:nvSpPr>
        <p:spPr bwMode="auto">
          <a:xfrm>
            <a:off x="5598013" y="2080510"/>
            <a:ext cx="65981" cy="132053"/>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225" name="Line 421"/>
          <p:cNvSpPr>
            <a:spLocks noChangeAspect="1" noChangeShapeType="1"/>
          </p:cNvSpPr>
          <p:nvPr/>
        </p:nvSpPr>
        <p:spPr bwMode="auto">
          <a:xfrm flipV="1">
            <a:off x="5664001" y="2080502"/>
            <a:ext cx="65981" cy="132053"/>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226" name="Line 422"/>
          <p:cNvSpPr>
            <a:spLocks noChangeAspect="1" noChangeShapeType="1"/>
          </p:cNvSpPr>
          <p:nvPr/>
        </p:nvSpPr>
        <p:spPr bwMode="auto">
          <a:xfrm>
            <a:off x="5466004" y="2080493"/>
            <a:ext cx="59982" cy="132053"/>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227" name="Line 423"/>
          <p:cNvSpPr>
            <a:spLocks noChangeAspect="1" noChangeShapeType="1"/>
          </p:cNvSpPr>
          <p:nvPr/>
        </p:nvSpPr>
        <p:spPr bwMode="auto">
          <a:xfrm flipV="1">
            <a:off x="5526081" y="2080485"/>
            <a:ext cx="71979" cy="132053"/>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228" name="Rectangle 533"/>
          <p:cNvSpPr>
            <a:spLocks noChangeArrowheads="1"/>
          </p:cNvSpPr>
          <p:nvPr/>
        </p:nvSpPr>
        <p:spPr bwMode="auto">
          <a:xfrm>
            <a:off x="5980866" y="1025595"/>
            <a:ext cx="1821011" cy="276999"/>
          </a:xfrm>
          <a:prstGeom prst="rect">
            <a:avLst/>
          </a:prstGeom>
          <a:noFill/>
          <a:ln>
            <a:noFill/>
          </a:ln>
        </p:spPr>
        <p:txBody>
          <a:bodyPr wrap="none" lIns="0" tIns="0" rIns="0" bIns="0">
            <a:spAutoFit/>
          </a:bodyPr>
          <a:lstStyle/>
          <a:p>
            <a:pPr eaLnBrk="1" fontAlgn="auto" hangingPunct="1">
              <a:spcBef>
                <a:spcPts val="0"/>
              </a:spcBef>
              <a:spcAft>
                <a:spcPts val="0"/>
              </a:spcAft>
              <a:defRPr/>
            </a:pPr>
            <a:r>
              <a:rPr lang="en-US" altLang="en-US" sz="1800" b="1" kern="0" dirty="0" smtClean="0">
                <a:solidFill>
                  <a:srgbClr val="191919"/>
                </a:solidFill>
                <a:latin typeface="Arial" pitchFamily="34" charset="0"/>
              </a:rPr>
              <a:t>1-acyl, 2-acyl PC</a:t>
            </a:r>
            <a:endParaRPr lang="en-US" altLang="en-US" sz="1800" b="1" kern="0" dirty="0" smtClean="0">
              <a:solidFill>
                <a:srgbClr val="191919"/>
              </a:solidFill>
            </a:endParaRPr>
          </a:p>
        </p:txBody>
      </p:sp>
      <p:sp>
        <p:nvSpPr>
          <p:cNvPr id="229" name="Text Box 425"/>
          <p:cNvSpPr txBox="1">
            <a:spLocks noChangeAspect="1" noChangeArrowheads="1"/>
          </p:cNvSpPr>
          <p:nvPr/>
        </p:nvSpPr>
        <p:spPr bwMode="auto">
          <a:xfrm>
            <a:off x="8092118" y="1798550"/>
            <a:ext cx="314510"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eaLnBrk="1" fontAlgn="auto" hangingPunct="1">
              <a:spcBef>
                <a:spcPct val="0"/>
              </a:spcBef>
              <a:spcAft>
                <a:spcPts val="0"/>
              </a:spcAft>
              <a:buClrTx/>
              <a:buSzTx/>
              <a:buFontTx/>
              <a:buNone/>
              <a:defRPr/>
            </a:pPr>
            <a:r>
              <a:rPr lang="en-US" altLang="en-US" sz="1400" kern="0" dirty="0" smtClean="0">
                <a:solidFill>
                  <a:srgbClr val="191919"/>
                </a:solidFill>
                <a:latin typeface="Arial" pitchFamily="34" charset="0"/>
                <a:cs typeface="Arial" pitchFamily="34" charset="0"/>
              </a:rPr>
              <a:t>N</a:t>
            </a:r>
            <a:endParaRPr lang="en-US" altLang="en-US" sz="1400" kern="0" dirty="0">
              <a:solidFill>
                <a:srgbClr val="191919"/>
              </a:solidFill>
              <a:latin typeface="Arial" pitchFamily="34" charset="0"/>
              <a:cs typeface="Arial" pitchFamily="34" charset="0"/>
            </a:endParaRPr>
          </a:p>
        </p:txBody>
      </p:sp>
      <p:sp>
        <p:nvSpPr>
          <p:cNvPr id="230" name="Line 402"/>
          <p:cNvSpPr>
            <a:spLocks noChangeAspect="1" noChangeShapeType="1"/>
          </p:cNvSpPr>
          <p:nvPr/>
        </p:nvSpPr>
        <p:spPr bwMode="auto">
          <a:xfrm>
            <a:off x="8332475" y="1951466"/>
            <a:ext cx="123825" cy="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231" name="Line 405"/>
          <p:cNvSpPr>
            <a:spLocks noChangeAspect="1" noChangeShapeType="1"/>
          </p:cNvSpPr>
          <p:nvPr/>
        </p:nvSpPr>
        <p:spPr bwMode="auto">
          <a:xfrm>
            <a:off x="8332475" y="2015252"/>
            <a:ext cx="76200" cy="1143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232" name="Line 406"/>
          <p:cNvSpPr>
            <a:spLocks noChangeAspect="1" noChangeShapeType="1"/>
          </p:cNvSpPr>
          <p:nvPr/>
        </p:nvSpPr>
        <p:spPr bwMode="auto">
          <a:xfrm flipV="1">
            <a:off x="8332475" y="1789322"/>
            <a:ext cx="61913" cy="114300"/>
          </a:xfrm>
          <a:prstGeom prst="line">
            <a:avLst/>
          </a:prstGeom>
          <a:noFill/>
          <a:ln w="9525">
            <a:solidFill>
              <a:srgbClr val="1919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en-US" sz="1000" kern="0" smtClean="0">
              <a:solidFill>
                <a:srgbClr val="FF0000"/>
              </a:solidFill>
              <a:latin typeface="Arial" charset="0"/>
            </a:endParaRPr>
          </a:p>
        </p:txBody>
      </p:sp>
      <p:sp>
        <p:nvSpPr>
          <p:cNvPr id="233" name="Text Box 425"/>
          <p:cNvSpPr txBox="1">
            <a:spLocks noChangeAspect="1" noChangeArrowheads="1"/>
          </p:cNvSpPr>
          <p:nvPr/>
        </p:nvSpPr>
        <p:spPr bwMode="auto">
          <a:xfrm>
            <a:off x="8320961" y="1576016"/>
            <a:ext cx="511679"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eaLnBrk="1" fontAlgn="auto" hangingPunct="1">
              <a:spcBef>
                <a:spcPct val="0"/>
              </a:spcBef>
              <a:spcAft>
                <a:spcPts val="0"/>
              </a:spcAft>
              <a:buClrTx/>
              <a:buSzTx/>
              <a:buFontTx/>
              <a:buNone/>
              <a:defRPr/>
            </a:pPr>
            <a:r>
              <a:rPr lang="en-US" altLang="en-US" sz="1400" kern="0" dirty="0" smtClean="0">
                <a:solidFill>
                  <a:srgbClr val="191919"/>
                </a:solidFill>
                <a:latin typeface="Arial" pitchFamily="34" charset="0"/>
                <a:cs typeface="Arial" pitchFamily="34" charset="0"/>
              </a:rPr>
              <a:t>CH</a:t>
            </a:r>
            <a:r>
              <a:rPr lang="en-US" altLang="en-US" sz="1400" kern="0" baseline="-25000" dirty="0" smtClean="0">
                <a:solidFill>
                  <a:srgbClr val="191919"/>
                </a:solidFill>
                <a:latin typeface="Arial" pitchFamily="34" charset="0"/>
                <a:cs typeface="Arial" pitchFamily="34" charset="0"/>
              </a:rPr>
              <a:t>3</a:t>
            </a:r>
            <a:endParaRPr lang="en-US" altLang="en-US" sz="1400" kern="0" baseline="-25000" dirty="0">
              <a:solidFill>
                <a:srgbClr val="191919"/>
              </a:solidFill>
              <a:latin typeface="Arial" pitchFamily="34" charset="0"/>
              <a:cs typeface="Arial" pitchFamily="34" charset="0"/>
            </a:endParaRPr>
          </a:p>
        </p:txBody>
      </p:sp>
      <p:sp>
        <p:nvSpPr>
          <p:cNvPr id="234" name="Text Box 425"/>
          <p:cNvSpPr txBox="1">
            <a:spLocks noChangeAspect="1" noChangeArrowheads="1"/>
          </p:cNvSpPr>
          <p:nvPr/>
        </p:nvSpPr>
        <p:spPr bwMode="auto">
          <a:xfrm>
            <a:off x="8390069" y="1794866"/>
            <a:ext cx="511679"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eaLnBrk="1" fontAlgn="auto" hangingPunct="1">
              <a:spcBef>
                <a:spcPct val="0"/>
              </a:spcBef>
              <a:spcAft>
                <a:spcPts val="0"/>
              </a:spcAft>
              <a:buClrTx/>
              <a:buSzTx/>
              <a:buFontTx/>
              <a:buNone/>
              <a:defRPr/>
            </a:pPr>
            <a:r>
              <a:rPr lang="en-US" altLang="en-US" sz="1400" kern="0" dirty="0" smtClean="0">
                <a:solidFill>
                  <a:srgbClr val="191919"/>
                </a:solidFill>
                <a:latin typeface="Arial" pitchFamily="34" charset="0"/>
                <a:cs typeface="Arial" pitchFamily="34" charset="0"/>
              </a:rPr>
              <a:t>CH</a:t>
            </a:r>
            <a:r>
              <a:rPr lang="en-US" altLang="en-US" sz="1400" kern="0" baseline="-25000" dirty="0" smtClean="0">
                <a:solidFill>
                  <a:srgbClr val="191919"/>
                </a:solidFill>
                <a:latin typeface="Arial" pitchFamily="34" charset="0"/>
                <a:cs typeface="Arial" pitchFamily="34" charset="0"/>
              </a:rPr>
              <a:t>3</a:t>
            </a:r>
            <a:endParaRPr lang="en-US" altLang="en-US" sz="1400" kern="0" baseline="-25000" dirty="0">
              <a:solidFill>
                <a:srgbClr val="191919"/>
              </a:solidFill>
              <a:latin typeface="Arial" pitchFamily="34" charset="0"/>
              <a:cs typeface="Arial" pitchFamily="34" charset="0"/>
            </a:endParaRPr>
          </a:p>
        </p:txBody>
      </p:sp>
      <p:sp>
        <p:nvSpPr>
          <p:cNvPr id="235" name="Text Box 425"/>
          <p:cNvSpPr txBox="1">
            <a:spLocks noChangeAspect="1" noChangeArrowheads="1"/>
          </p:cNvSpPr>
          <p:nvPr/>
        </p:nvSpPr>
        <p:spPr bwMode="auto">
          <a:xfrm>
            <a:off x="8320961" y="2029664"/>
            <a:ext cx="511679"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100000"/>
              <a:buChar char="•"/>
              <a:defRPr sz="3200">
                <a:solidFill>
                  <a:schemeClr val="tx1"/>
                </a:solidFill>
                <a:latin typeface="Comic Sans MS" pitchFamily="66" charset="0"/>
              </a:defRPr>
            </a:lvl1pPr>
            <a:lvl2pPr marL="742950" indent="-285750">
              <a:spcBef>
                <a:spcPct val="20000"/>
              </a:spcBef>
              <a:buClr>
                <a:schemeClr val="tx2"/>
              </a:buClr>
              <a:buSzPct val="100000"/>
              <a:buChar char="–"/>
              <a:defRPr sz="2800">
                <a:solidFill>
                  <a:schemeClr val="tx1"/>
                </a:solidFill>
                <a:latin typeface="Comic Sans MS" pitchFamily="66" charset="0"/>
              </a:defRPr>
            </a:lvl2pPr>
            <a:lvl3pPr marL="1143000" indent="-228600">
              <a:spcBef>
                <a:spcPct val="20000"/>
              </a:spcBef>
              <a:buClr>
                <a:schemeClr val="tx2"/>
              </a:buClr>
              <a:buSzPct val="100000"/>
              <a:buChar char="•"/>
              <a:defRPr sz="2400">
                <a:solidFill>
                  <a:schemeClr val="tx1"/>
                </a:solidFill>
                <a:latin typeface="Comic Sans MS" pitchFamily="66" charset="0"/>
              </a:defRPr>
            </a:lvl3pPr>
            <a:lvl4pPr marL="1600200" indent="-228600">
              <a:spcBef>
                <a:spcPct val="20000"/>
              </a:spcBef>
              <a:buClr>
                <a:schemeClr val="tx2"/>
              </a:buClr>
              <a:buSzPct val="100000"/>
              <a:buChar char="–"/>
              <a:defRPr sz="2000">
                <a:solidFill>
                  <a:schemeClr val="tx1"/>
                </a:solidFill>
                <a:latin typeface="Comic Sans MS" pitchFamily="66" charset="0"/>
              </a:defRPr>
            </a:lvl4pPr>
            <a:lvl5pPr marL="2057400" indent="-228600">
              <a:spcBef>
                <a:spcPct val="20000"/>
              </a:spcBef>
              <a:buClr>
                <a:schemeClr val="tx2"/>
              </a:buClr>
              <a:buSzPct val="100000"/>
              <a:buChar char="•"/>
              <a:defRPr sz="2000">
                <a:solidFill>
                  <a:schemeClr val="tx1"/>
                </a:solidFill>
                <a:latin typeface="Comic Sans MS" pitchFamily="66"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eaLnBrk="1" fontAlgn="auto" hangingPunct="1">
              <a:spcBef>
                <a:spcPct val="0"/>
              </a:spcBef>
              <a:spcAft>
                <a:spcPts val="0"/>
              </a:spcAft>
              <a:buClrTx/>
              <a:buSzTx/>
              <a:buFontTx/>
              <a:buNone/>
              <a:defRPr/>
            </a:pPr>
            <a:r>
              <a:rPr lang="en-US" altLang="en-US" sz="1400" kern="0" dirty="0" smtClean="0">
                <a:solidFill>
                  <a:srgbClr val="191919"/>
                </a:solidFill>
                <a:latin typeface="Arial" pitchFamily="34" charset="0"/>
                <a:cs typeface="Arial" pitchFamily="34" charset="0"/>
              </a:rPr>
              <a:t>CH</a:t>
            </a:r>
            <a:r>
              <a:rPr lang="en-US" altLang="en-US" sz="1400" kern="0" baseline="-25000" dirty="0" smtClean="0">
                <a:solidFill>
                  <a:srgbClr val="191919"/>
                </a:solidFill>
                <a:latin typeface="Arial" pitchFamily="34" charset="0"/>
                <a:cs typeface="Arial" pitchFamily="34" charset="0"/>
              </a:rPr>
              <a:t>3</a:t>
            </a:r>
            <a:endParaRPr lang="en-US" altLang="en-US" sz="1400" kern="0" baseline="-25000" dirty="0">
              <a:solidFill>
                <a:srgbClr val="191919"/>
              </a:solidFill>
              <a:latin typeface="Arial" pitchFamily="34" charset="0"/>
              <a:cs typeface="Arial" pitchFamily="34" charset="0"/>
            </a:endParaRPr>
          </a:p>
        </p:txBody>
      </p:sp>
      <p:sp>
        <p:nvSpPr>
          <p:cNvPr id="240" name="TextBox 239"/>
          <p:cNvSpPr txBox="1"/>
          <p:nvPr/>
        </p:nvSpPr>
        <p:spPr>
          <a:xfrm rot="16200000">
            <a:off x="-665992" y="4078147"/>
            <a:ext cx="2300630" cy="369332"/>
          </a:xfrm>
          <a:prstGeom prst="rect">
            <a:avLst/>
          </a:prstGeom>
          <a:noFill/>
        </p:spPr>
        <p:txBody>
          <a:bodyPr wrap="none" rtlCol="0">
            <a:spAutoFit/>
          </a:bodyPr>
          <a:lstStyle/>
          <a:p>
            <a:r>
              <a:rPr lang="en-US" sz="1800" b="1" dirty="0" smtClean="0">
                <a:solidFill>
                  <a:srgbClr val="FF0000"/>
                </a:solidFill>
                <a:latin typeface="Arial" panose="020B0604020202020204" pitchFamily="34" charset="0"/>
                <a:cs typeface="Arial" panose="020B0604020202020204" pitchFamily="34" charset="0"/>
              </a:rPr>
              <a:t>PC O-38:1 intensity</a:t>
            </a:r>
            <a:endParaRPr lang="en-US" sz="1800" b="1" dirty="0">
              <a:solidFill>
                <a:srgbClr val="FF0000"/>
              </a:solidFill>
              <a:latin typeface="Arial" panose="020B0604020202020204" pitchFamily="34" charset="0"/>
              <a:cs typeface="Arial" panose="020B0604020202020204" pitchFamily="34" charset="0"/>
            </a:endParaRPr>
          </a:p>
        </p:txBody>
      </p:sp>
      <p:pic>
        <p:nvPicPr>
          <p:cNvPr id="241"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259388" y="3034750"/>
            <a:ext cx="3517697" cy="24904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43" name="Rectangle 533"/>
          <p:cNvSpPr>
            <a:spLocks noChangeArrowheads="1"/>
          </p:cNvSpPr>
          <p:nvPr/>
        </p:nvSpPr>
        <p:spPr bwMode="auto">
          <a:xfrm>
            <a:off x="7197018" y="4314325"/>
            <a:ext cx="981038" cy="553998"/>
          </a:xfrm>
          <a:prstGeom prst="rect">
            <a:avLst/>
          </a:prstGeom>
          <a:solidFill>
            <a:srgbClr val="FFFFFF"/>
          </a:solidFill>
          <a:ln>
            <a:noFill/>
          </a:ln>
        </p:spPr>
        <p:txBody>
          <a:bodyPr wrap="none" lIns="0" tIns="0" rIns="0" bIns="0">
            <a:spAutoFit/>
          </a:bodyPr>
          <a:lstStyle/>
          <a:p>
            <a:pPr eaLnBrk="1" fontAlgn="auto" hangingPunct="1">
              <a:spcBef>
                <a:spcPts val="0"/>
              </a:spcBef>
              <a:spcAft>
                <a:spcPts val="0"/>
              </a:spcAft>
              <a:defRPr/>
            </a:pPr>
            <a:r>
              <a:rPr lang="en-US" altLang="en-US" sz="1800" b="1" kern="0" dirty="0" smtClean="0">
                <a:solidFill>
                  <a:srgbClr val="FF0000"/>
                </a:solidFill>
                <a:latin typeface="Arial" pitchFamily="34" charset="0"/>
              </a:rPr>
              <a:t>r=-0.695</a:t>
            </a:r>
          </a:p>
          <a:p>
            <a:pPr eaLnBrk="1" fontAlgn="auto" hangingPunct="1">
              <a:spcBef>
                <a:spcPts val="0"/>
              </a:spcBef>
              <a:spcAft>
                <a:spcPts val="0"/>
              </a:spcAft>
              <a:defRPr/>
            </a:pPr>
            <a:r>
              <a:rPr lang="en-US" altLang="en-US" sz="1800" b="1" kern="0" dirty="0" smtClean="0">
                <a:solidFill>
                  <a:srgbClr val="FF0000"/>
                </a:solidFill>
                <a:latin typeface="Arial" pitchFamily="34" charset="0"/>
              </a:rPr>
              <a:t>p=0.0121</a:t>
            </a:r>
            <a:endParaRPr lang="en-US" altLang="en-US" sz="1800" b="1" kern="0" dirty="0" smtClean="0">
              <a:solidFill>
                <a:srgbClr val="FF0000"/>
              </a:solidFill>
            </a:endParaRPr>
          </a:p>
        </p:txBody>
      </p:sp>
      <p:sp>
        <p:nvSpPr>
          <p:cNvPr id="244" name="TextBox 243"/>
          <p:cNvSpPr txBox="1"/>
          <p:nvPr/>
        </p:nvSpPr>
        <p:spPr>
          <a:xfrm rot="16200000">
            <a:off x="3681040" y="4129659"/>
            <a:ext cx="2531462" cy="369332"/>
          </a:xfrm>
          <a:prstGeom prst="rect">
            <a:avLst/>
          </a:prstGeom>
          <a:noFill/>
        </p:spPr>
        <p:txBody>
          <a:bodyPr wrap="none" rtlCol="0">
            <a:spAutoFit/>
          </a:bodyPr>
          <a:lstStyle/>
          <a:p>
            <a:r>
              <a:rPr lang="en-US" sz="1800" b="1" dirty="0" smtClean="0">
                <a:solidFill>
                  <a:srgbClr val="FF0000"/>
                </a:solidFill>
                <a:latin typeface="Arial" panose="020B0604020202020204" pitchFamily="34" charset="0"/>
                <a:cs typeface="Arial" panose="020B0604020202020204" pitchFamily="34" charset="0"/>
              </a:rPr>
              <a:t>SM O-39:3;2 intensity</a:t>
            </a:r>
            <a:endParaRPr lang="en-US" sz="1800" b="1" dirty="0">
              <a:solidFill>
                <a:srgbClr val="FF0000"/>
              </a:solidFill>
              <a:latin typeface="Arial" panose="020B0604020202020204" pitchFamily="34" charset="0"/>
              <a:cs typeface="Arial" panose="020B0604020202020204" pitchFamily="34" charset="0"/>
            </a:endParaRPr>
          </a:p>
        </p:txBody>
      </p:sp>
      <p:sp>
        <p:nvSpPr>
          <p:cNvPr id="245" name="TextBox 244"/>
          <p:cNvSpPr txBox="1"/>
          <p:nvPr/>
        </p:nvSpPr>
        <p:spPr>
          <a:xfrm>
            <a:off x="776281" y="5644574"/>
            <a:ext cx="3531736" cy="369332"/>
          </a:xfrm>
          <a:prstGeom prst="rect">
            <a:avLst/>
          </a:prstGeom>
          <a:noFill/>
        </p:spPr>
        <p:txBody>
          <a:bodyPr wrap="none" rtlCol="0">
            <a:spAutoFit/>
          </a:bodyPr>
          <a:lstStyle/>
          <a:p>
            <a:r>
              <a:rPr lang="en-US" sz="1800" b="1" dirty="0" smtClean="0">
                <a:solidFill>
                  <a:prstClr val="black"/>
                </a:solidFill>
                <a:latin typeface="Arial" panose="020B0604020202020204" pitchFamily="34" charset="0"/>
                <a:cs typeface="Arial" panose="020B0604020202020204" pitchFamily="34" charset="0"/>
              </a:rPr>
              <a:t>Plasma creatinine (IR 0.5/6hrs)</a:t>
            </a:r>
            <a:endParaRPr lang="en-US" sz="1800" b="1" dirty="0">
              <a:solidFill>
                <a:prstClr val="black"/>
              </a:solidFill>
              <a:latin typeface="Arial" panose="020B0604020202020204" pitchFamily="34" charset="0"/>
              <a:cs typeface="Arial" panose="020B0604020202020204" pitchFamily="34" charset="0"/>
            </a:endParaRPr>
          </a:p>
        </p:txBody>
      </p:sp>
      <p:sp>
        <p:nvSpPr>
          <p:cNvPr id="246" name="TextBox 245"/>
          <p:cNvSpPr txBox="1"/>
          <p:nvPr/>
        </p:nvSpPr>
        <p:spPr>
          <a:xfrm>
            <a:off x="5251451" y="5644574"/>
            <a:ext cx="3531736" cy="369332"/>
          </a:xfrm>
          <a:prstGeom prst="rect">
            <a:avLst/>
          </a:prstGeom>
          <a:noFill/>
        </p:spPr>
        <p:txBody>
          <a:bodyPr wrap="none" rtlCol="0">
            <a:spAutoFit/>
          </a:bodyPr>
          <a:lstStyle/>
          <a:p>
            <a:r>
              <a:rPr lang="en-US" sz="1800" b="1" dirty="0" smtClean="0">
                <a:solidFill>
                  <a:prstClr val="black"/>
                </a:solidFill>
                <a:latin typeface="Arial" panose="020B0604020202020204" pitchFamily="34" charset="0"/>
                <a:cs typeface="Arial" panose="020B0604020202020204" pitchFamily="34" charset="0"/>
              </a:rPr>
              <a:t>Plasma creatinine (IR 0.5/6hrs)</a:t>
            </a:r>
            <a:endParaRPr lang="en-US" sz="1800" b="1" dirty="0">
              <a:solidFill>
                <a:prstClr val="black"/>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8051516"/>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262000" y="3038138"/>
            <a:ext cx="3517697" cy="24904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6"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15624" y="3032508"/>
            <a:ext cx="3517697" cy="24904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xtBox 3"/>
          <p:cNvSpPr txBox="1"/>
          <p:nvPr/>
        </p:nvSpPr>
        <p:spPr>
          <a:xfrm rot="16200000">
            <a:off x="-1215206" y="4134945"/>
            <a:ext cx="3397084" cy="369332"/>
          </a:xfrm>
          <a:prstGeom prst="rect">
            <a:avLst/>
          </a:prstGeom>
          <a:noFill/>
        </p:spPr>
        <p:txBody>
          <a:bodyPr wrap="none" rtlCol="0">
            <a:spAutoFit/>
          </a:bodyPr>
          <a:lstStyle/>
          <a:p>
            <a:r>
              <a:rPr lang="en-US" sz="1800" b="1" dirty="0" smtClean="0">
                <a:solidFill>
                  <a:srgbClr val="FF0000"/>
                </a:solidFill>
                <a:latin typeface="Arial" panose="020B0604020202020204" pitchFamily="34" charset="0"/>
                <a:cs typeface="Arial" panose="020B0604020202020204" pitchFamily="34" charset="0"/>
              </a:rPr>
              <a:t>CE 27:3 +NH</a:t>
            </a:r>
            <a:r>
              <a:rPr lang="en-US" sz="1800" b="1" baseline="-25000" dirty="0" smtClean="0">
                <a:solidFill>
                  <a:srgbClr val="FF0000"/>
                </a:solidFill>
                <a:latin typeface="Arial" panose="020B0604020202020204" pitchFamily="34" charset="0"/>
                <a:cs typeface="Arial" panose="020B0604020202020204" pitchFamily="34" charset="0"/>
              </a:rPr>
              <a:t>4</a:t>
            </a:r>
            <a:r>
              <a:rPr lang="en-US" sz="1800" b="1" dirty="0" smtClean="0">
                <a:solidFill>
                  <a:srgbClr val="FF0000"/>
                </a:solidFill>
                <a:latin typeface="Arial" panose="020B0604020202020204" pitchFamily="34" charset="0"/>
                <a:cs typeface="Arial" panose="020B0604020202020204" pitchFamily="34" charset="0"/>
              </a:rPr>
              <a:t> (</a:t>
            </a:r>
            <a:r>
              <a:rPr lang="en-US" sz="1800" b="1" dirty="0" err="1" smtClean="0">
                <a:solidFill>
                  <a:srgbClr val="FF0000"/>
                </a:solidFill>
                <a:latin typeface="Arial" panose="020B0604020202020204" pitchFamily="34" charset="0"/>
                <a:cs typeface="Arial" panose="020B0604020202020204" pitchFamily="34" charset="0"/>
              </a:rPr>
              <a:t>chol</a:t>
            </a:r>
            <a:r>
              <a:rPr lang="en-US" sz="1800" b="1" dirty="0" smtClean="0">
                <a:solidFill>
                  <a:srgbClr val="FF0000"/>
                </a:solidFill>
                <a:latin typeface="Arial" panose="020B0604020202020204" pitchFamily="34" charset="0"/>
                <a:cs typeface="Arial" panose="020B0604020202020204" pitchFamily="34" charset="0"/>
              </a:rPr>
              <a:t>) intensity</a:t>
            </a:r>
            <a:endParaRPr lang="en-US" sz="1800" b="1" dirty="0">
              <a:solidFill>
                <a:srgbClr val="FF0000"/>
              </a:solidFill>
              <a:latin typeface="Arial" panose="020B0604020202020204" pitchFamily="34" charset="0"/>
              <a:cs typeface="Arial" panose="020B0604020202020204" pitchFamily="34" charset="0"/>
            </a:endParaRPr>
          </a:p>
        </p:txBody>
      </p:sp>
      <p:sp>
        <p:nvSpPr>
          <p:cNvPr id="6" name="Rectangle 533"/>
          <p:cNvSpPr>
            <a:spLocks noChangeArrowheads="1"/>
          </p:cNvSpPr>
          <p:nvPr/>
        </p:nvSpPr>
        <p:spPr bwMode="auto">
          <a:xfrm>
            <a:off x="2830090" y="4384005"/>
            <a:ext cx="981038" cy="553998"/>
          </a:xfrm>
          <a:prstGeom prst="rect">
            <a:avLst/>
          </a:prstGeom>
          <a:solidFill>
            <a:srgbClr val="FFFFFF"/>
          </a:solidFill>
          <a:ln>
            <a:noFill/>
          </a:ln>
        </p:spPr>
        <p:txBody>
          <a:bodyPr wrap="none" lIns="0" tIns="0" rIns="0" bIns="0">
            <a:spAutoFit/>
          </a:bodyPr>
          <a:lstStyle/>
          <a:p>
            <a:pPr eaLnBrk="1" fontAlgn="auto" hangingPunct="1">
              <a:spcBef>
                <a:spcPts val="0"/>
              </a:spcBef>
              <a:spcAft>
                <a:spcPts val="0"/>
              </a:spcAft>
              <a:defRPr/>
            </a:pPr>
            <a:r>
              <a:rPr lang="en-US" altLang="en-US" sz="1800" b="1" kern="0" dirty="0" smtClean="0">
                <a:solidFill>
                  <a:srgbClr val="FF0000"/>
                </a:solidFill>
                <a:latin typeface="Arial" pitchFamily="34" charset="0"/>
              </a:rPr>
              <a:t>r=0.886</a:t>
            </a:r>
          </a:p>
          <a:p>
            <a:pPr eaLnBrk="1" fontAlgn="auto" hangingPunct="1">
              <a:spcBef>
                <a:spcPts val="0"/>
              </a:spcBef>
              <a:spcAft>
                <a:spcPts val="0"/>
              </a:spcAft>
              <a:defRPr/>
            </a:pPr>
            <a:r>
              <a:rPr lang="en-US" altLang="en-US" sz="1800" b="1" kern="0" dirty="0" smtClean="0">
                <a:solidFill>
                  <a:srgbClr val="FF0000"/>
                </a:solidFill>
                <a:latin typeface="Arial" pitchFamily="34" charset="0"/>
              </a:rPr>
              <a:t>p=0.0333</a:t>
            </a:r>
            <a:endParaRPr lang="en-US" altLang="en-US" sz="1800" b="1" kern="0" dirty="0" smtClean="0">
              <a:solidFill>
                <a:srgbClr val="FF0000"/>
              </a:solidFill>
            </a:endParaRPr>
          </a:p>
        </p:txBody>
      </p:sp>
      <p:sp>
        <p:nvSpPr>
          <p:cNvPr id="8" name="Rectangle 533"/>
          <p:cNvSpPr>
            <a:spLocks noChangeArrowheads="1"/>
          </p:cNvSpPr>
          <p:nvPr/>
        </p:nvSpPr>
        <p:spPr bwMode="auto">
          <a:xfrm>
            <a:off x="7197018" y="4384005"/>
            <a:ext cx="981038" cy="553998"/>
          </a:xfrm>
          <a:prstGeom prst="rect">
            <a:avLst/>
          </a:prstGeom>
          <a:solidFill>
            <a:srgbClr val="FFFFFF"/>
          </a:solidFill>
          <a:ln>
            <a:noFill/>
          </a:ln>
        </p:spPr>
        <p:txBody>
          <a:bodyPr wrap="none" lIns="0" tIns="0" rIns="0" bIns="0">
            <a:spAutoFit/>
          </a:bodyPr>
          <a:lstStyle/>
          <a:p>
            <a:pPr eaLnBrk="1" fontAlgn="auto" hangingPunct="1">
              <a:spcBef>
                <a:spcPts val="0"/>
              </a:spcBef>
              <a:spcAft>
                <a:spcPts val="0"/>
              </a:spcAft>
              <a:defRPr/>
            </a:pPr>
            <a:r>
              <a:rPr lang="en-US" altLang="en-US" sz="1800" b="1" kern="0" dirty="0" smtClean="0">
                <a:solidFill>
                  <a:srgbClr val="FF0000"/>
                </a:solidFill>
                <a:latin typeface="Arial" pitchFamily="34" charset="0"/>
              </a:rPr>
              <a:t>r=-0.582</a:t>
            </a:r>
          </a:p>
          <a:p>
            <a:pPr eaLnBrk="1" fontAlgn="auto" hangingPunct="1">
              <a:spcBef>
                <a:spcPts val="0"/>
              </a:spcBef>
              <a:spcAft>
                <a:spcPts val="0"/>
              </a:spcAft>
              <a:defRPr/>
            </a:pPr>
            <a:r>
              <a:rPr lang="en-US" altLang="en-US" sz="1800" b="1" kern="0" dirty="0" smtClean="0">
                <a:solidFill>
                  <a:srgbClr val="FF0000"/>
                </a:solidFill>
                <a:latin typeface="Arial" pitchFamily="34" charset="0"/>
              </a:rPr>
              <a:t>p=0.0446</a:t>
            </a:r>
            <a:endParaRPr lang="en-US" altLang="en-US" sz="1800" b="1" kern="0" dirty="0" smtClean="0">
              <a:solidFill>
                <a:srgbClr val="FF0000"/>
              </a:solidFill>
            </a:endParaRPr>
          </a:p>
        </p:txBody>
      </p:sp>
      <p:sp>
        <p:nvSpPr>
          <p:cNvPr id="9" name="TextBox 8"/>
          <p:cNvSpPr txBox="1"/>
          <p:nvPr/>
        </p:nvSpPr>
        <p:spPr>
          <a:xfrm rot="16200000">
            <a:off x="3745161" y="4134945"/>
            <a:ext cx="2403222" cy="369332"/>
          </a:xfrm>
          <a:prstGeom prst="rect">
            <a:avLst/>
          </a:prstGeom>
          <a:noFill/>
        </p:spPr>
        <p:txBody>
          <a:bodyPr wrap="none" rtlCol="0">
            <a:spAutoFit/>
          </a:bodyPr>
          <a:lstStyle/>
          <a:p>
            <a:r>
              <a:rPr lang="en-US" sz="1800" b="1" dirty="0" smtClean="0">
                <a:solidFill>
                  <a:srgbClr val="FF0000"/>
                </a:solidFill>
                <a:latin typeface="Arial" panose="020B0604020202020204" pitchFamily="34" charset="0"/>
                <a:cs typeface="Arial" panose="020B0604020202020204" pitchFamily="34" charset="0"/>
              </a:rPr>
              <a:t>GD2 32:2;2 intensity</a:t>
            </a:r>
            <a:endParaRPr lang="en-US" sz="1800" b="1" dirty="0">
              <a:solidFill>
                <a:srgbClr val="FF0000"/>
              </a:solidFill>
              <a:latin typeface="Arial" panose="020B0604020202020204" pitchFamily="34" charset="0"/>
              <a:cs typeface="Arial" panose="020B0604020202020204" pitchFamily="34" charset="0"/>
            </a:endParaRPr>
          </a:p>
        </p:txBody>
      </p:sp>
      <p:sp>
        <p:nvSpPr>
          <p:cNvPr id="10" name="TextBox 9"/>
          <p:cNvSpPr txBox="1"/>
          <p:nvPr/>
        </p:nvSpPr>
        <p:spPr>
          <a:xfrm>
            <a:off x="776281" y="5649860"/>
            <a:ext cx="3531736" cy="369332"/>
          </a:xfrm>
          <a:prstGeom prst="rect">
            <a:avLst/>
          </a:prstGeom>
          <a:noFill/>
        </p:spPr>
        <p:txBody>
          <a:bodyPr wrap="none" rtlCol="0">
            <a:spAutoFit/>
          </a:bodyPr>
          <a:lstStyle/>
          <a:p>
            <a:r>
              <a:rPr lang="en-US" sz="1800" b="1" dirty="0" smtClean="0">
                <a:solidFill>
                  <a:prstClr val="black"/>
                </a:solidFill>
                <a:latin typeface="Arial" panose="020B0604020202020204" pitchFamily="34" charset="0"/>
                <a:cs typeface="Arial" panose="020B0604020202020204" pitchFamily="34" charset="0"/>
              </a:rPr>
              <a:t>Plasma creatinine (IR 0.5/6hrs)</a:t>
            </a:r>
            <a:endParaRPr lang="en-US" sz="1800" b="1" dirty="0">
              <a:solidFill>
                <a:prstClr val="black"/>
              </a:solidFill>
              <a:latin typeface="Arial" panose="020B0604020202020204" pitchFamily="34" charset="0"/>
              <a:cs typeface="Arial" panose="020B0604020202020204" pitchFamily="34" charset="0"/>
            </a:endParaRPr>
          </a:p>
        </p:txBody>
      </p:sp>
      <p:sp>
        <p:nvSpPr>
          <p:cNvPr id="11" name="TextBox 10"/>
          <p:cNvSpPr txBox="1"/>
          <p:nvPr/>
        </p:nvSpPr>
        <p:spPr>
          <a:xfrm>
            <a:off x="5251451" y="5649860"/>
            <a:ext cx="3531736" cy="369332"/>
          </a:xfrm>
          <a:prstGeom prst="rect">
            <a:avLst/>
          </a:prstGeom>
          <a:noFill/>
        </p:spPr>
        <p:txBody>
          <a:bodyPr wrap="none" rtlCol="0">
            <a:spAutoFit/>
          </a:bodyPr>
          <a:lstStyle/>
          <a:p>
            <a:r>
              <a:rPr lang="en-US" sz="1800" b="1" dirty="0" smtClean="0">
                <a:solidFill>
                  <a:prstClr val="black"/>
                </a:solidFill>
                <a:latin typeface="Arial" panose="020B0604020202020204" pitchFamily="34" charset="0"/>
                <a:cs typeface="Arial" panose="020B0604020202020204" pitchFamily="34" charset="0"/>
              </a:rPr>
              <a:t>Plasma creatinine (IR 0.5/6hrs)</a:t>
            </a:r>
            <a:endParaRPr lang="en-US" sz="1800" b="1" dirty="0">
              <a:solidFill>
                <a:prstClr val="black"/>
              </a:solidFill>
              <a:latin typeface="Arial" panose="020B0604020202020204" pitchFamily="34" charset="0"/>
              <a:cs typeface="Arial" panose="020B0604020202020204" pitchFamily="34" charset="0"/>
            </a:endParaRPr>
          </a:p>
        </p:txBody>
      </p:sp>
      <p:pic>
        <p:nvPicPr>
          <p:cNvPr id="14" name="Picture 3"/>
          <p:cNvPicPr>
            <a:picLocks noChangeAspect="1" noChangeArrowheads="1"/>
          </p:cNvPicPr>
          <p:nvPr/>
        </p:nvPicPr>
        <p:blipFill rotWithShape="1">
          <a:blip r:embed="rId4">
            <a:extLst>
              <a:ext uri="{28A0092B-C50C-407E-A947-70E740481C1C}">
                <a14:useLocalDpi xmlns:a14="http://schemas.microsoft.com/office/drawing/2010/main" val="0"/>
              </a:ext>
            </a:extLst>
          </a:blip>
          <a:srcRect l="11302" r="9975"/>
          <a:stretch/>
        </p:blipFill>
        <p:spPr bwMode="auto">
          <a:xfrm>
            <a:off x="4700472" y="498270"/>
            <a:ext cx="4289065" cy="2476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177112188"/>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G_2541.MOV">
            <a:hlinkClick r:id="" action="ppaction://media"/>
          </p:cNvPr>
          <p:cNvPicPr preferRelativeResize="0">
            <a:picLocks noChangeAspect="1"/>
          </p:cNvPicPr>
          <p:nvPr>
            <a:videoFile r:link="rId2"/>
            <p:extLst>
              <p:ext uri="{DAA4B4D4-6D71-4841-9C94-3DE7FCFB9230}">
                <p14:media xmlns:p14="http://schemas.microsoft.com/office/powerpoint/2010/main" r:embed="rId1"/>
              </p:ext>
            </p:extLst>
          </p:nvPr>
        </p:nvPicPr>
        <p:blipFill rotWithShape="1">
          <a:blip r:embed="rId6">
            <a:lum/>
          </a:blip>
          <a:srcRect l="16754" t="7647" r="47644" b="37076"/>
          <a:stretch/>
        </p:blipFill>
        <p:spPr>
          <a:xfrm>
            <a:off x="1657350" y="3032789"/>
            <a:ext cx="2889250" cy="2527300"/>
          </a:xfrm>
          <a:prstGeom prst="rect">
            <a:avLst/>
          </a:prstGeom>
        </p:spPr>
      </p:pic>
      <p:pic>
        <p:nvPicPr>
          <p:cNvPr id="3" name="IMG_2543.MOV">
            <a:hlinkClick r:id="" action="ppaction://media"/>
          </p:cNvPr>
          <p:cNvPicPr preferRelativeResize="0">
            <a:picLocks noChangeAspect="1"/>
          </p:cNvPicPr>
          <p:nvPr>
            <a:videoFile r:link="rId4"/>
            <p:extLst>
              <p:ext uri="{DAA4B4D4-6D71-4841-9C94-3DE7FCFB9230}">
                <p14:media xmlns:p14="http://schemas.microsoft.com/office/powerpoint/2010/main" r:embed="rId3"/>
              </p:ext>
            </p:extLst>
          </p:nvPr>
        </p:nvPicPr>
        <p:blipFill rotWithShape="1">
          <a:blip r:embed="rId7">
            <a:lum/>
          </a:blip>
          <a:srcRect l="22607" t="7870" r="41790" b="36853"/>
          <a:stretch/>
        </p:blipFill>
        <p:spPr>
          <a:xfrm>
            <a:off x="4648200" y="3032789"/>
            <a:ext cx="2889250" cy="2527300"/>
          </a:xfrm>
          <a:prstGeom prst="rect">
            <a:avLst/>
          </a:prstGeom>
        </p:spPr>
      </p:pic>
      <p:sp>
        <p:nvSpPr>
          <p:cNvPr id="5" name="TextBox 4"/>
          <p:cNvSpPr txBox="1"/>
          <p:nvPr/>
        </p:nvSpPr>
        <p:spPr>
          <a:xfrm>
            <a:off x="1657350" y="3032789"/>
            <a:ext cx="1512273" cy="369332"/>
          </a:xfrm>
          <a:prstGeom prst="rect">
            <a:avLst/>
          </a:prstGeom>
          <a:noFill/>
        </p:spPr>
        <p:txBody>
          <a:bodyPr wrap="none" rtlCol="0">
            <a:spAutoFit/>
          </a:bodyPr>
          <a:lstStyle/>
          <a:p>
            <a:pPr eaLnBrk="1" fontAlgn="auto" hangingPunct="1">
              <a:spcBef>
                <a:spcPts val="0"/>
              </a:spcBef>
              <a:spcAft>
                <a:spcPts val="0"/>
              </a:spcAft>
            </a:pPr>
            <a:r>
              <a:rPr lang="en-US" sz="1800" b="1" dirty="0" smtClean="0">
                <a:solidFill>
                  <a:prstClr val="white"/>
                </a:solidFill>
                <a:latin typeface="Calibri"/>
              </a:rPr>
              <a:t>SHAM control</a:t>
            </a:r>
            <a:endParaRPr lang="en-US" sz="1800" b="1" dirty="0">
              <a:solidFill>
                <a:prstClr val="white"/>
              </a:solidFill>
              <a:latin typeface="Calibri"/>
            </a:endParaRPr>
          </a:p>
        </p:txBody>
      </p:sp>
      <p:sp>
        <p:nvSpPr>
          <p:cNvPr id="6" name="TextBox 5"/>
          <p:cNvSpPr txBox="1"/>
          <p:nvPr/>
        </p:nvSpPr>
        <p:spPr>
          <a:xfrm>
            <a:off x="4648200" y="3036522"/>
            <a:ext cx="1377685" cy="369332"/>
          </a:xfrm>
          <a:prstGeom prst="rect">
            <a:avLst/>
          </a:prstGeom>
          <a:noFill/>
        </p:spPr>
        <p:txBody>
          <a:bodyPr wrap="none" rtlCol="0">
            <a:spAutoFit/>
          </a:bodyPr>
          <a:lstStyle/>
          <a:p>
            <a:pPr eaLnBrk="1" fontAlgn="auto" hangingPunct="1">
              <a:spcBef>
                <a:spcPts val="0"/>
              </a:spcBef>
              <a:spcAft>
                <a:spcPts val="0"/>
              </a:spcAft>
            </a:pPr>
            <a:r>
              <a:rPr lang="en-US" sz="1800" b="1" dirty="0" smtClean="0">
                <a:solidFill>
                  <a:prstClr val="white"/>
                </a:solidFill>
                <a:latin typeface="Calibri"/>
              </a:rPr>
              <a:t>IR (0.5/6hrs)</a:t>
            </a:r>
            <a:endParaRPr lang="en-US" sz="1800" b="1" dirty="0">
              <a:solidFill>
                <a:prstClr val="white"/>
              </a:solidFill>
              <a:latin typeface="Calibri"/>
            </a:endParaRPr>
          </a:p>
        </p:txBody>
      </p:sp>
    </p:spTree>
    <p:extLst>
      <p:ext uri="{BB962C8B-B14F-4D97-AF65-F5344CB8AC3E}">
        <p14:creationId xmlns:p14="http://schemas.microsoft.com/office/powerpoint/2010/main" val="1473757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54031" fill="hold"/>
                                        <p:tgtEl>
                                          <p:spTgt spid="2"/>
                                        </p:tgtEl>
                                      </p:cBhvr>
                                    </p:cmd>
                                  </p:childTnLst>
                                </p:cTn>
                              </p:par>
                              <p:par>
                                <p:cTn id="7" presetID="1" presetClass="mediacall" presetSubtype="0" fill="hold" nodeType="withEffect">
                                  <p:stCondLst>
                                    <p:cond delay="0"/>
                                  </p:stCondLst>
                                  <p:childTnLst>
                                    <p:cmd type="call" cmd="playFrom(0.0)">
                                      <p:cBhvr>
                                        <p:cTn id="8" dur="54031"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9" fill="hold" display="0">
                  <p:stCondLst>
                    <p:cond delay="indefinite"/>
                  </p:stCondLst>
                </p:cTn>
                <p:tgtEl>
                  <p:spTgt spid="2"/>
                </p:tgtEl>
              </p:cMediaNode>
            </p:video>
            <p:video>
              <p:cMediaNode vol="80000">
                <p:cTn id="10" fill="hold" display="0">
                  <p:stCondLst>
                    <p:cond delay="indefinite"/>
                  </p:stCondLst>
                </p:cTn>
                <p:tgtEl>
                  <p:spTgt spid="3"/>
                </p:tgtEl>
              </p:cMediaNode>
            </p:video>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0" name="Rectangle 669"/>
          <p:cNvSpPr>
            <a:spLocks noChangeArrowheads="1"/>
          </p:cNvSpPr>
          <p:nvPr/>
        </p:nvSpPr>
        <p:spPr bwMode="auto">
          <a:xfrm>
            <a:off x="2688600" y="5174138"/>
            <a:ext cx="24846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eaLnBrk="1" hangingPunct="1"/>
            <a:r>
              <a:rPr lang="en-US" altLang="en-US" sz="1400" b="1" dirty="0" smtClean="0">
                <a:solidFill>
                  <a:srgbClr val="000000"/>
                </a:solidFill>
                <a:latin typeface="Arial" panose="020B0604020202020204" pitchFamily="34" charset="0"/>
              </a:rPr>
              <a:t>0.5</a:t>
            </a:r>
          </a:p>
        </p:txBody>
      </p:sp>
      <p:sp>
        <p:nvSpPr>
          <p:cNvPr id="641" name="Rectangle 670"/>
          <p:cNvSpPr>
            <a:spLocks noChangeArrowheads="1"/>
          </p:cNvSpPr>
          <p:nvPr/>
        </p:nvSpPr>
        <p:spPr bwMode="auto">
          <a:xfrm>
            <a:off x="2688600" y="4542631"/>
            <a:ext cx="24846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eaLnBrk="1" hangingPunct="1"/>
            <a:r>
              <a:rPr lang="en-US" altLang="en-US" sz="1400" b="1" dirty="0" smtClean="0">
                <a:solidFill>
                  <a:srgbClr val="000000"/>
                </a:solidFill>
                <a:latin typeface="Arial" panose="020B0604020202020204" pitchFamily="34" charset="0"/>
              </a:rPr>
              <a:t>1.0</a:t>
            </a:r>
          </a:p>
        </p:txBody>
      </p:sp>
      <p:cxnSp>
        <p:nvCxnSpPr>
          <p:cNvPr id="6144" name="Straight Connector 6143"/>
          <p:cNvCxnSpPr/>
          <p:nvPr/>
        </p:nvCxnSpPr>
        <p:spPr>
          <a:xfrm flipV="1">
            <a:off x="344677" y="4251502"/>
            <a:ext cx="5401829" cy="33679"/>
          </a:xfrm>
          <a:prstGeom prst="line">
            <a:avLst/>
          </a:prstGeom>
          <a:ln w="19050">
            <a:solidFill>
              <a:srgbClr val="009900"/>
            </a:solidFill>
            <a:prstDash val="sysDash"/>
          </a:ln>
        </p:spPr>
        <p:style>
          <a:lnRef idx="1">
            <a:schemeClr val="accent1"/>
          </a:lnRef>
          <a:fillRef idx="0">
            <a:schemeClr val="accent1"/>
          </a:fillRef>
          <a:effectRef idx="0">
            <a:schemeClr val="accent1"/>
          </a:effectRef>
          <a:fontRef idx="minor">
            <a:schemeClr val="tx1"/>
          </a:fontRef>
        </p:style>
      </p:cxnSp>
      <p:sp>
        <p:nvSpPr>
          <p:cNvPr id="683" name="Rectangle 532"/>
          <p:cNvSpPr>
            <a:spLocks noChangeArrowheads="1"/>
          </p:cNvSpPr>
          <p:nvPr/>
        </p:nvSpPr>
        <p:spPr bwMode="auto">
          <a:xfrm>
            <a:off x="427272" y="3976615"/>
            <a:ext cx="2079095" cy="24622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lIns="0" tIns="0" rIns="0" bIns="0">
            <a:spAutoFit/>
          </a:bodyPr>
          <a:lstStyle/>
          <a:p>
            <a:r>
              <a:rPr lang="en-US" altLang="en-US" sz="1600" b="1" dirty="0" smtClean="0">
                <a:solidFill>
                  <a:srgbClr val="008000"/>
                </a:solidFill>
                <a:latin typeface="Arial" charset="0"/>
                <a:ea typeface="ＭＳ Ｐゴシック" pitchFamily="34" charset="-128"/>
              </a:rPr>
              <a:t>p˂0.05 </a:t>
            </a:r>
            <a:r>
              <a:rPr lang="en-US" altLang="en-US" sz="1600" dirty="0" smtClean="0">
                <a:solidFill>
                  <a:srgbClr val="008000"/>
                </a:solidFill>
                <a:latin typeface="Arial" charset="0"/>
                <a:ea typeface="ＭＳ Ｐゴシック" pitchFamily="34" charset="-128"/>
              </a:rPr>
              <a:t>(-log</a:t>
            </a:r>
            <a:r>
              <a:rPr lang="en-US" altLang="en-US" sz="1600" baseline="-25000" dirty="0" smtClean="0">
                <a:solidFill>
                  <a:srgbClr val="008000"/>
                </a:solidFill>
                <a:latin typeface="Arial" charset="0"/>
                <a:ea typeface="ＭＳ Ｐゴシック" pitchFamily="34" charset="-128"/>
              </a:rPr>
              <a:t>10</a:t>
            </a:r>
            <a:r>
              <a:rPr lang="en-US" altLang="en-US" sz="1600" dirty="0" smtClean="0">
                <a:solidFill>
                  <a:srgbClr val="008000"/>
                </a:solidFill>
                <a:latin typeface="Arial" charset="0"/>
                <a:ea typeface="ＭＳ Ｐゴシック" pitchFamily="34" charset="-128"/>
              </a:rPr>
              <a:t>p&gt;1.301)</a:t>
            </a:r>
          </a:p>
        </p:txBody>
      </p:sp>
      <p:cxnSp>
        <p:nvCxnSpPr>
          <p:cNvPr id="684" name="Straight Arrow Connector 683"/>
          <p:cNvCxnSpPr/>
          <p:nvPr/>
        </p:nvCxnSpPr>
        <p:spPr bwMode="auto">
          <a:xfrm flipV="1">
            <a:off x="358744" y="3957229"/>
            <a:ext cx="0" cy="302419"/>
          </a:xfrm>
          <a:prstGeom prst="straightConnector1">
            <a:avLst/>
          </a:prstGeom>
          <a:solidFill>
            <a:srgbClr val="618FFD"/>
          </a:solidFill>
          <a:ln w="19050" cap="flat" cmpd="sng" algn="ctr">
            <a:solidFill>
              <a:srgbClr val="008000"/>
            </a:solidFill>
            <a:prstDash val="solid"/>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 name="Title 1"/>
          <p:cNvSpPr>
            <a:spLocks noGrp="1"/>
          </p:cNvSpPr>
          <p:nvPr>
            <p:ph type="title"/>
          </p:nvPr>
        </p:nvSpPr>
        <p:spPr>
          <a:xfrm>
            <a:off x="334858" y="274639"/>
            <a:ext cx="8530683" cy="662064"/>
          </a:xfrm>
        </p:spPr>
        <p:txBody>
          <a:bodyPr>
            <a:normAutofit/>
          </a:bodyPr>
          <a:lstStyle/>
          <a:p>
            <a:r>
              <a:rPr lang="en-US" sz="3200" b="1" dirty="0" smtClean="0">
                <a:latin typeface="Arial" panose="020B0604020202020204" pitchFamily="34" charset="0"/>
                <a:cs typeface="Arial" panose="020B0604020202020204" pitchFamily="34" charset="0"/>
              </a:rPr>
              <a:t> MALDI-IMS on PE O-40:4 (782.6_641.6)</a:t>
            </a:r>
            <a:endParaRPr lang="en-US" sz="3200" b="1" dirty="0">
              <a:latin typeface="Arial" panose="020B0604020202020204" pitchFamily="34" charset="0"/>
              <a:cs typeface="Arial" panose="020B0604020202020204" pitchFamily="34" charset="0"/>
            </a:endParaRPr>
          </a:p>
        </p:txBody>
      </p:sp>
      <p:pic>
        <p:nvPicPr>
          <p:cNvPr id="6148" name="Picture 4"/>
          <p:cNvPicPr preferRelativeResize="0">
            <a:picLocks noGrp="1" noChangeAspect="1" noChangeArrowheads="1"/>
          </p:cNvPicPr>
          <p:nvPr>
            <p:ph idx="1"/>
          </p:nvPr>
        </p:nvPicPr>
        <p:blipFill rotWithShape="1">
          <a:blip r:embed="rId2">
            <a:extLst>
              <a:ext uri="{BEBA8EAE-BF5A-486C-A8C5-ECC9F3942E4B}">
                <a14:imgProps xmlns:a14="http://schemas.microsoft.com/office/drawing/2010/main">
                  <a14:imgLayer r:embed="rId3">
                    <a14:imgEffect>
                      <a14:brightnessContrast bright="40000"/>
                    </a14:imgEffect>
                  </a14:imgLayer>
                </a14:imgProps>
              </a:ext>
            </a:extLst>
          </a:blip>
          <a:srcRect l="25852" r="23286"/>
          <a:stretch/>
        </p:blipFill>
        <p:spPr bwMode="auto">
          <a:xfrm>
            <a:off x="6046649" y="3928449"/>
            <a:ext cx="2831766" cy="2664734"/>
          </a:xfrm>
          <a:prstGeom prst="rect">
            <a:avLst/>
          </a:prstGeom>
          <a:noFill/>
          <a:ln w="9525">
            <a:noFill/>
            <a:miter lim="800000"/>
            <a:headEnd/>
            <a:tailEnd/>
          </a:ln>
          <a:effectLst/>
        </p:spPr>
      </p:pic>
      <p:pic>
        <p:nvPicPr>
          <p:cNvPr id="5" name="Picture 6"/>
          <p:cNvPicPr preferRelativeResize="0">
            <a:picLocks noChangeAspect="1" noChangeArrowheads="1"/>
          </p:cNvPicPr>
          <p:nvPr/>
        </p:nvPicPr>
        <p:blipFill rotWithShape="1">
          <a:blip r:embed="rId4">
            <a:extLst>
              <a:ext uri="{BEBA8EAE-BF5A-486C-A8C5-ECC9F3942E4B}">
                <a14:imgProps xmlns:a14="http://schemas.microsoft.com/office/drawing/2010/main">
                  <a14:imgLayer r:embed="rId5">
                    <a14:imgEffect>
                      <a14:brightnessContrast bright="40000"/>
                    </a14:imgEffect>
                  </a14:imgLayer>
                </a14:imgProps>
              </a:ext>
            </a:extLst>
          </a:blip>
          <a:srcRect l="30237" r="22644"/>
          <a:stretch/>
        </p:blipFill>
        <p:spPr bwMode="auto">
          <a:xfrm>
            <a:off x="6046649" y="1162516"/>
            <a:ext cx="2831765" cy="2664735"/>
          </a:xfrm>
          <a:prstGeom prst="rect">
            <a:avLst/>
          </a:prstGeom>
          <a:noFill/>
          <a:ln w="9525">
            <a:noFill/>
            <a:miter lim="800000"/>
            <a:headEnd/>
            <a:tailEnd/>
          </a:ln>
          <a:effectLst/>
        </p:spPr>
      </p:pic>
      <p:sp>
        <p:nvSpPr>
          <p:cNvPr id="3" name="TextBox 2"/>
          <p:cNvSpPr txBox="1"/>
          <p:nvPr/>
        </p:nvSpPr>
        <p:spPr>
          <a:xfrm>
            <a:off x="6046649" y="6069232"/>
            <a:ext cx="1242786" cy="523220"/>
          </a:xfrm>
          <a:prstGeom prst="rect">
            <a:avLst/>
          </a:prstGeom>
          <a:noFill/>
        </p:spPr>
        <p:txBody>
          <a:bodyPr wrap="square" rtlCol="0">
            <a:spAutoFit/>
          </a:bodyPr>
          <a:lstStyle/>
          <a:p>
            <a:r>
              <a:rPr lang="en-US" dirty="0" smtClean="0">
                <a:solidFill>
                  <a:prstClr val="white"/>
                </a:solidFill>
                <a:latin typeface="Arial" panose="020B0604020202020204" pitchFamily="34" charset="0"/>
                <a:cs typeface="Arial" panose="020B0604020202020204" pitchFamily="34" charset="0"/>
              </a:rPr>
              <a:t>IR</a:t>
            </a:r>
            <a:endParaRPr lang="en-US" dirty="0">
              <a:solidFill>
                <a:prstClr val="white"/>
              </a:solidFill>
              <a:latin typeface="Arial" panose="020B0604020202020204" pitchFamily="34" charset="0"/>
              <a:cs typeface="Arial" panose="020B0604020202020204" pitchFamily="34" charset="0"/>
            </a:endParaRPr>
          </a:p>
        </p:txBody>
      </p:sp>
      <p:sp>
        <p:nvSpPr>
          <p:cNvPr id="4" name="TextBox 3"/>
          <p:cNvSpPr txBox="1"/>
          <p:nvPr/>
        </p:nvSpPr>
        <p:spPr>
          <a:xfrm>
            <a:off x="6046649" y="3296816"/>
            <a:ext cx="1221809" cy="523220"/>
          </a:xfrm>
          <a:prstGeom prst="rect">
            <a:avLst/>
          </a:prstGeom>
          <a:noFill/>
        </p:spPr>
        <p:txBody>
          <a:bodyPr wrap="none" rtlCol="0">
            <a:spAutoFit/>
          </a:bodyPr>
          <a:lstStyle/>
          <a:p>
            <a:r>
              <a:rPr lang="en-US" dirty="0" smtClean="0">
                <a:solidFill>
                  <a:prstClr val="white"/>
                </a:solidFill>
                <a:latin typeface="Arial" panose="020B0604020202020204" pitchFamily="34" charset="0"/>
                <a:cs typeface="Arial" panose="020B0604020202020204" pitchFamily="34" charset="0"/>
              </a:rPr>
              <a:t>SHAM</a:t>
            </a:r>
            <a:endParaRPr lang="en-US" dirty="0">
              <a:solidFill>
                <a:prstClr val="white"/>
              </a:solidFill>
              <a:latin typeface="Arial" panose="020B0604020202020204" pitchFamily="34" charset="0"/>
              <a:cs typeface="Arial" panose="020B0604020202020204" pitchFamily="34" charset="0"/>
            </a:endParaRPr>
          </a:p>
        </p:txBody>
      </p:sp>
      <p:sp>
        <p:nvSpPr>
          <p:cNvPr id="7" name="Freeform 31"/>
          <p:cNvSpPr>
            <a:spLocks noChangeAspect="1"/>
          </p:cNvSpPr>
          <p:nvPr/>
        </p:nvSpPr>
        <p:spPr bwMode="auto">
          <a:xfrm>
            <a:off x="3189224" y="4559823"/>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8" name="Freeform 32"/>
          <p:cNvSpPr>
            <a:spLocks noChangeAspect="1"/>
          </p:cNvSpPr>
          <p:nvPr/>
        </p:nvSpPr>
        <p:spPr bwMode="auto">
          <a:xfrm>
            <a:off x="3127311" y="4244069"/>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9" name="Freeform 33"/>
          <p:cNvSpPr>
            <a:spLocks noChangeAspect="1"/>
          </p:cNvSpPr>
          <p:nvPr/>
        </p:nvSpPr>
        <p:spPr bwMode="auto">
          <a:xfrm>
            <a:off x="3133502" y="420073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0" name="Freeform 34"/>
          <p:cNvSpPr>
            <a:spLocks noChangeAspect="1"/>
          </p:cNvSpPr>
          <p:nvPr/>
        </p:nvSpPr>
        <p:spPr bwMode="auto">
          <a:xfrm>
            <a:off x="2991104" y="5624718"/>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1" name="Freeform 35"/>
          <p:cNvSpPr>
            <a:spLocks noChangeAspect="1"/>
          </p:cNvSpPr>
          <p:nvPr/>
        </p:nvSpPr>
        <p:spPr bwMode="auto">
          <a:xfrm>
            <a:off x="2941574" y="5519467"/>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2" name="Freeform 36"/>
          <p:cNvSpPr>
            <a:spLocks noChangeAspect="1"/>
          </p:cNvSpPr>
          <p:nvPr/>
        </p:nvSpPr>
        <p:spPr bwMode="auto">
          <a:xfrm>
            <a:off x="2953956" y="5699013"/>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3" name="Freeform 37"/>
          <p:cNvSpPr>
            <a:spLocks noChangeAspect="1"/>
          </p:cNvSpPr>
          <p:nvPr/>
        </p:nvSpPr>
        <p:spPr bwMode="auto">
          <a:xfrm>
            <a:off x="2861087" y="556280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4" name="Freeform 38"/>
          <p:cNvSpPr>
            <a:spLocks noChangeAspect="1"/>
          </p:cNvSpPr>
          <p:nvPr/>
        </p:nvSpPr>
        <p:spPr bwMode="auto">
          <a:xfrm>
            <a:off x="2997295" y="548851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5" name="Freeform 39"/>
          <p:cNvSpPr>
            <a:spLocks noChangeAspect="1"/>
          </p:cNvSpPr>
          <p:nvPr/>
        </p:nvSpPr>
        <p:spPr bwMode="auto">
          <a:xfrm>
            <a:off x="3022060" y="576092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6" name="Freeform 40"/>
          <p:cNvSpPr>
            <a:spLocks noChangeAspect="1"/>
          </p:cNvSpPr>
          <p:nvPr/>
        </p:nvSpPr>
        <p:spPr bwMode="auto">
          <a:xfrm>
            <a:off x="2935382" y="5469937"/>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7" name="Freeform 41"/>
          <p:cNvSpPr>
            <a:spLocks noChangeAspect="1"/>
          </p:cNvSpPr>
          <p:nvPr/>
        </p:nvSpPr>
        <p:spPr bwMode="auto">
          <a:xfrm>
            <a:off x="3083972" y="536468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8" name="Freeform 42"/>
          <p:cNvSpPr>
            <a:spLocks noChangeAspect="1"/>
          </p:cNvSpPr>
          <p:nvPr/>
        </p:nvSpPr>
        <p:spPr bwMode="auto">
          <a:xfrm>
            <a:off x="3282092" y="4881768"/>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9" name="Freeform 43"/>
          <p:cNvSpPr>
            <a:spLocks noChangeAspect="1"/>
          </p:cNvSpPr>
          <p:nvPr/>
        </p:nvSpPr>
        <p:spPr bwMode="auto">
          <a:xfrm>
            <a:off x="2941574" y="5482319"/>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0" name="Freeform 44"/>
          <p:cNvSpPr>
            <a:spLocks noChangeAspect="1"/>
          </p:cNvSpPr>
          <p:nvPr/>
        </p:nvSpPr>
        <p:spPr bwMode="auto">
          <a:xfrm>
            <a:off x="2947765" y="566186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 name="Freeform 45"/>
          <p:cNvSpPr>
            <a:spLocks noChangeAspect="1"/>
          </p:cNvSpPr>
          <p:nvPr/>
        </p:nvSpPr>
        <p:spPr bwMode="auto">
          <a:xfrm>
            <a:off x="2960147" y="57856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 name="Freeform 46"/>
          <p:cNvSpPr>
            <a:spLocks noChangeAspect="1"/>
          </p:cNvSpPr>
          <p:nvPr/>
        </p:nvSpPr>
        <p:spPr bwMode="auto">
          <a:xfrm>
            <a:off x="2953956" y="5791882"/>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 name="Freeform 47"/>
          <p:cNvSpPr>
            <a:spLocks noChangeAspect="1"/>
          </p:cNvSpPr>
          <p:nvPr/>
        </p:nvSpPr>
        <p:spPr bwMode="auto">
          <a:xfrm>
            <a:off x="2755836" y="5296582"/>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 name="Freeform 48"/>
          <p:cNvSpPr>
            <a:spLocks noChangeAspect="1"/>
          </p:cNvSpPr>
          <p:nvPr/>
        </p:nvSpPr>
        <p:spPr bwMode="auto">
          <a:xfrm>
            <a:off x="2966339" y="588475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 name="Freeform 49"/>
          <p:cNvSpPr>
            <a:spLocks noChangeAspect="1"/>
          </p:cNvSpPr>
          <p:nvPr/>
        </p:nvSpPr>
        <p:spPr bwMode="auto">
          <a:xfrm>
            <a:off x="2972530" y="581045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 name="Freeform 50"/>
          <p:cNvSpPr>
            <a:spLocks noChangeAspect="1"/>
          </p:cNvSpPr>
          <p:nvPr/>
        </p:nvSpPr>
        <p:spPr bwMode="auto">
          <a:xfrm>
            <a:off x="2823940" y="556280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7" name="Freeform 51"/>
          <p:cNvSpPr>
            <a:spLocks noChangeAspect="1"/>
          </p:cNvSpPr>
          <p:nvPr/>
        </p:nvSpPr>
        <p:spPr bwMode="auto">
          <a:xfrm>
            <a:off x="4514151" y="481985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8" name="Freeform 52"/>
          <p:cNvSpPr>
            <a:spLocks noChangeAspect="1"/>
          </p:cNvSpPr>
          <p:nvPr/>
        </p:nvSpPr>
        <p:spPr bwMode="auto">
          <a:xfrm>
            <a:off x="108419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9" name="Freeform 53"/>
          <p:cNvSpPr>
            <a:spLocks noChangeAspect="1"/>
          </p:cNvSpPr>
          <p:nvPr/>
        </p:nvSpPr>
        <p:spPr bwMode="auto">
          <a:xfrm>
            <a:off x="3114929" y="5500893"/>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0" name="Freeform 54"/>
          <p:cNvSpPr>
            <a:spLocks noChangeAspect="1"/>
          </p:cNvSpPr>
          <p:nvPr/>
        </p:nvSpPr>
        <p:spPr bwMode="auto">
          <a:xfrm>
            <a:off x="2254345" y="533992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1" name="Freeform 55"/>
          <p:cNvSpPr>
            <a:spLocks noChangeAspect="1"/>
          </p:cNvSpPr>
          <p:nvPr/>
        </p:nvSpPr>
        <p:spPr bwMode="auto">
          <a:xfrm>
            <a:off x="3053016" y="558757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2" name="Freeform 56"/>
          <p:cNvSpPr>
            <a:spLocks noChangeAspect="1"/>
          </p:cNvSpPr>
          <p:nvPr/>
        </p:nvSpPr>
        <p:spPr bwMode="auto">
          <a:xfrm>
            <a:off x="2892044" y="5079888"/>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3" name="Freeform 57"/>
          <p:cNvSpPr>
            <a:spLocks noChangeAspect="1"/>
          </p:cNvSpPr>
          <p:nvPr/>
        </p:nvSpPr>
        <p:spPr bwMode="auto">
          <a:xfrm>
            <a:off x="2978721" y="5872368"/>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4" name="Freeform 58"/>
          <p:cNvSpPr>
            <a:spLocks noChangeAspect="1"/>
          </p:cNvSpPr>
          <p:nvPr/>
        </p:nvSpPr>
        <p:spPr bwMode="auto">
          <a:xfrm>
            <a:off x="1913826" y="5011784"/>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5" name="Freeform 59"/>
          <p:cNvSpPr>
            <a:spLocks noChangeAspect="1"/>
          </p:cNvSpPr>
          <p:nvPr/>
        </p:nvSpPr>
        <p:spPr bwMode="auto">
          <a:xfrm>
            <a:off x="2991104" y="583522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6" name="Freeform 60"/>
          <p:cNvSpPr>
            <a:spLocks noChangeAspect="1"/>
          </p:cNvSpPr>
          <p:nvPr/>
        </p:nvSpPr>
        <p:spPr bwMode="auto">
          <a:xfrm>
            <a:off x="2984912" y="5699013"/>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7" name="Freeform 61"/>
          <p:cNvSpPr>
            <a:spLocks noChangeAspect="1"/>
          </p:cNvSpPr>
          <p:nvPr/>
        </p:nvSpPr>
        <p:spPr bwMode="auto">
          <a:xfrm>
            <a:off x="2966339" y="5866177"/>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8" name="Freeform 62"/>
          <p:cNvSpPr>
            <a:spLocks noChangeAspect="1"/>
          </p:cNvSpPr>
          <p:nvPr/>
        </p:nvSpPr>
        <p:spPr bwMode="auto">
          <a:xfrm>
            <a:off x="2297684" y="5352303"/>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9" name="Freeform 63"/>
          <p:cNvSpPr>
            <a:spLocks noChangeAspect="1"/>
          </p:cNvSpPr>
          <p:nvPr/>
        </p:nvSpPr>
        <p:spPr bwMode="auto">
          <a:xfrm>
            <a:off x="2972530" y="5798073"/>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0" name="Freeform 64"/>
          <p:cNvSpPr>
            <a:spLocks noChangeAspect="1"/>
          </p:cNvSpPr>
          <p:nvPr/>
        </p:nvSpPr>
        <p:spPr bwMode="auto">
          <a:xfrm>
            <a:off x="2997295" y="5680439"/>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1" name="Freeform 65"/>
          <p:cNvSpPr>
            <a:spLocks noChangeAspect="1"/>
          </p:cNvSpPr>
          <p:nvPr/>
        </p:nvSpPr>
        <p:spPr bwMode="auto">
          <a:xfrm>
            <a:off x="2991104" y="5420407"/>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2" name="Freeform 66"/>
          <p:cNvSpPr>
            <a:spLocks noChangeAspect="1"/>
          </p:cNvSpPr>
          <p:nvPr/>
        </p:nvSpPr>
        <p:spPr bwMode="auto">
          <a:xfrm>
            <a:off x="2978721" y="5767117"/>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3" name="Freeform 67"/>
          <p:cNvSpPr>
            <a:spLocks noChangeAspect="1"/>
          </p:cNvSpPr>
          <p:nvPr/>
        </p:nvSpPr>
        <p:spPr bwMode="auto">
          <a:xfrm>
            <a:off x="2966339" y="588475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4" name="Freeform 68"/>
          <p:cNvSpPr>
            <a:spLocks noChangeAspect="1"/>
          </p:cNvSpPr>
          <p:nvPr/>
        </p:nvSpPr>
        <p:spPr bwMode="auto">
          <a:xfrm>
            <a:off x="2904426" y="57856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5" name="Freeform 69"/>
          <p:cNvSpPr>
            <a:spLocks noChangeAspect="1"/>
          </p:cNvSpPr>
          <p:nvPr/>
        </p:nvSpPr>
        <p:spPr bwMode="auto">
          <a:xfrm>
            <a:off x="2854896" y="5674248"/>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6" name="Freeform 70"/>
          <p:cNvSpPr>
            <a:spLocks noChangeAspect="1"/>
          </p:cNvSpPr>
          <p:nvPr/>
        </p:nvSpPr>
        <p:spPr bwMode="auto">
          <a:xfrm>
            <a:off x="2941574" y="5853794"/>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7" name="Freeform 71"/>
          <p:cNvSpPr>
            <a:spLocks noChangeAspect="1"/>
          </p:cNvSpPr>
          <p:nvPr/>
        </p:nvSpPr>
        <p:spPr bwMode="auto">
          <a:xfrm>
            <a:off x="3932174" y="5308964"/>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8" name="Freeform 72"/>
          <p:cNvSpPr>
            <a:spLocks noChangeAspect="1"/>
          </p:cNvSpPr>
          <p:nvPr/>
        </p:nvSpPr>
        <p:spPr bwMode="auto">
          <a:xfrm>
            <a:off x="2953956" y="5655674"/>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9" name="Freeform 73"/>
          <p:cNvSpPr>
            <a:spLocks noChangeAspect="1"/>
          </p:cNvSpPr>
          <p:nvPr/>
        </p:nvSpPr>
        <p:spPr bwMode="auto">
          <a:xfrm>
            <a:off x="3059207" y="5346112"/>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0" name="Freeform 74"/>
          <p:cNvSpPr>
            <a:spLocks noChangeAspect="1"/>
          </p:cNvSpPr>
          <p:nvPr/>
        </p:nvSpPr>
        <p:spPr bwMode="auto">
          <a:xfrm>
            <a:off x="2941574" y="5525658"/>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1" name="Freeform 75"/>
          <p:cNvSpPr>
            <a:spLocks noChangeAspect="1"/>
          </p:cNvSpPr>
          <p:nvPr/>
        </p:nvSpPr>
        <p:spPr bwMode="auto">
          <a:xfrm>
            <a:off x="2960147" y="5798073"/>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2" name="Freeform 76"/>
          <p:cNvSpPr>
            <a:spLocks noChangeAspect="1"/>
          </p:cNvSpPr>
          <p:nvPr/>
        </p:nvSpPr>
        <p:spPr bwMode="auto">
          <a:xfrm>
            <a:off x="3071590" y="5432789"/>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3" name="Freeform 77"/>
          <p:cNvSpPr>
            <a:spLocks noChangeAspect="1"/>
          </p:cNvSpPr>
          <p:nvPr/>
        </p:nvSpPr>
        <p:spPr bwMode="auto">
          <a:xfrm>
            <a:off x="2966339" y="588475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4" name="Freeform 78"/>
          <p:cNvSpPr>
            <a:spLocks noChangeAspect="1"/>
          </p:cNvSpPr>
          <p:nvPr/>
        </p:nvSpPr>
        <p:spPr bwMode="auto">
          <a:xfrm>
            <a:off x="2972530" y="5798073"/>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5" name="Freeform 79"/>
          <p:cNvSpPr>
            <a:spLocks noChangeAspect="1"/>
          </p:cNvSpPr>
          <p:nvPr/>
        </p:nvSpPr>
        <p:spPr bwMode="auto">
          <a:xfrm>
            <a:off x="2966339" y="5872368"/>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6" name="Freeform 80"/>
          <p:cNvSpPr>
            <a:spLocks noChangeAspect="1"/>
          </p:cNvSpPr>
          <p:nvPr/>
        </p:nvSpPr>
        <p:spPr bwMode="auto">
          <a:xfrm>
            <a:off x="3901217" y="531515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7" name="Freeform 81"/>
          <p:cNvSpPr>
            <a:spLocks noChangeAspect="1"/>
          </p:cNvSpPr>
          <p:nvPr/>
        </p:nvSpPr>
        <p:spPr bwMode="auto">
          <a:xfrm>
            <a:off x="2972530" y="5767117"/>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8" name="Freeform 82"/>
          <p:cNvSpPr>
            <a:spLocks noChangeAspect="1"/>
          </p:cNvSpPr>
          <p:nvPr/>
        </p:nvSpPr>
        <p:spPr bwMode="auto">
          <a:xfrm>
            <a:off x="3077781" y="5748543"/>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9" name="Freeform 83"/>
          <p:cNvSpPr>
            <a:spLocks noChangeAspect="1"/>
          </p:cNvSpPr>
          <p:nvPr/>
        </p:nvSpPr>
        <p:spPr bwMode="auto">
          <a:xfrm>
            <a:off x="2966339" y="588475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60" name="Freeform 84"/>
          <p:cNvSpPr>
            <a:spLocks noChangeAspect="1"/>
          </p:cNvSpPr>
          <p:nvPr/>
        </p:nvSpPr>
        <p:spPr bwMode="auto">
          <a:xfrm>
            <a:off x="2031460" y="531515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61" name="Freeform 85"/>
          <p:cNvSpPr>
            <a:spLocks noChangeAspect="1"/>
          </p:cNvSpPr>
          <p:nvPr/>
        </p:nvSpPr>
        <p:spPr bwMode="auto">
          <a:xfrm>
            <a:off x="3003486" y="5544232"/>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62" name="Freeform 86"/>
          <p:cNvSpPr>
            <a:spLocks noChangeAspect="1"/>
          </p:cNvSpPr>
          <p:nvPr/>
        </p:nvSpPr>
        <p:spPr bwMode="auto">
          <a:xfrm>
            <a:off x="2254345" y="533992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63" name="Freeform 87"/>
          <p:cNvSpPr>
            <a:spLocks noChangeAspect="1"/>
          </p:cNvSpPr>
          <p:nvPr/>
        </p:nvSpPr>
        <p:spPr bwMode="auto">
          <a:xfrm>
            <a:off x="3901217" y="531515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64" name="Freeform 88"/>
          <p:cNvSpPr>
            <a:spLocks noChangeAspect="1"/>
          </p:cNvSpPr>
          <p:nvPr/>
        </p:nvSpPr>
        <p:spPr bwMode="auto">
          <a:xfrm>
            <a:off x="3028251" y="5383259"/>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65" name="Freeform 89"/>
          <p:cNvSpPr>
            <a:spLocks noChangeAspect="1"/>
          </p:cNvSpPr>
          <p:nvPr/>
        </p:nvSpPr>
        <p:spPr bwMode="auto">
          <a:xfrm>
            <a:off x="2960147" y="5767117"/>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66" name="Freeform 90"/>
          <p:cNvSpPr>
            <a:spLocks noChangeAspect="1"/>
          </p:cNvSpPr>
          <p:nvPr/>
        </p:nvSpPr>
        <p:spPr bwMode="auto">
          <a:xfrm>
            <a:off x="2984912" y="5674248"/>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67" name="Freeform 91"/>
          <p:cNvSpPr>
            <a:spLocks noChangeAspect="1"/>
          </p:cNvSpPr>
          <p:nvPr/>
        </p:nvSpPr>
        <p:spPr bwMode="auto">
          <a:xfrm>
            <a:off x="3183032" y="5482319"/>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68" name="Freeform 92"/>
          <p:cNvSpPr>
            <a:spLocks noChangeAspect="1"/>
          </p:cNvSpPr>
          <p:nvPr/>
        </p:nvSpPr>
        <p:spPr bwMode="auto">
          <a:xfrm>
            <a:off x="3071590" y="5754734"/>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69" name="Freeform 93"/>
          <p:cNvSpPr>
            <a:spLocks noChangeAspect="1"/>
          </p:cNvSpPr>
          <p:nvPr/>
        </p:nvSpPr>
        <p:spPr bwMode="auto">
          <a:xfrm>
            <a:off x="2984912" y="5525658"/>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70" name="Freeform 94"/>
          <p:cNvSpPr>
            <a:spLocks noChangeAspect="1"/>
          </p:cNvSpPr>
          <p:nvPr/>
        </p:nvSpPr>
        <p:spPr bwMode="auto">
          <a:xfrm>
            <a:off x="2997295" y="548851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71" name="Freeform 95"/>
          <p:cNvSpPr>
            <a:spLocks noChangeAspect="1"/>
          </p:cNvSpPr>
          <p:nvPr/>
        </p:nvSpPr>
        <p:spPr bwMode="auto">
          <a:xfrm>
            <a:off x="2910617" y="5525658"/>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72" name="Freeform 96"/>
          <p:cNvSpPr>
            <a:spLocks noChangeAspect="1"/>
          </p:cNvSpPr>
          <p:nvPr/>
        </p:nvSpPr>
        <p:spPr bwMode="auto">
          <a:xfrm>
            <a:off x="2935382" y="5420407"/>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73" name="Freeform 97"/>
          <p:cNvSpPr>
            <a:spLocks noChangeAspect="1"/>
          </p:cNvSpPr>
          <p:nvPr/>
        </p:nvSpPr>
        <p:spPr bwMode="auto">
          <a:xfrm>
            <a:off x="2972530" y="5798073"/>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74" name="Freeform 98"/>
          <p:cNvSpPr>
            <a:spLocks noChangeAspect="1"/>
          </p:cNvSpPr>
          <p:nvPr/>
        </p:nvSpPr>
        <p:spPr bwMode="auto">
          <a:xfrm>
            <a:off x="3337814" y="4987019"/>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75" name="Freeform 99"/>
          <p:cNvSpPr>
            <a:spLocks noChangeAspect="1"/>
          </p:cNvSpPr>
          <p:nvPr/>
        </p:nvSpPr>
        <p:spPr bwMode="auto">
          <a:xfrm>
            <a:off x="2953956" y="5575188"/>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76" name="Freeform 100"/>
          <p:cNvSpPr>
            <a:spLocks noChangeAspect="1"/>
          </p:cNvSpPr>
          <p:nvPr/>
        </p:nvSpPr>
        <p:spPr bwMode="auto">
          <a:xfrm>
            <a:off x="3009677" y="5618527"/>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77" name="Freeform 101"/>
          <p:cNvSpPr>
            <a:spLocks noChangeAspect="1"/>
          </p:cNvSpPr>
          <p:nvPr/>
        </p:nvSpPr>
        <p:spPr bwMode="auto">
          <a:xfrm>
            <a:off x="2000504" y="5308964"/>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78" name="Freeform 102"/>
          <p:cNvSpPr>
            <a:spLocks noChangeAspect="1"/>
          </p:cNvSpPr>
          <p:nvPr/>
        </p:nvSpPr>
        <p:spPr bwMode="auto">
          <a:xfrm>
            <a:off x="3350196" y="5469937"/>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79" name="Freeform 103"/>
          <p:cNvSpPr>
            <a:spLocks noChangeAspect="1"/>
          </p:cNvSpPr>
          <p:nvPr/>
        </p:nvSpPr>
        <p:spPr bwMode="auto">
          <a:xfrm>
            <a:off x="2923000" y="5829029"/>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80" name="Freeform 104"/>
          <p:cNvSpPr>
            <a:spLocks noChangeAspect="1"/>
          </p:cNvSpPr>
          <p:nvPr/>
        </p:nvSpPr>
        <p:spPr bwMode="auto">
          <a:xfrm>
            <a:off x="2916809" y="5829029"/>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81" name="Freeform 105"/>
          <p:cNvSpPr>
            <a:spLocks noChangeAspect="1"/>
          </p:cNvSpPr>
          <p:nvPr/>
        </p:nvSpPr>
        <p:spPr bwMode="auto">
          <a:xfrm>
            <a:off x="3102546" y="5717587"/>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82" name="Freeform 106"/>
          <p:cNvSpPr>
            <a:spLocks noChangeAspect="1"/>
          </p:cNvSpPr>
          <p:nvPr/>
        </p:nvSpPr>
        <p:spPr bwMode="auto">
          <a:xfrm>
            <a:off x="2978721" y="5872368"/>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83" name="Freeform 107"/>
          <p:cNvSpPr>
            <a:spLocks noChangeAspect="1"/>
          </p:cNvSpPr>
          <p:nvPr/>
        </p:nvSpPr>
        <p:spPr bwMode="auto">
          <a:xfrm>
            <a:off x="2960147" y="5841412"/>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84" name="Freeform 108"/>
          <p:cNvSpPr>
            <a:spLocks noChangeAspect="1"/>
          </p:cNvSpPr>
          <p:nvPr/>
        </p:nvSpPr>
        <p:spPr bwMode="auto">
          <a:xfrm>
            <a:off x="2904426" y="5705204"/>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85" name="Freeform 109"/>
          <p:cNvSpPr>
            <a:spLocks noChangeAspect="1"/>
          </p:cNvSpPr>
          <p:nvPr/>
        </p:nvSpPr>
        <p:spPr bwMode="auto">
          <a:xfrm>
            <a:off x="2910617" y="5321347"/>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86" name="Freeform 110"/>
          <p:cNvSpPr>
            <a:spLocks noChangeAspect="1"/>
          </p:cNvSpPr>
          <p:nvPr/>
        </p:nvSpPr>
        <p:spPr bwMode="auto">
          <a:xfrm>
            <a:off x="2947765" y="5674248"/>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87" name="Freeform 111"/>
          <p:cNvSpPr>
            <a:spLocks noChangeAspect="1"/>
          </p:cNvSpPr>
          <p:nvPr/>
        </p:nvSpPr>
        <p:spPr bwMode="auto">
          <a:xfrm>
            <a:off x="2953956" y="568663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88" name="Freeform 112"/>
          <p:cNvSpPr>
            <a:spLocks noChangeAspect="1"/>
          </p:cNvSpPr>
          <p:nvPr/>
        </p:nvSpPr>
        <p:spPr bwMode="auto">
          <a:xfrm>
            <a:off x="4080763" y="4838429"/>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89" name="Freeform 113"/>
          <p:cNvSpPr>
            <a:spLocks noChangeAspect="1"/>
          </p:cNvSpPr>
          <p:nvPr/>
        </p:nvSpPr>
        <p:spPr bwMode="auto">
          <a:xfrm>
            <a:off x="2898235" y="563710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90" name="Freeform 114"/>
          <p:cNvSpPr>
            <a:spLocks noChangeAspect="1"/>
          </p:cNvSpPr>
          <p:nvPr/>
        </p:nvSpPr>
        <p:spPr bwMode="auto">
          <a:xfrm>
            <a:off x="3213989" y="5284199"/>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91" name="Freeform 115"/>
          <p:cNvSpPr>
            <a:spLocks noChangeAspect="1"/>
          </p:cNvSpPr>
          <p:nvPr/>
        </p:nvSpPr>
        <p:spPr bwMode="auto">
          <a:xfrm>
            <a:off x="2972530" y="5729969"/>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92" name="Freeform 116"/>
          <p:cNvSpPr>
            <a:spLocks noChangeAspect="1"/>
          </p:cNvSpPr>
          <p:nvPr/>
        </p:nvSpPr>
        <p:spPr bwMode="auto">
          <a:xfrm>
            <a:off x="2966339" y="5866177"/>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93" name="Freeform 117"/>
          <p:cNvSpPr>
            <a:spLocks noChangeAspect="1"/>
          </p:cNvSpPr>
          <p:nvPr/>
        </p:nvSpPr>
        <p:spPr bwMode="auto">
          <a:xfrm>
            <a:off x="2978721" y="563710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94" name="Freeform 118"/>
          <p:cNvSpPr>
            <a:spLocks noChangeAspect="1"/>
          </p:cNvSpPr>
          <p:nvPr/>
        </p:nvSpPr>
        <p:spPr bwMode="auto">
          <a:xfrm>
            <a:off x="2074799" y="531515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95" name="Freeform 119"/>
          <p:cNvSpPr>
            <a:spLocks noChangeAspect="1"/>
          </p:cNvSpPr>
          <p:nvPr/>
        </p:nvSpPr>
        <p:spPr bwMode="auto">
          <a:xfrm>
            <a:off x="2978721" y="5624718"/>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96" name="Freeform 120"/>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97" name="Freeform 121"/>
          <p:cNvSpPr>
            <a:spLocks noChangeAspect="1"/>
          </p:cNvSpPr>
          <p:nvPr/>
        </p:nvSpPr>
        <p:spPr bwMode="auto">
          <a:xfrm>
            <a:off x="3282092" y="4782708"/>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98" name="Freeform 122"/>
          <p:cNvSpPr>
            <a:spLocks noChangeAspect="1"/>
          </p:cNvSpPr>
          <p:nvPr/>
        </p:nvSpPr>
        <p:spPr bwMode="auto">
          <a:xfrm>
            <a:off x="2972530" y="583522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99" name="Freeform 123"/>
          <p:cNvSpPr>
            <a:spLocks noChangeAspect="1"/>
          </p:cNvSpPr>
          <p:nvPr/>
        </p:nvSpPr>
        <p:spPr bwMode="auto">
          <a:xfrm>
            <a:off x="3362579" y="4912724"/>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00" name="Freeform 124"/>
          <p:cNvSpPr>
            <a:spLocks noChangeAspect="1"/>
          </p:cNvSpPr>
          <p:nvPr/>
        </p:nvSpPr>
        <p:spPr bwMode="auto">
          <a:xfrm>
            <a:off x="2978721" y="561233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01" name="Freeform 125"/>
          <p:cNvSpPr>
            <a:spLocks noChangeAspect="1"/>
          </p:cNvSpPr>
          <p:nvPr/>
        </p:nvSpPr>
        <p:spPr bwMode="auto">
          <a:xfrm>
            <a:off x="2966339" y="5872368"/>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02" name="Freeform 126"/>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03" name="Freeform 127"/>
          <p:cNvSpPr>
            <a:spLocks noChangeAspect="1"/>
          </p:cNvSpPr>
          <p:nvPr/>
        </p:nvSpPr>
        <p:spPr bwMode="auto">
          <a:xfrm>
            <a:off x="2978721" y="5544232"/>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04" name="Freeform 128"/>
          <p:cNvSpPr>
            <a:spLocks noChangeAspect="1"/>
          </p:cNvSpPr>
          <p:nvPr/>
        </p:nvSpPr>
        <p:spPr bwMode="auto">
          <a:xfrm>
            <a:off x="2960147" y="5847603"/>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05" name="Freeform 129"/>
          <p:cNvSpPr>
            <a:spLocks noChangeAspect="1"/>
          </p:cNvSpPr>
          <p:nvPr/>
        </p:nvSpPr>
        <p:spPr bwMode="auto">
          <a:xfrm>
            <a:off x="2923000" y="5550423"/>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06" name="Freeform 130"/>
          <p:cNvSpPr>
            <a:spLocks noChangeAspect="1"/>
          </p:cNvSpPr>
          <p:nvPr/>
        </p:nvSpPr>
        <p:spPr bwMode="auto">
          <a:xfrm>
            <a:off x="3028251" y="511703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07" name="Freeform 131"/>
          <p:cNvSpPr>
            <a:spLocks noChangeAspect="1"/>
          </p:cNvSpPr>
          <p:nvPr/>
        </p:nvSpPr>
        <p:spPr bwMode="auto">
          <a:xfrm>
            <a:off x="2984912" y="566186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08" name="Freeform 132"/>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09" name="Freeform 133"/>
          <p:cNvSpPr>
            <a:spLocks noChangeAspect="1"/>
          </p:cNvSpPr>
          <p:nvPr/>
        </p:nvSpPr>
        <p:spPr bwMode="auto">
          <a:xfrm>
            <a:off x="2966339" y="491891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10" name="Freeform 134"/>
          <p:cNvSpPr>
            <a:spLocks noChangeAspect="1"/>
          </p:cNvSpPr>
          <p:nvPr/>
        </p:nvSpPr>
        <p:spPr bwMode="auto">
          <a:xfrm>
            <a:off x="3678332" y="533992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11" name="Freeform 135"/>
          <p:cNvSpPr>
            <a:spLocks noChangeAspect="1"/>
          </p:cNvSpPr>
          <p:nvPr/>
        </p:nvSpPr>
        <p:spPr bwMode="auto">
          <a:xfrm>
            <a:off x="2984912" y="563710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12" name="Freeform 136"/>
          <p:cNvSpPr>
            <a:spLocks noChangeAspect="1"/>
          </p:cNvSpPr>
          <p:nvPr/>
        </p:nvSpPr>
        <p:spPr bwMode="auto">
          <a:xfrm>
            <a:off x="2904426" y="553804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13" name="Freeform 137"/>
          <p:cNvSpPr>
            <a:spLocks noChangeAspect="1"/>
          </p:cNvSpPr>
          <p:nvPr/>
        </p:nvSpPr>
        <p:spPr bwMode="auto">
          <a:xfrm>
            <a:off x="2953956" y="5754734"/>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14" name="Freeform 138"/>
          <p:cNvSpPr>
            <a:spLocks noChangeAspect="1"/>
          </p:cNvSpPr>
          <p:nvPr/>
        </p:nvSpPr>
        <p:spPr bwMode="auto">
          <a:xfrm>
            <a:off x="3034442" y="5804264"/>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15" name="Freeform 139"/>
          <p:cNvSpPr>
            <a:spLocks noChangeAspect="1"/>
          </p:cNvSpPr>
          <p:nvPr/>
        </p:nvSpPr>
        <p:spPr bwMode="auto">
          <a:xfrm>
            <a:off x="2960147" y="5816647"/>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16" name="Freeform 140"/>
          <p:cNvSpPr>
            <a:spLocks noChangeAspect="1"/>
          </p:cNvSpPr>
          <p:nvPr/>
        </p:nvSpPr>
        <p:spPr bwMode="auto">
          <a:xfrm>
            <a:off x="2953956" y="576092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17" name="Freeform 141"/>
          <p:cNvSpPr>
            <a:spLocks noChangeAspect="1"/>
          </p:cNvSpPr>
          <p:nvPr/>
        </p:nvSpPr>
        <p:spPr bwMode="auto">
          <a:xfrm>
            <a:off x="2966339" y="588475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18" name="Freeform 142"/>
          <p:cNvSpPr>
            <a:spLocks noChangeAspect="1"/>
          </p:cNvSpPr>
          <p:nvPr/>
        </p:nvSpPr>
        <p:spPr bwMode="auto">
          <a:xfrm>
            <a:off x="3034442" y="5649483"/>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19" name="Freeform 143"/>
          <p:cNvSpPr>
            <a:spLocks noChangeAspect="1"/>
          </p:cNvSpPr>
          <p:nvPr/>
        </p:nvSpPr>
        <p:spPr bwMode="auto">
          <a:xfrm>
            <a:off x="3009677" y="514180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20" name="Freeform 144"/>
          <p:cNvSpPr>
            <a:spLocks noChangeAspect="1"/>
          </p:cNvSpPr>
          <p:nvPr/>
        </p:nvSpPr>
        <p:spPr bwMode="auto">
          <a:xfrm>
            <a:off x="2854896" y="5544232"/>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21" name="Freeform 145"/>
          <p:cNvSpPr>
            <a:spLocks noChangeAspect="1"/>
          </p:cNvSpPr>
          <p:nvPr/>
        </p:nvSpPr>
        <p:spPr bwMode="auto">
          <a:xfrm>
            <a:off x="3034442" y="5048932"/>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22" name="Freeform 146"/>
          <p:cNvSpPr>
            <a:spLocks noChangeAspect="1"/>
          </p:cNvSpPr>
          <p:nvPr/>
        </p:nvSpPr>
        <p:spPr bwMode="auto">
          <a:xfrm>
            <a:off x="3022060" y="494368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23" name="Freeform 147"/>
          <p:cNvSpPr>
            <a:spLocks noChangeAspect="1"/>
          </p:cNvSpPr>
          <p:nvPr/>
        </p:nvSpPr>
        <p:spPr bwMode="auto">
          <a:xfrm>
            <a:off x="2941574" y="568663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24" name="Freeform 148"/>
          <p:cNvSpPr>
            <a:spLocks noChangeAspect="1"/>
          </p:cNvSpPr>
          <p:nvPr/>
        </p:nvSpPr>
        <p:spPr bwMode="auto">
          <a:xfrm>
            <a:off x="2984912" y="5550423"/>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25" name="Freeform 149"/>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26" name="Freeform 150"/>
          <p:cNvSpPr>
            <a:spLocks noChangeAspect="1"/>
          </p:cNvSpPr>
          <p:nvPr/>
        </p:nvSpPr>
        <p:spPr bwMode="auto">
          <a:xfrm>
            <a:off x="2830131" y="4689839"/>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27" name="Freeform 151"/>
          <p:cNvSpPr>
            <a:spLocks noChangeAspect="1"/>
          </p:cNvSpPr>
          <p:nvPr/>
        </p:nvSpPr>
        <p:spPr bwMode="auto">
          <a:xfrm>
            <a:off x="3096355" y="4014993"/>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28" name="Freeform 152"/>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29" name="Freeform 153"/>
          <p:cNvSpPr>
            <a:spLocks noChangeAspect="1"/>
          </p:cNvSpPr>
          <p:nvPr/>
        </p:nvSpPr>
        <p:spPr bwMode="auto">
          <a:xfrm>
            <a:off x="3263519" y="553804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30" name="Freeform 154"/>
          <p:cNvSpPr>
            <a:spLocks noChangeAspect="1"/>
          </p:cNvSpPr>
          <p:nvPr/>
        </p:nvSpPr>
        <p:spPr bwMode="auto">
          <a:xfrm>
            <a:off x="3127311" y="5680439"/>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31" name="Freeform 155"/>
          <p:cNvSpPr>
            <a:spLocks noChangeAspect="1"/>
          </p:cNvSpPr>
          <p:nvPr/>
        </p:nvSpPr>
        <p:spPr bwMode="auto">
          <a:xfrm>
            <a:off x="3127311" y="5680439"/>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32" name="Freeform 156"/>
          <p:cNvSpPr>
            <a:spLocks noChangeAspect="1"/>
          </p:cNvSpPr>
          <p:nvPr/>
        </p:nvSpPr>
        <p:spPr bwMode="auto">
          <a:xfrm>
            <a:off x="2966339" y="481985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33" name="Freeform 157"/>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34" name="Freeform 158"/>
          <p:cNvSpPr>
            <a:spLocks noChangeAspect="1"/>
          </p:cNvSpPr>
          <p:nvPr/>
        </p:nvSpPr>
        <p:spPr bwMode="auto">
          <a:xfrm>
            <a:off x="3108737" y="5655674"/>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35" name="Freeform 159"/>
          <p:cNvSpPr>
            <a:spLocks noChangeAspect="1"/>
          </p:cNvSpPr>
          <p:nvPr/>
        </p:nvSpPr>
        <p:spPr bwMode="auto">
          <a:xfrm>
            <a:off x="3083972" y="568663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36" name="Freeform 160"/>
          <p:cNvSpPr>
            <a:spLocks noChangeAspect="1"/>
          </p:cNvSpPr>
          <p:nvPr/>
        </p:nvSpPr>
        <p:spPr bwMode="auto">
          <a:xfrm>
            <a:off x="3108737" y="533992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37" name="Freeform 161"/>
          <p:cNvSpPr>
            <a:spLocks noChangeAspect="1"/>
          </p:cNvSpPr>
          <p:nvPr/>
        </p:nvSpPr>
        <p:spPr bwMode="auto">
          <a:xfrm>
            <a:off x="3108737" y="5271817"/>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38" name="Freeform 162"/>
          <p:cNvSpPr>
            <a:spLocks noChangeAspect="1"/>
          </p:cNvSpPr>
          <p:nvPr/>
        </p:nvSpPr>
        <p:spPr bwMode="auto">
          <a:xfrm>
            <a:off x="3022060" y="5699013"/>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39" name="Freeform 163"/>
          <p:cNvSpPr>
            <a:spLocks noChangeAspect="1"/>
          </p:cNvSpPr>
          <p:nvPr/>
        </p:nvSpPr>
        <p:spPr bwMode="auto">
          <a:xfrm>
            <a:off x="3207797" y="533992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40" name="Freeform 164"/>
          <p:cNvSpPr>
            <a:spLocks noChangeAspect="1"/>
          </p:cNvSpPr>
          <p:nvPr/>
        </p:nvSpPr>
        <p:spPr bwMode="auto">
          <a:xfrm>
            <a:off x="3226371" y="491891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41" name="Freeform 165"/>
          <p:cNvSpPr>
            <a:spLocks noChangeAspect="1"/>
          </p:cNvSpPr>
          <p:nvPr/>
        </p:nvSpPr>
        <p:spPr bwMode="auto">
          <a:xfrm>
            <a:off x="2898235" y="5692822"/>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42" name="Freeform 166"/>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43" name="Freeform 167"/>
          <p:cNvSpPr>
            <a:spLocks noChangeAspect="1"/>
          </p:cNvSpPr>
          <p:nvPr/>
        </p:nvSpPr>
        <p:spPr bwMode="auto">
          <a:xfrm>
            <a:off x="2991104" y="5853794"/>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44" name="Freeform 168"/>
          <p:cNvSpPr>
            <a:spLocks noChangeAspect="1"/>
          </p:cNvSpPr>
          <p:nvPr/>
        </p:nvSpPr>
        <p:spPr bwMode="auto">
          <a:xfrm>
            <a:off x="2953956" y="5866177"/>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45" name="Freeform 169"/>
          <p:cNvSpPr>
            <a:spLocks noChangeAspect="1"/>
          </p:cNvSpPr>
          <p:nvPr/>
        </p:nvSpPr>
        <p:spPr bwMode="auto">
          <a:xfrm>
            <a:off x="3133502" y="5680439"/>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46" name="Freeform 170"/>
          <p:cNvSpPr>
            <a:spLocks noChangeAspect="1"/>
          </p:cNvSpPr>
          <p:nvPr/>
        </p:nvSpPr>
        <p:spPr bwMode="auto">
          <a:xfrm>
            <a:off x="3009677" y="583522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47" name="Freeform 171"/>
          <p:cNvSpPr>
            <a:spLocks noChangeAspect="1"/>
          </p:cNvSpPr>
          <p:nvPr/>
        </p:nvSpPr>
        <p:spPr bwMode="auto">
          <a:xfrm>
            <a:off x="3053016" y="5779499"/>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48" name="Freeform 172"/>
          <p:cNvSpPr>
            <a:spLocks noChangeAspect="1"/>
          </p:cNvSpPr>
          <p:nvPr/>
        </p:nvSpPr>
        <p:spPr bwMode="auto">
          <a:xfrm>
            <a:off x="2972530" y="5866177"/>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49" name="Freeform 173"/>
          <p:cNvSpPr>
            <a:spLocks noChangeAspect="1"/>
          </p:cNvSpPr>
          <p:nvPr/>
        </p:nvSpPr>
        <p:spPr bwMode="auto">
          <a:xfrm>
            <a:off x="3071590" y="5209904"/>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50" name="Freeform 174"/>
          <p:cNvSpPr>
            <a:spLocks noChangeAspect="1"/>
          </p:cNvSpPr>
          <p:nvPr/>
        </p:nvSpPr>
        <p:spPr bwMode="auto">
          <a:xfrm>
            <a:off x="3003486" y="5383259"/>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51" name="Freeform 175"/>
          <p:cNvSpPr>
            <a:spLocks noChangeAspect="1"/>
          </p:cNvSpPr>
          <p:nvPr/>
        </p:nvSpPr>
        <p:spPr bwMode="auto">
          <a:xfrm>
            <a:off x="2978721" y="571139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52" name="Freeform 176"/>
          <p:cNvSpPr>
            <a:spLocks noChangeAspect="1"/>
          </p:cNvSpPr>
          <p:nvPr/>
        </p:nvSpPr>
        <p:spPr bwMode="auto">
          <a:xfrm>
            <a:off x="2848705" y="5129418"/>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53" name="Freeform 177"/>
          <p:cNvSpPr>
            <a:spLocks noChangeAspect="1"/>
          </p:cNvSpPr>
          <p:nvPr/>
        </p:nvSpPr>
        <p:spPr bwMode="auto">
          <a:xfrm>
            <a:off x="1666176" y="5296582"/>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54" name="Freeform 178"/>
          <p:cNvSpPr>
            <a:spLocks noChangeAspect="1"/>
          </p:cNvSpPr>
          <p:nvPr/>
        </p:nvSpPr>
        <p:spPr bwMode="auto">
          <a:xfrm>
            <a:off x="2786792" y="566186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55" name="Freeform 179"/>
          <p:cNvSpPr>
            <a:spLocks noChangeAspect="1"/>
          </p:cNvSpPr>
          <p:nvPr/>
        </p:nvSpPr>
        <p:spPr bwMode="auto">
          <a:xfrm>
            <a:off x="3771201" y="5327538"/>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56" name="Freeform 180"/>
          <p:cNvSpPr>
            <a:spLocks noChangeAspect="1"/>
          </p:cNvSpPr>
          <p:nvPr/>
        </p:nvSpPr>
        <p:spPr bwMode="auto">
          <a:xfrm>
            <a:off x="2823940" y="5581379"/>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57" name="Freeform 181"/>
          <p:cNvSpPr>
            <a:spLocks noChangeAspect="1"/>
          </p:cNvSpPr>
          <p:nvPr/>
        </p:nvSpPr>
        <p:spPr bwMode="auto">
          <a:xfrm>
            <a:off x="2836322" y="5624718"/>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58" name="Freeform 182"/>
          <p:cNvSpPr>
            <a:spLocks noChangeAspect="1"/>
          </p:cNvSpPr>
          <p:nvPr/>
        </p:nvSpPr>
        <p:spPr bwMode="auto">
          <a:xfrm>
            <a:off x="1969548" y="5308964"/>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59" name="Freeform 183"/>
          <p:cNvSpPr>
            <a:spLocks noChangeAspect="1"/>
          </p:cNvSpPr>
          <p:nvPr/>
        </p:nvSpPr>
        <p:spPr bwMode="auto">
          <a:xfrm>
            <a:off x="3616420" y="2652918"/>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60" name="Freeform 184"/>
          <p:cNvSpPr>
            <a:spLocks noChangeAspect="1"/>
          </p:cNvSpPr>
          <p:nvPr/>
        </p:nvSpPr>
        <p:spPr bwMode="auto">
          <a:xfrm>
            <a:off x="3028251" y="5420407"/>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61" name="Freeform 185"/>
          <p:cNvSpPr>
            <a:spLocks noChangeAspect="1"/>
          </p:cNvSpPr>
          <p:nvPr/>
        </p:nvSpPr>
        <p:spPr bwMode="auto">
          <a:xfrm>
            <a:off x="3009677" y="4782708"/>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62" name="Freeform 186"/>
          <p:cNvSpPr>
            <a:spLocks noChangeAspect="1"/>
          </p:cNvSpPr>
          <p:nvPr/>
        </p:nvSpPr>
        <p:spPr bwMode="auto">
          <a:xfrm>
            <a:off x="3003486" y="4776517"/>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63" name="Freeform 187"/>
          <p:cNvSpPr>
            <a:spLocks noChangeAspect="1"/>
          </p:cNvSpPr>
          <p:nvPr/>
        </p:nvSpPr>
        <p:spPr bwMode="auto">
          <a:xfrm>
            <a:off x="2910617" y="5209904"/>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64" name="Freeform 188"/>
          <p:cNvSpPr>
            <a:spLocks noChangeAspect="1"/>
          </p:cNvSpPr>
          <p:nvPr/>
        </p:nvSpPr>
        <p:spPr bwMode="auto">
          <a:xfrm>
            <a:off x="2836322" y="5426598"/>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65" name="Freeform 189"/>
          <p:cNvSpPr>
            <a:spLocks noChangeAspect="1"/>
          </p:cNvSpPr>
          <p:nvPr/>
        </p:nvSpPr>
        <p:spPr bwMode="auto">
          <a:xfrm>
            <a:off x="2991104" y="5377068"/>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66" name="Freeform 190"/>
          <p:cNvSpPr>
            <a:spLocks noChangeAspect="1"/>
          </p:cNvSpPr>
          <p:nvPr/>
        </p:nvSpPr>
        <p:spPr bwMode="auto">
          <a:xfrm>
            <a:off x="3028251" y="5729969"/>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67" name="Freeform 191"/>
          <p:cNvSpPr>
            <a:spLocks noChangeAspect="1"/>
          </p:cNvSpPr>
          <p:nvPr/>
        </p:nvSpPr>
        <p:spPr bwMode="auto">
          <a:xfrm>
            <a:off x="2749645" y="4925107"/>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68" name="Freeform 192"/>
          <p:cNvSpPr>
            <a:spLocks noChangeAspect="1"/>
          </p:cNvSpPr>
          <p:nvPr/>
        </p:nvSpPr>
        <p:spPr bwMode="auto">
          <a:xfrm>
            <a:off x="2142903" y="491891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69" name="Freeform 193"/>
          <p:cNvSpPr>
            <a:spLocks noChangeAspect="1"/>
          </p:cNvSpPr>
          <p:nvPr/>
        </p:nvSpPr>
        <p:spPr bwMode="auto">
          <a:xfrm>
            <a:off x="3009677" y="4157392"/>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70" name="Freeform 194"/>
          <p:cNvSpPr>
            <a:spLocks noChangeAspect="1"/>
          </p:cNvSpPr>
          <p:nvPr/>
        </p:nvSpPr>
        <p:spPr bwMode="auto">
          <a:xfrm>
            <a:off x="2997295" y="5302773"/>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71" name="Freeform 195"/>
          <p:cNvSpPr>
            <a:spLocks noChangeAspect="1"/>
          </p:cNvSpPr>
          <p:nvPr/>
        </p:nvSpPr>
        <p:spPr bwMode="auto">
          <a:xfrm>
            <a:off x="4297457" y="437408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72" name="Freeform 196"/>
          <p:cNvSpPr>
            <a:spLocks noChangeAspect="1"/>
          </p:cNvSpPr>
          <p:nvPr/>
        </p:nvSpPr>
        <p:spPr bwMode="auto">
          <a:xfrm>
            <a:off x="2991104" y="5457554"/>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73" name="Freeform 197"/>
          <p:cNvSpPr>
            <a:spLocks noChangeAspect="1"/>
          </p:cNvSpPr>
          <p:nvPr/>
        </p:nvSpPr>
        <p:spPr bwMode="auto">
          <a:xfrm>
            <a:off x="3387344" y="4726987"/>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74" name="Freeform 198"/>
          <p:cNvSpPr>
            <a:spLocks noChangeAspect="1"/>
          </p:cNvSpPr>
          <p:nvPr/>
        </p:nvSpPr>
        <p:spPr bwMode="auto">
          <a:xfrm>
            <a:off x="2953956" y="5866177"/>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75" name="Freeform 199"/>
          <p:cNvSpPr>
            <a:spLocks noChangeAspect="1"/>
          </p:cNvSpPr>
          <p:nvPr/>
        </p:nvSpPr>
        <p:spPr bwMode="auto">
          <a:xfrm>
            <a:off x="3393535" y="345778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76" name="Freeform 200"/>
          <p:cNvSpPr>
            <a:spLocks noChangeAspect="1"/>
          </p:cNvSpPr>
          <p:nvPr/>
        </p:nvSpPr>
        <p:spPr bwMode="auto">
          <a:xfrm>
            <a:off x="2501995" y="5420407"/>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77" name="Freeform 201"/>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78" name="Freeform 202"/>
          <p:cNvSpPr>
            <a:spLocks noChangeAspect="1"/>
          </p:cNvSpPr>
          <p:nvPr/>
        </p:nvSpPr>
        <p:spPr bwMode="auto">
          <a:xfrm>
            <a:off x="2997295" y="5147992"/>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79" name="Freeform 203"/>
          <p:cNvSpPr>
            <a:spLocks noChangeAspect="1"/>
          </p:cNvSpPr>
          <p:nvPr/>
        </p:nvSpPr>
        <p:spPr bwMode="auto">
          <a:xfrm>
            <a:off x="3040634" y="4702222"/>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80" name="Freeform 204"/>
          <p:cNvSpPr>
            <a:spLocks noChangeAspect="1"/>
          </p:cNvSpPr>
          <p:nvPr/>
        </p:nvSpPr>
        <p:spPr bwMode="auto">
          <a:xfrm>
            <a:off x="3040634" y="464650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81" name="Freeform 205"/>
          <p:cNvSpPr>
            <a:spLocks noChangeAspect="1"/>
          </p:cNvSpPr>
          <p:nvPr/>
        </p:nvSpPr>
        <p:spPr bwMode="auto">
          <a:xfrm>
            <a:off x="2997295" y="526562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82" name="Freeform 206"/>
          <p:cNvSpPr>
            <a:spLocks noChangeAspect="1"/>
          </p:cNvSpPr>
          <p:nvPr/>
        </p:nvSpPr>
        <p:spPr bwMode="auto">
          <a:xfrm>
            <a:off x="2991104" y="5432789"/>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83" name="Freeform 208"/>
          <p:cNvSpPr>
            <a:spLocks noChangeAspect="1"/>
          </p:cNvSpPr>
          <p:nvPr/>
        </p:nvSpPr>
        <p:spPr bwMode="auto">
          <a:xfrm>
            <a:off x="3003486" y="538945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84" name="Freeform 209"/>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85" name="Freeform 210"/>
          <p:cNvSpPr>
            <a:spLocks noChangeAspect="1"/>
          </p:cNvSpPr>
          <p:nvPr/>
        </p:nvSpPr>
        <p:spPr bwMode="auto">
          <a:xfrm>
            <a:off x="1950974" y="4906533"/>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86" name="Freeform 211"/>
          <p:cNvSpPr>
            <a:spLocks noChangeAspect="1"/>
          </p:cNvSpPr>
          <p:nvPr/>
        </p:nvSpPr>
        <p:spPr bwMode="auto">
          <a:xfrm>
            <a:off x="2997295" y="5259434"/>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87" name="Freeform 212"/>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88" name="Freeform 213"/>
          <p:cNvSpPr>
            <a:spLocks noChangeAspect="1"/>
          </p:cNvSpPr>
          <p:nvPr/>
        </p:nvSpPr>
        <p:spPr bwMode="auto">
          <a:xfrm>
            <a:off x="3108737" y="519133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89" name="Freeform 214"/>
          <p:cNvSpPr>
            <a:spLocks noChangeAspect="1"/>
          </p:cNvSpPr>
          <p:nvPr/>
        </p:nvSpPr>
        <p:spPr bwMode="auto">
          <a:xfrm>
            <a:off x="2978721" y="5556614"/>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90" name="Freeform 215"/>
          <p:cNvSpPr>
            <a:spLocks noChangeAspect="1"/>
          </p:cNvSpPr>
          <p:nvPr/>
        </p:nvSpPr>
        <p:spPr bwMode="auto">
          <a:xfrm>
            <a:off x="2991104" y="536468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91" name="Freeform 216"/>
          <p:cNvSpPr>
            <a:spLocks noChangeAspect="1"/>
          </p:cNvSpPr>
          <p:nvPr/>
        </p:nvSpPr>
        <p:spPr bwMode="auto">
          <a:xfrm>
            <a:off x="2991104" y="5346112"/>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92" name="Freeform 217"/>
          <p:cNvSpPr>
            <a:spLocks noChangeAspect="1"/>
          </p:cNvSpPr>
          <p:nvPr/>
        </p:nvSpPr>
        <p:spPr bwMode="auto">
          <a:xfrm>
            <a:off x="3022060" y="5544232"/>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93" name="Freeform 218"/>
          <p:cNvSpPr>
            <a:spLocks noChangeAspect="1"/>
          </p:cNvSpPr>
          <p:nvPr/>
        </p:nvSpPr>
        <p:spPr bwMode="auto">
          <a:xfrm>
            <a:off x="2650585"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94" name="Freeform 219"/>
          <p:cNvSpPr>
            <a:spLocks noChangeAspect="1"/>
          </p:cNvSpPr>
          <p:nvPr/>
        </p:nvSpPr>
        <p:spPr bwMode="auto">
          <a:xfrm>
            <a:off x="2984912" y="566186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95" name="Freeform 220"/>
          <p:cNvSpPr>
            <a:spLocks noChangeAspect="1"/>
          </p:cNvSpPr>
          <p:nvPr/>
        </p:nvSpPr>
        <p:spPr bwMode="auto">
          <a:xfrm>
            <a:off x="2947765" y="5791882"/>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96" name="Freeform 221"/>
          <p:cNvSpPr>
            <a:spLocks noChangeAspect="1"/>
          </p:cNvSpPr>
          <p:nvPr/>
        </p:nvSpPr>
        <p:spPr bwMode="auto">
          <a:xfrm>
            <a:off x="3028251" y="5408024"/>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97" name="Freeform 222"/>
          <p:cNvSpPr>
            <a:spLocks noChangeAspect="1"/>
          </p:cNvSpPr>
          <p:nvPr/>
        </p:nvSpPr>
        <p:spPr bwMode="auto">
          <a:xfrm>
            <a:off x="2997295" y="5321347"/>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98" name="Freeform 223"/>
          <p:cNvSpPr>
            <a:spLocks noChangeAspect="1"/>
          </p:cNvSpPr>
          <p:nvPr/>
        </p:nvSpPr>
        <p:spPr bwMode="auto">
          <a:xfrm>
            <a:off x="2978721" y="566186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199" name="Freeform 224"/>
          <p:cNvSpPr>
            <a:spLocks noChangeAspect="1"/>
          </p:cNvSpPr>
          <p:nvPr/>
        </p:nvSpPr>
        <p:spPr bwMode="auto">
          <a:xfrm>
            <a:off x="2805366" y="558757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00" name="Freeform 225"/>
          <p:cNvSpPr>
            <a:spLocks noChangeAspect="1"/>
          </p:cNvSpPr>
          <p:nvPr/>
        </p:nvSpPr>
        <p:spPr bwMode="auto">
          <a:xfrm>
            <a:off x="3003486" y="5525658"/>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01" name="Freeform 226"/>
          <p:cNvSpPr>
            <a:spLocks noChangeAspect="1"/>
          </p:cNvSpPr>
          <p:nvPr/>
        </p:nvSpPr>
        <p:spPr bwMode="auto">
          <a:xfrm>
            <a:off x="3059207" y="4900342"/>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02" name="Freeform 227"/>
          <p:cNvSpPr>
            <a:spLocks noChangeAspect="1"/>
          </p:cNvSpPr>
          <p:nvPr/>
        </p:nvSpPr>
        <p:spPr bwMode="auto">
          <a:xfrm>
            <a:off x="2978721" y="5773308"/>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03" name="Freeform 228"/>
          <p:cNvSpPr>
            <a:spLocks noChangeAspect="1"/>
          </p:cNvSpPr>
          <p:nvPr/>
        </p:nvSpPr>
        <p:spPr bwMode="auto">
          <a:xfrm>
            <a:off x="3003486" y="5247052"/>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04" name="Freeform 229"/>
          <p:cNvSpPr>
            <a:spLocks noChangeAspect="1"/>
          </p:cNvSpPr>
          <p:nvPr/>
        </p:nvSpPr>
        <p:spPr bwMode="auto">
          <a:xfrm>
            <a:off x="2786792" y="5556614"/>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05" name="Freeform 230"/>
          <p:cNvSpPr>
            <a:spLocks noChangeAspect="1"/>
          </p:cNvSpPr>
          <p:nvPr/>
        </p:nvSpPr>
        <p:spPr bwMode="auto">
          <a:xfrm>
            <a:off x="3078099" y="407182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06" name="Freeform 231"/>
          <p:cNvSpPr>
            <a:spLocks noChangeAspect="1"/>
          </p:cNvSpPr>
          <p:nvPr/>
        </p:nvSpPr>
        <p:spPr bwMode="auto">
          <a:xfrm>
            <a:off x="2984912" y="585998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07" name="Freeform 232"/>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08" name="Freeform 233"/>
          <p:cNvSpPr>
            <a:spLocks noChangeAspect="1"/>
          </p:cNvSpPr>
          <p:nvPr/>
        </p:nvSpPr>
        <p:spPr bwMode="auto">
          <a:xfrm>
            <a:off x="3071590" y="5680439"/>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09" name="Freeform 234"/>
          <p:cNvSpPr>
            <a:spLocks noChangeAspect="1"/>
          </p:cNvSpPr>
          <p:nvPr/>
        </p:nvSpPr>
        <p:spPr bwMode="auto">
          <a:xfrm>
            <a:off x="3003486" y="5278008"/>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0" name="Freeform 235"/>
          <p:cNvSpPr>
            <a:spLocks noChangeAspect="1"/>
          </p:cNvSpPr>
          <p:nvPr/>
        </p:nvSpPr>
        <p:spPr bwMode="auto">
          <a:xfrm>
            <a:off x="2984912" y="5568997"/>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1" name="Freeform 236"/>
          <p:cNvSpPr>
            <a:spLocks noChangeAspect="1"/>
          </p:cNvSpPr>
          <p:nvPr/>
        </p:nvSpPr>
        <p:spPr bwMode="auto">
          <a:xfrm>
            <a:off x="2910617" y="5754734"/>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2" name="Freeform 237"/>
          <p:cNvSpPr>
            <a:spLocks noChangeAspect="1"/>
          </p:cNvSpPr>
          <p:nvPr/>
        </p:nvSpPr>
        <p:spPr bwMode="auto">
          <a:xfrm>
            <a:off x="2984912" y="5494702"/>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3" name="Freeform 238"/>
          <p:cNvSpPr>
            <a:spLocks noChangeAspect="1"/>
          </p:cNvSpPr>
          <p:nvPr/>
        </p:nvSpPr>
        <p:spPr bwMode="auto">
          <a:xfrm>
            <a:off x="3003486" y="5841412"/>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4" name="Freeform 239"/>
          <p:cNvSpPr>
            <a:spLocks noChangeAspect="1"/>
          </p:cNvSpPr>
          <p:nvPr/>
        </p:nvSpPr>
        <p:spPr bwMode="auto">
          <a:xfrm>
            <a:off x="3504977" y="5036549"/>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5" name="Freeform 240"/>
          <p:cNvSpPr>
            <a:spLocks noChangeAspect="1"/>
          </p:cNvSpPr>
          <p:nvPr/>
        </p:nvSpPr>
        <p:spPr bwMode="auto">
          <a:xfrm>
            <a:off x="2991104" y="5742352"/>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6" name="Freeform 241"/>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7" name="Freeform 242"/>
          <p:cNvSpPr>
            <a:spLocks noChangeAspect="1"/>
          </p:cNvSpPr>
          <p:nvPr/>
        </p:nvSpPr>
        <p:spPr bwMode="auto">
          <a:xfrm>
            <a:off x="2854896" y="5655674"/>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8" name="Freeform 243"/>
          <p:cNvSpPr>
            <a:spLocks noChangeAspect="1"/>
          </p:cNvSpPr>
          <p:nvPr/>
        </p:nvSpPr>
        <p:spPr bwMode="auto">
          <a:xfrm>
            <a:off x="2904426" y="571139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19" name="Freeform 244"/>
          <p:cNvSpPr>
            <a:spLocks noChangeAspect="1"/>
          </p:cNvSpPr>
          <p:nvPr/>
        </p:nvSpPr>
        <p:spPr bwMode="auto">
          <a:xfrm>
            <a:off x="2947765" y="583522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0" name="Freeform 245"/>
          <p:cNvSpPr>
            <a:spLocks noChangeAspect="1"/>
          </p:cNvSpPr>
          <p:nvPr/>
        </p:nvSpPr>
        <p:spPr bwMode="auto">
          <a:xfrm>
            <a:off x="2947765" y="5822838"/>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1" name="Freeform 246"/>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2" name="Freeform 247"/>
          <p:cNvSpPr>
            <a:spLocks noChangeAspect="1"/>
          </p:cNvSpPr>
          <p:nvPr/>
        </p:nvSpPr>
        <p:spPr bwMode="auto">
          <a:xfrm>
            <a:off x="2861087" y="5717587"/>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3" name="Freeform 248"/>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4" name="Freeform 249"/>
          <p:cNvSpPr>
            <a:spLocks noChangeAspect="1"/>
          </p:cNvSpPr>
          <p:nvPr/>
        </p:nvSpPr>
        <p:spPr bwMode="auto">
          <a:xfrm>
            <a:off x="3046825" y="457220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5" name="Freeform 250"/>
          <p:cNvSpPr>
            <a:spLocks noChangeAspect="1"/>
          </p:cNvSpPr>
          <p:nvPr/>
        </p:nvSpPr>
        <p:spPr bwMode="auto">
          <a:xfrm>
            <a:off x="3232562" y="5408024"/>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6" name="Freeform 252"/>
          <p:cNvSpPr>
            <a:spLocks noChangeAspect="1"/>
          </p:cNvSpPr>
          <p:nvPr/>
        </p:nvSpPr>
        <p:spPr bwMode="auto">
          <a:xfrm>
            <a:off x="3183032" y="5055123"/>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7" name="Freeform 253"/>
          <p:cNvSpPr>
            <a:spLocks noChangeAspect="1"/>
          </p:cNvSpPr>
          <p:nvPr/>
        </p:nvSpPr>
        <p:spPr bwMode="auto">
          <a:xfrm>
            <a:off x="2923000" y="5507084"/>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8" name="Freeform 254"/>
          <p:cNvSpPr>
            <a:spLocks noChangeAspect="1"/>
          </p:cNvSpPr>
          <p:nvPr/>
        </p:nvSpPr>
        <p:spPr bwMode="auto">
          <a:xfrm>
            <a:off x="2966339" y="585998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29" name="Freeform 255"/>
          <p:cNvSpPr>
            <a:spLocks noChangeAspect="1"/>
          </p:cNvSpPr>
          <p:nvPr/>
        </p:nvSpPr>
        <p:spPr bwMode="auto">
          <a:xfrm>
            <a:off x="2966339" y="588475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0" name="Freeform 256"/>
          <p:cNvSpPr>
            <a:spLocks noChangeAspect="1"/>
          </p:cNvSpPr>
          <p:nvPr/>
        </p:nvSpPr>
        <p:spPr bwMode="auto">
          <a:xfrm>
            <a:off x="3108737" y="548851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1" name="Freeform 257"/>
          <p:cNvSpPr>
            <a:spLocks noChangeAspect="1"/>
          </p:cNvSpPr>
          <p:nvPr/>
        </p:nvSpPr>
        <p:spPr bwMode="auto">
          <a:xfrm>
            <a:off x="3015869" y="5729969"/>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2" name="Freeform 258"/>
          <p:cNvSpPr>
            <a:spLocks noChangeAspect="1"/>
          </p:cNvSpPr>
          <p:nvPr/>
        </p:nvSpPr>
        <p:spPr bwMode="auto">
          <a:xfrm>
            <a:off x="3040634" y="5482319"/>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3" name="Freeform 259"/>
          <p:cNvSpPr>
            <a:spLocks noChangeAspect="1"/>
          </p:cNvSpPr>
          <p:nvPr/>
        </p:nvSpPr>
        <p:spPr bwMode="auto">
          <a:xfrm>
            <a:off x="3040634" y="5748543"/>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4" name="Freeform 260"/>
          <p:cNvSpPr>
            <a:spLocks noChangeAspect="1"/>
          </p:cNvSpPr>
          <p:nvPr/>
        </p:nvSpPr>
        <p:spPr bwMode="auto">
          <a:xfrm>
            <a:off x="2966339" y="588475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5" name="Freeform 261"/>
          <p:cNvSpPr>
            <a:spLocks noChangeAspect="1"/>
          </p:cNvSpPr>
          <p:nvPr/>
        </p:nvSpPr>
        <p:spPr bwMode="auto">
          <a:xfrm>
            <a:off x="2885852" y="5575188"/>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6" name="Freeform 262"/>
          <p:cNvSpPr>
            <a:spLocks noChangeAspect="1"/>
          </p:cNvSpPr>
          <p:nvPr/>
        </p:nvSpPr>
        <p:spPr bwMode="auto">
          <a:xfrm>
            <a:off x="2935382" y="5655674"/>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7" name="Freeform 263"/>
          <p:cNvSpPr>
            <a:spLocks noChangeAspect="1"/>
          </p:cNvSpPr>
          <p:nvPr/>
        </p:nvSpPr>
        <p:spPr bwMode="auto">
          <a:xfrm>
            <a:off x="2916809" y="5544232"/>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8" name="Freeform 264"/>
          <p:cNvSpPr>
            <a:spLocks noChangeAspect="1"/>
          </p:cNvSpPr>
          <p:nvPr/>
        </p:nvSpPr>
        <p:spPr bwMode="auto">
          <a:xfrm>
            <a:off x="2960147" y="5853794"/>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39" name="Freeform 265"/>
          <p:cNvSpPr>
            <a:spLocks noChangeAspect="1"/>
          </p:cNvSpPr>
          <p:nvPr/>
        </p:nvSpPr>
        <p:spPr bwMode="auto">
          <a:xfrm>
            <a:off x="2904426" y="5599953"/>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0" name="Freeform 266"/>
          <p:cNvSpPr>
            <a:spLocks noChangeAspect="1"/>
          </p:cNvSpPr>
          <p:nvPr/>
        </p:nvSpPr>
        <p:spPr bwMode="auto">
          <a:xfrm>
            <a:off x="2947765" y="5853794"/>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1" name="Freeform 267"/>
          <p:cNvSpPr>
            <a:spLocks noChangeAspect="1"/>
          </p:cNvSpPr>
          <p:nvPr/>
        </p:nvSpPr>
        <p:spPr bwMode="auto">
          <a:xfrm>
            <a:off x="2972530" y="5847603"/>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2" name="Freeform 268"/>
          <p:cNvSpPr>
            <a:spLocks noChangeAspect="1"/>
          </p:cNvSpPr>
          <p:nvPr/>
        </p:nvSpPr>
        <p:spPr bwMode="auto">
          <a:xfrm>
            <a:off x="2991104" y="5748543"/>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3" name="Freeform 269"/>
          <p:cNvSpPr>
            <a:spLocks noChangeAspect="1"/>
          </p:cNvSpPr>
          <p:nvPr/>
        </p:nvSpPr>
        <p:spPr bwMode="auto">
          <a:xfrm>
            <a:off x="3090164" y="5185139"/>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4" name="Freeform 270"/>
          <p:cNvSpPr>
            <a:spLocks noChangeAspect="1"/>
          </p:cNvSpPr>
          <p:nvPr/>
        </p:nvSpPr>
        <p:spPr bwMode="auto">
          <a:xfrm>
            <a:off x="2991104" y="558757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5" name="Freeform 271"/>
          <p:cNvSpPr>
            <a:spLocks noChangeAspect="1"/>
          </p:cNvSpPr>
          <p:nvPr/>
        </p:nvSpPr>
        <p:spPr bwMode="auto">
          <a:xfrm>
            <a:off x="2991104" y="5346112"/>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6" name="Freeform 272"/>
          <p:cNvSpPr>
            <a:spLocks noChangeAspect="1"/>
          </p:cNvSpPr>
          <p:nvPr/>
        </p:nvSpPr>
        <p:spPr bwMode="auto">
          <a:xfrm>
            <a:off x="2904426" y="5507084"/>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7" name="Freeform 273"/>
          <p:cNvSpPr>
            <a:spLocks noChangeAspect="1"/>
          </p:cNvSpPr>
          <p:nvPr/>
        </p:nvSpPr>
        <p:spPr bwMode="auto">
          <a:xfrm>
            <a:off x="2885852" y="4355512"/>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8" name="Freeform 274"/>
          <p:cNvSpPr>
            <a:spLocks noChangeAspect="1"/>
          </p:cNvSpPr>
          <p:nvPr/>
        </p:nvSpPr>
        <p:spPr bwMode="auto">
          <a:xfrm>
            <a:off x="2960147" y="5816647"/>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49" name="Freeform 275"/>
          <p:cNvSpPr>
            <a:spLocks noChangeAspect="1"/>
          </p:cNvSpPr>
          <p:nvPr/>
        </p:nvSpPr>
        <p:spPr bwMode="auto">
          <a:xfrm>
            <a:off x="3046825" y="531515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0" name="Freeform 276"/>
          <p:cNvSpPr>
            <a:spLocks noChangeAspect="1"/>
          </p:cNvSpPr>
          <p:nvPr/>
        </p:nvSpPr>
        <p:spPr bwMode="auto">
          <a:xfrm>
            <a:off x="3306857" y="5284199"/>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1" name="Freeform 277"/>
          <p:cNvSpPr>
            <a:spLocks noChangeAspect="1"/>
          </p:cNvSpPr>
          <p:nvPr/>
        </p:nvSpPr>
        <p:spPr bwMode="auto">
          <a:xfrm>
            <a:off x="3090164" y="486938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2" name="Freeform 278"/>
          <p:cNvSpPr>
            <a:spLocks noChangeAspect="1"/>
          </p:cNvSpPr>
          <p:nvPr/>
        </p:nvSpPr>
        <p:spPr bwMode="auto">
          <a:xfrm>
            <a:off x="3127311" y="3296808"/>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3" name="Freeform 279"/>
          <p:cNvSpPr>
            <a:spLocks noChangeAspect="1"/>
          </p:cNvSpPr>
          <p:nvPr/>
        </p:nvSpPr>
        <p:spPr bwMode="auto">
          <a:xfrm>
            <a:off x="2892044" y="5655674"/>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4" name="Freeform 280"/>
          <p:cNvSpPr>
            <a:spLocks noChangeAspect="1"/>
          </p:cNvSpPr>
          <p:nvPr/>
        </p:nvSpPr>
        <p:spPr bwMode="auto">
          <a:xfrm>
            <a:off x="2972530" y="581045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5" name="Freeform 281"/>
          <p:cNvSpPr>
            <a:spLocks noChangeAspect="1"/>
          </p:cNvSpPr>
          <p:nvPr/>
        </p:nvSpPr>
        <p:spPr bwMode="auto">
          <a:xfrm>
            <a:off x="3102546" y="5717587"/>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6" name="Freeform 282"/>
          <p:cNvSpPr>
            <a:spLocks noChangeAspect="1"/>
          </p:cNvSpPr>
          <p:nvPr/>
        </p:nvSpPr>
        <p:spPr bwMode="auto">
          <a:xfrm>
            <a:off x="2991104" y="5816647"/>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7" name="Freeform 283"/>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8" name="Freeform 284"/>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59" name="Freeform 285"/>
          <p:cNvSpPr>
            <a:spLocks noChangeAspect="1"/>
          </p:cNvSpPr>
          <p:nvPr/>
        </p:nvSpPr>
        <p:spPr bwMode="auto">
          <a:xfrm>
            <a:off x="3034442"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0" name="Freeform 286"/>
          <p:cNvSpPr>
            <a:spLocks noChangeAspect="1"/>
          </p:cNvSpPr>
          <p:nvPr/>
        </p:nvSpPr>
        <p:spPr bwMode="auto">
          <a:xfrm>
            <a:off x="3003486" y="5482319"/>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1" name="Freeform 287"/>
          <p:cNvSpPr>
            <a:spLocks noChangeAspect="1"/>
          </p:cNvSpPr>
          <p:nvPr/>
        </p:nvSpPr>
        <p:spPr bwMode="auto">
          <a:xfrm>
            <a:off x="2997295" y="4987019"/>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2" name="Freeform 288"/>
          <p:cNvSpPr>
            <a:spLocks noChangeAspect="1"/>
          </p:cNvSpPr>
          <p:nvPr/>
        </p:nvSpPr>
        <p:spPr bwMode="auto">
          <a:xfrm>
            <a:off x="2997295" y="5129418"/>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3" name="Freeform 289"/>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4" name="Freeform 290"/>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5" name="Freeform 291"/>
          <p:cNvSpPr>
            <a:spLocks noChangeAspect="1"/>
          </p:cNvSpPr>
          <p:nvPr/>
        </p:nvSpPr>
        <p:spPr bwMode="auto">
          <a:xfrm>
            <a:off x="4316031" y="4392659"/>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6" name="Freeform 292"/>
          <p:cNvSpPr>
            <a:spLocks noChangeAspect="1"/>
          </p:cNvSpPr>
          <p:nvPr/>
        </p:nvSpPr>
        <p:spPr bwMode="auto">
          <a:xfrm>
            <a:off x="3932174" y="5308964"/>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7" name="Freeform 293"/>
          <p:cNvSpPr>
            <a:spLocks noChangeAspect="1"/>
          </p:cNvSpPr>
          <p:nvPr/>
        </p:nvSpPr>
        <p:spPr bwMode="auto">
          <a:xfrm>
            <a:off x="3009677" y="5209904"/>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8" name="Freeform 294"/>
          <p:cNvSpPr>
            <a:spLocks noChangeAspect="1"/>
          </p:cNvSpPr>
          <p:nvPr/>
        </p:nvSpPr>
        <p:spPr bwMode="auto">
          <a:xfrm>
            <a:off x="2984912" y="556280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69" name="Freeform 295"/>
          <p:cNvSpPr>
            <a:spLocks noChangeAspect="1"/>
          </p:cNvSpPr>
          <p:nvPr/>
        </p:nvSpPr>
        <p:spPr bwMode="auto">
          <a:xfrm>
            <a:off x="2805366" y="536468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70" name="Freeform 296"/>
          <p:cNvSpPr>
            <a:spLocks noChangeAspect="1"/>
          </p:cNvSpPr>
          <p:nvPr/>
        </p:nvSpPr>
        <p:spPr bwMode="auto">
          <a:xfrm>
            <a:off x="2984912" y="548851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71" name="Freeform 297"/>
          <p:cNvSpPr>
            <a:spLocks noChangeAspect="1"/>
          </p:cNvSpPr>
          <p:nvPr/>
        </p:nvSpPr>
        <p:spPr bwMode="auto">
          <a:xfrm>
            <a:off x="2972530" y="583522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72" name="Freeform 298"/>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73" name="Freeform 299"/>
          <p:cNvSpPr>
            <a:spLocks noChangeAspect="1"/>
          </p:cNvSpPr>
          <p:nvPr/>
        </p:nvSpPr>
        <p:spPr bwMode="auto">
          <a:xfrm>
            <a:off x="2966339" y="484462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74" name="Freeform 300"/>
          <p:cNvSpPr>
            <a:spLocks noChangeAspect="1"/>
          </p:cNvSpPr>
          <p:nvPr/>
        </p:nvSpPr>
        <p:spPr bwMode="auto">
          <a:xfrm>
            <a:off x="3034442" y="5699013"/>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75" name="Freeform 301"/>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76" name="Freeform 302"/>
          <p:cNvSpPr>
            <a:spLocks noChangeAspect="1"/>
          </p:cNvSpPr>
          <p:nvPr/>
        </p:nvSpPr>
        <p:spPr bwMode="auto">
          <a:xfrm>
            <a:off x="3096355" y="4987019"/>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77" name="Freeform 303"/>
          <p:cNvSpPr>
            <a:spLocks noChangeAspect="1"/>
          </p:cNvSpPr>
          <p:nvPr/>
        </p:nvSpPr>
        <p:spPr bwMode="auto">
          <a:xfrm>
            <a:off x="3003486" y="538945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78" name="Freeform 304"/>
          <p:cNvSpPr>
            <a:spLocks noChangeAspect="1"/>
          </p:cNvSpPr>
          <p:nvPr/>
        </p:nvSpPr>
        <p:spPr bwMode="auto">
          <a:xfrm>
            <a:off x="3009677" y="4987019"/>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79" name="Freeform 305"/>
          <p:cNvSpPr>
            <a:spLocks noChangeAspect="1"/>
          </p:cNvSpPr>
          <p:nvPr/>
        </p:nvSpPr>
        <p:spPr bwMode="auto">
          <a:xfrm>
            <a:off x="2984912" y="5853794"/>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80" name="Freeform 306"/>
          <p:cNvSpPr>
            <a:spLocks noChangeAspect="1"/>
          </p:cNvSpPr>
          <p:nvPr/>
        </p:nvSpPr>
        <p:spPr bwMode="auto">
          <a:xfrm>
            <a:off x="2966339" y="4987019"/>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81" name="Freeform 307"/>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82" name="Freeform 308"/>
          <p:cNvSpPr>
            <a:spLocks noChangeAspect="1"/>
          </p:cNvSpPr>
          <p:nvPr/>
        </p:nvSpPr>
        <p:spPr bwMode="auto">
          <a:xfrm>
            <a:off x="2984912" y="5624718"/>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83" name="Freeform 309"/>
          <p:cNvSpPr>
            <a:spLocks noChangeAspect="1"/>
          </p:cNvSpPr>
          <p:nvPr/>
        </p:nvSpPr>
        <p:spPr bwMode="auto">
          <a:xfrm>
            <a:off x="3046825" y="392831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84" name="Freeform 310"/>
          <p:cNvSpPr>
            <a:spLocks noChangeAspect="1"/>
          </p:cNvSpPr>
          <p:nvPr/>
        </p:nvSpPr>
        <p:spPr bwMode="auto">
          <a:xfrm>
            <a:off x="3028251" y="474556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85" name="Freeform 311"/>
          <p:cNvSpPr>
            <a:spLocks noChangeAspect="1"/>
          </p:cNvSpPr>
          <p:nvPr/>
        </p:nvSpPr>
        <p:spPr bwMode="auto">
          <a:xfrm>
            <a:off x="3009677" y="5259434"/>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86" name="Freeform 312"/>
          <p:cNvSpPr>
            <a:spLocks noChangeAspect="1"/>
          </p:cNvSpPr>
          <p:nvPr/>
        </p:nvSpPr>
        <p:spPr bwMode="auto">
          <a:xfrm>
            <a:off x="2991104" y="546374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87" name="Freeform 313"/>
          <p:cNvSpPr>
            <a:spLocks noChangeAspect="1"/>
          </p:cNvSpPr>
          <p:nvPr/>
        </p:nvSpPr>
        <p:spPr bwMode="auto">
          <a:xfrm>
            <a:off x="2966339" y="4863194"/>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88" name="Freeform 314"/>
          <p:cNvSpPr>
            <a:spLocks noChangeAspect="1"/>
          </p:cNvSpPr>
          <p:nvPr/>
        </p:nvSpPr>
        <p:spPr bwMode="auto">
          <a:xfrm>
            <a:off x="3003486" y="516656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89" name="Freeform 315"/>
          <p:cNvSpPr>
            <a:spLocks noChangeAspect="1"/>
          </p:cNvSpPr>
          <p:nvPr/>
        </p:nvSpPr>
        <p:spPr bwMode="auto">
          <a:xfrm>
            <a:off x="2984912" y="571139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90" name="Freeform 316"/>
          <p:cNvSpPr>
            <a:spLocks noChangeAspect="1"/>
          </p:cNvSpPr>
          <p:nvPr/>
        </p:nvSpPr>
        <p:spPr bwMode="auto">
          <a:xfrm>
            <a:off x="2991104" y="5494702"/>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91" name="Freeform 317"/>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92" name="Freeform 318"/>
          <p:cNvSpPr>
            <a:spLocks noChangeAspect="1"/>
          </p:cNvSpPr>
          <p:nvPr/>
        </p:nvSpPr>
        <p:spPr bwMode="auto">
          <a:xfrm>
            <a:off x="3003486" y="5581379"/>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93" name="Freeform 319"/>
          <p:cNvSpPr>
            <a:spLocks noChangeAspect="1"/>
          </p:cNvSpPr>
          <p:nvPr/>
        </p:nvSpPr>
        <p:spPr bwMode="auto">
          <a:xfrm>
            <a:off x="2929191" y="5717587"/>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94" name="Freeform 320"/>
          <p:cNvSpPr>
            <a:spLocks noChangeAspect="1"/>
          </p:cNvSpPr>
          <p:nvPr/>
        </p:nvSpPr>
        <p:spPr bwMode="auto">
          <a:xfrm>
            <a:off x="2991104" y="5377068"/>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95" name="Freeform 321"/>
          <p:cNvSpPr>
            <a:spLocks noChangeAspect="1"/>
          </p:cNvSpPr>
          <p:nvPr/>
        </p:nvSpPr>
        <p:spPr bwMode="auto">
          <a:xfrm>
            <a:off x="3102546" y="5655674"/>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96" name="Freeform 322"/>
          <p:cNvSpPr>
            <a:spLocks noChangeAspect="1"/>
          </p:cNvSpPr>
          <p:nvPr/>
        </p:nvSpPr>
        <p:spPr bwMode="auto">
          <a:xfrm>
            <a:off x="3009677" y="5494702"/>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97" name="Freeform 323"/>
          <p:cNvSpPr>
            <a:spLocks noChangeAspect="1"/>
          </p:cNvSpPr>
          <p:nvPr/>
        </p:nvSpPr>
        <p:spPr bwMode="auto">
          <a:xfrm>
            <a:off x="2972530" y="5816647"/>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98" name="Freeform 324"/>
          <p:cNvSpPr>
            <a:spLocks noChangeAspect="1"/>
          </p:cNvSpPr>
          <p:nvPr/>
        </p:nvSpPr>
        <p:spPr bwMode="auto">
          <a:xfrm>
            <a:off x="2972530" y="5767117"/>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299" name="Freeform 325"/>
          <p:cNvSpPr>
            <a:spLocks noChangeAspect="1"/>
          </p:cNvSpPr>
          <p:nvPr/>
        </p:nvSpPr>
        <p:spPr bwMode="auto">
          <a:xfrm>
            <a:off x="3034442" y="3959272"/>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00" name="Freeform 326"/>
          <p:cNvSpPr>
            <a:spLocks noChangeAspect="1"/>
          </p:cNvSpPr>
          <p:nvPr/>
        </p:nvSpPr>
        <p:spPr bwMode="auto">
          <a:xfrm>
            <a:off x="3053016" y="4887959"/>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01" name="Freeform 327"/>
          <p:cNvSpPr>
            <a:spLocks noChangeAspect="1"/>
          </p:cNvSpPr>
          <p:nvPr/>
        </p:nvSpPr>
        <p:spPr bwMode="auto">
          <a:xfrm>
            <a:off x="2991104" y="5519467"/>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02" name="Freeform 328"/>
          <p:cNvSpPr>
            <a:spLocks noChangeAspect="1"/>
          </p:cNvSpPr>
          <p:nvPr/>
        </p:nvSpPr>
        <p:spPr bwMode="auto">
          <a:xfrm>
            <a:off x="2898235" y="5804264"/>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03" name="Freeform 329"/>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04" name="Freeform 330"/>
          <p:cNvSpPr>
            <a:spLocks noChangeAspect="1"/>
          </p:cNvSpPr>
          <p:nvPr/>
        </p:nvSpPr>
        <p:spPr bwMode="auto">
          <a:xfrm>
            <a:off x="2966339" y="585998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05" name="Freeform 331"/>
          <p:cNvSpPr>
            <a:spLocks noChangeAspect="1"/>
          </p:cNvSpPr>
          <p:nvPr/>
        </p:nvSpPr>
        <p:spPr bwMode="auto">
          <a:xfrm>
            <a:off x="2811557" y="4683648"/>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06" name="Freeform 332"/>
          <p:cNvSpPr>
            <a:spLocks noChangeAspect="1"/>
          </p:cNvSpPr>
          <p:nvPr/>
        </p:nvSpPr>
        <p:spPr bwMode="auto">
          <a:xfrm>
            <a:off x="2947765" y="5699013"/>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07" name="Freeform 333"/>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08" name="Freeform 334"/>
          <p:cNvSpPr>
            <a:spLocks noChangeAspect="1"/>
          </p:cNvSpPr>
          <p:nvPr/>
        </p:nvSpPr>
        <p:spPr bwMode="auto">
          <a:xfrm>
            <a:off x="2861087" y="494368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09" name="Freeform 335"/>
          <p:cNvSpPr>
            <a:spLocks noChangeAspect="1"/>
          </p:cNvSpPr>
          <p:nvPr/>
        </p:nvSpPr>
        <p:spPr bwMode="auto">
          <a:xfrm>
            <a:off x="2947765" y="5581379"/>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10" name="Freeform 336"/>
          <p:cNvSpPr>
            <a:spLocks noChangeAspect="1"/>
          </p:cNvSpPr>
          <p:nvPr/>
        </p:nvSpPr>
        <p:spPr bwMode="auto">
          <a:xfrm>
            <a:off x="2960147" y="5798073"/>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11" name="Freeform 337"/>
          <p:cNvSpPr>
            <a:spLocks noChangeAspect="1"/>
          </p:cNvSpPr>
          <p:nvPr/>
        </p:nvSpPr>
        <p:spPr bwMode="auto">
          <a:xfrm>
            <a:off x="3096355" y="531515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12" name="Freeform 338"/>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13" name="Freeform 339"/>
          <p:cNvSpPr>
            <a:spLocks noChangeAspect="1"/>
          </p:cNvSpPr>
          <p:nvPr/>
        </p:nvSpPr>
        <p:spPr bwMode="auto">
          <a:xfrm>
            <a:off x="3053016" y="504274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14" name="Freeform 340"/>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15" name="Freeform 341"/>
          <p:cNvSpPr>
            <a:spLocks noChangeAspect="1"/>
          </p:cNvSpPr>
          <p:nvPr/>
        </p:nvSpPr>
        <p:spPr bwMode="auto">
          <a:xfrm>
            <a:off x="2978721" y="563710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16" name="Freeform 342"/>
          <p:cNvSpPr>
            <a:spLocks noChangeAspect="1"/>
          </p:cNvSpPr>
          <p:nvPr/>
        </p:nvSpPr>
        <p:spPr bwMode="auto">
          <a:xfrm>
            <a:off x="2966339" y="5878559"/>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17" name="Freeform 343"/>
          <p:cNvSpPr>
            <a:spLocks noChangeAspect="1"/>
          </p:cNvSpPr>
          <p:nvPr/>
        </p:nvSpPr>
        <p:spPr bwMode="auto">
          <a:xfrm>
            <a:off x="2811557" y="519133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18" name="Freeform 344"/>
          <p:cNvSpPr>
            <a:spLocks noChangeAspect="1"/>
          </p:cNvSpPr>
          <p:nvPr/>
        </p:nvSpPr>
        <p:spPr bwMode="auto">
          <a:xfrm>
            <a:off x="2984912" y="576092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19" name="Freeform 345"/>
          <p:cNvSpPr>
            <a:spLocks noChangeAspect="1"/>
          </p:cNvSpPr>
          <p:nvPr/>
        </p:nvSpPr>
        <p:spPr bwMode="auto">
          <a:xfrm>
            <a:off x="2997295" y="5649483"/>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20" name="Freeform 346"/>
          <p:cNvSpPr>
            <a:spLocks noChangeAspect="1"/>
          </p:cNvSpPr>
          <p:nvPr/>
        </p:nvSpPr>
        <p:spPr bwMode="auto">
          <a:xfrm>
            <a:off x="2966339" y="4980828"/>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21" name="Freeform 347"/>
          <p:cNvSpPr>
            <a:spLocks noChangeAspect="1"/>
          </p:cNvSpPr>
          <p:nvPr/>
        </p:nvSpPr>
        <p:spPr bwMode="auto">
          <a:xfrm>
            <a:off x="2997295" y="5822838"/>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22" name="Freeform 348"/>
          <p:cNvSpPr>
            <a:spLocks noChangeAspect="1"/>
          </p:cNvSpPr>
          <p:nvPr/>
        </p:nvSpPr>
        <p:spPr bwMode="auto">
          <a:xfrm>
            <a:off x="2991104" y="5599953"/>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23" name="Freeform 349"/>
          <p:cNvSpPr>
            <a:spLocks noChangeAspect="1"/>
          </p:cNvSpPr>
          <p:nvPr/>
        </p:nvSpPr>
        <p:spPr bwMode="auto">
          <a:xfrm>
            <a:off x="3053016" y="5655674"/>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24" name="Freeform 350"/>
          <p:cNvSpPr>
            <a:spLocks noChangeAspect="1"/>
          </p:cNvSpPr>
          <p:nvPr/>
        </p:nvSpPr>
        <p:spPr bwMode="auto">
          <a:xfrm>
            <a:off x="2953956" y="5841412"/>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25" name="Freeform 351"/>
          <p:cNvSpPr>
            <a:spLocks noChangeAspect="1"/>
          </p:cNvSpPr>
          <p:nvPr/>
        </p:nvSpPr>
        <p:spPr bwMode="auto">
          <a:xfrm>
            <a:off x="3015869" y="4980828"/>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26" name="Freeform 352"/>
          <p:cNvSpPr>
            <a:spLocks noChangeAspect="1"/>
          </p:cNvSpPr>
          <p:nvPr/>
        </p:nvSpPr>
        <p:spPr bwMode="auto">
          <a:xfrm>
            <a:off x="2997295" y="5525658"/>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27" name="Freeform 353"/>
          <p:cNvSpPr>
            <a:spLocks noChangeAspect="1"/>
          </p:cNvSpPr>
          <p:nvPr/>
        </p:nvSpPr>
        <p:spPr bwMode="auto">
          <a:xfrm>
            <a:off x="2984912" y="571139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28" name="Freeform 354"/>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29" name="Freeform 355"/>
          <p:cNvSpPr>
            <a:spLocks noChangeAspect="1"/>
          </p:cNvSpPr>
          <p:nvPr/>
        </p:nvSpPr>
        <p:spPr bwMode="auto">
          <a:xfrm>
            <a:off x="3015869" y="568663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30" name="Freeform 356"/>
          <p:cNvSpPr>
            <a:spLocks noChangeAspect="1"/>
          </p:cNvSpPr>
          <p:nvPr/>
        </p:nvSpPr>
        <p:spPr bwMode="auto">
          <a:xfrm>
            <a:off x="2972530" y="585998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31" name="Freeform 357"/>
          <p:cNvSpPr>
            <a:spLocks noChangeAspect="1"/>
          </p:cNvSpPr>
          <p:nvPr/>
        </p:nvSpPr>
        <p:spPr bwMode="auto">
          <a:xfrm>
            <a:off x="3145885" y="4937489"/>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32" name="Freeform 358"/>
          <p:cNvSpPr>
            <a:spLocks noChangeAspect="1"/>
          </p:cNvSpPr>
          <p:nvPr/>
        </p:nvSpPr>
        <p:spPr bwMode="auto">
          <a:xfrm>
            <a:off x="3003486" y="5457554"/>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33" name="Freeform 359"/>
          <p:cNvSpPr>
            <a:spLocks noChangeAspect="1"/>
          </p:cNvSpPr>
          <p:nvPr/>
        </p:nvSpPr>
        <p:spPr bwMode="auto">
          <a:xfrm>
            <a:off x="3022060" y="4857003"/>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34" name="Freeform 360"/>
          <p:cNvSpPr>
            <a:spLocks noChangeAspect="1"/>
          </p:cNvSpPr>
          <p:nvPr/>
        </p:nvSpPr>
        <p:spPr bwMode="auto">
          <a:xfrm>
            <a:off x="2984912" y="5674248"/>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35" name="Freeform 361"/>
          <p:cNvSpPr>
            <a:spLocks noChangeAspect="1"/>
          </p:cNvSpPr>
          <p:nvPr/>
        </p:nvSpPr>
        <p:spPr bwMode="auto">
          <a:xfrm>
            <a:off x="2904426" y="494368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36" name="Freeform 362"/>
          <p:cNvSpPr>
            <a:spLocks noChangeAspect="1"/>
          </p:cNvSpPr>
          <p:nvPr/>
        </p:nvSpPr>
        <p:spPr bwMode="auto">
          <a:xfrm>
            <a:off x="2811557" y="516656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37" name="Freeform 363"/>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38" name="Freeform 364"/>
          <p:cNvSpPr>
            <a:spLocks noChangeAspect="1"/>
          </p:cNvSpPr>
          <p:nvPr/>
        </p:nvSpPr>
        <p:spPr bwMode="auto">
          <a:xfrm>
            <a:off x="2303875" y="501797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39" name="Freeform 365"/>
          <p:cNvSpPr>
            <a:spLocks noChangeAspect="1"/>
          </p:cNvSpPr>
          <p:nvPr/>
        </p:nvSpPr>
        <p:spPr bwMode="auto">
          <a:xfrm>
            <a:off x="2706306" y="543898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40" name="Freeform 366"/>
          <p:cNvSpPr>
            <a:spLocks noChangeAspect="1"/>
          </p:cNvSpPr>
          <p:nvPr/>
        </p:nvSpPr>
        <p:spPr bwMode="auto">
          <a:xfrm>
            <a:off x="2848705" y="568663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41" name="Freeform 367"/>
          <p:cNvSpPr>
            <a:spLocks noChangeAspect="1"/>
          </p:cNvSpPr>
          <p:nvPr/>
        </p:nvSpPr>
        <p:spPr bwMode="auto">
          <a:xfrm>
            <a:off x="3164459" y="4584588"/>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42" name="Freeform 368"/>
          <p:cNvSpPr>
            <a:spLocks noChangeAspect="1"/>
          </p:cNvSpPr>
          <p:nvPr/>
        </p:nvSpPr>
        <p:spPr bwMode="auto">
          <a:xfrm>
            <a:off x="3009677" y="5253243"/>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43" name="Freeform 369"/>
          <p:cNvSpPr>
            <a:spLocks noChangeAspect="1"/>
          </p:cNvSpPr>
          <p:nvPr/>
        </p:nvSpPr>
        <p:spPr bwMode="auto">
          <a:xfrm>
            <a:off x="2953956" y="5729969"/>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44" name="Freeform 370"/>
          <p:cNvSpPr>
            <a:spLocks noChangeAspect="1"/>
          </p:cNvSpPr>
          <p:nvPr/>
        </p:nvSpPr>
        <p:spPr bwMode="auto">
          <a:xfrm>
            <a:off x="3028251" y="5618527"/>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45" name="Freeform 371"/>
          <p:cNvSpPr>
            <a:spLocks noChangeAspect="1"/>
          </p:cNvSpPr>
          <p:nvPr/>
        </p:nvSpPr>
        <p:spPr bwMode="auto">
          <a:xfrm>
            <a:off x="2984912" y="5847603"/>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46" name="Freeform 372"/>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47" name="Freeform 373"/>
          <p:cNvSpPr>
            <a:spLocks noChangeAspect="1"/>
          </p:cNvSpPr>
          <p:nvPr/>
        </p:nvSpPr>
        <p:spPr bwMode="auto">
          <a:xfrm>
            <a:off x="3232562" y="5333729"/>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48" name="Freeform 374"/>
          <p:cNvSpPr>
            <a:spLocks noChangeAspect="1"/>
          </p:cNvSpPr>
          <p:nvPr/>
        </p:nvSpPr>
        <p:spPr bwMode="auto">
          <a:xfrm>
            <a:off x="2830131" y="5606144"/>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49" name="Freeform 375"/>
          <p:cNvSpPr>
            <a:spLocks noChangeAspect="1"/>
          </p:cNvSpPr>
          <p:nvPr/>
        </p:nvSpPr>
        <p:spPr bwMode="auto">
          <a:xfrm>
            <a:off x="3275901" y="5525658"/>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50" name="Freeform 376"/>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51" name="Freeform 377"/>
          <p:cNvSpPr>
            <a:spLocks noChangeAspect="1"/>
          </p:cNvSpPr>
          <p:nvPr/>
        </p:nvSpPr>
        <p:spPr bwMode="auto">
          <a:xfrm>
            <a:off x="3046825" y="5767117"/>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52" name="Freeform 378"/>
          <p:cNvSpPr>
            <a:spLocks noChangeAspect="1"/>
          </p:cNvSpPr>
          <p:nvPr/>
        </p:nvSpPr>
        <p:spPr bwMode="auto">
          <a:xfrm>
            <a:off x="3213989" y="5476128"/>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53" name="Freeform 379"/>
          <p:cNvSpPr>
            <a:spLocks noChangeAspect="1"/>
          </p:cNvSpPr>
          <p:nvPr/>
        </p:nvSpPr>
        <p:spPr bwMode="auto">
          <a:xfrm>
            <a:off x="3399726" y="543898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54" name="Freeform 380"/>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55" name="Freeform 381"/>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56" name="Freeform 382"/>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57" name="Freeform 383"/>
          <p:cNvSpPr>
            <a:spLocks noChangeAspect="1"/>
          </p:cNvSpPr>
          <p:nvPr/>
        </p:nvSpPr>
        <p:spPr bwMode="auto">
          <a:xfrm>
            <a:off x="3090164" y="5624718"/>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58" name="Freeform 384"/>
          <p:cNvSpPr>
            <a:spLocks noChangeAspect="1"/>
          </p:cNvSpPr>
          <p:nvPr/>
        </p:nvSpPr>
        <p:spPr bwMode="auto">
          <a:xfrm>
            <a:off x="3040634" y="5729969"/>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59" name="Freeform 385"/>
          <p:cNvSpPr>
            <a:spLocks noChangeAspect="1"/>
          </p:cNvSpPr>
          <p:nvPr/>
        </p:nvSpPr>
        <p:spPr bwMode="auto">
          <a:xfrm>
            <a:off x="2966339" y="481985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60" name="Freeform 386"/>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61" name="Freeform 387"/>
          <p:cNvSpPr>
            <a:spLocks noChangeAspect="1"/>
          </p:cNvSpPr>
          <p:nvPr/>
        </p:nvSpPr>
        <p:spPr bwMode="auto">
          <a:xfrm>
            <a:off x="2910617" y="5779499"/>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62" name="Freeform 388"/>
          <p:cNvSpPr>
            <a:spLocks noChangeAspect="1"/>
          </p:cNvSpPr>
          <p:nvPr/>
        </p:nvSpPr>
        <p:spPr bwMode="auto">
          <a:xfrm>
            <a:off x="2625820" y="5358494"/>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63" name="Freeform 389"/>
          <p:cNvSpPr>
            <a:spLocks noChangeAspect="1"/>
          </p:cNvSpPr>
          <p:nvPr/>
        </p:nvSpPr>
        <p:spPr bwMode="auto">
          <a:xfrm>
            <a:off x="2879661" y="573616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64" name="Freeform 390"/>
          <p:cNvSpPr>
            <a:spLocks noChangeAspect="1"/>
          </p:cNvSpPr>
          <p:nvPr/>
        </p:nvSpPr>
        <p:spPr bwMode="auto">
          <a:xfrm>
            <a:off x="2972530" y="5866177"/>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65" name="Freeform 391"/>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66" name="Freeform 392"/>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67" name="Freeform 393"/>
          <p:cNvSpPr>
            <a:spLocks noChangeAspect="1"/>
          </p:cNvSpPr>
          <p:nvPr/>
        </p:nvSpPr>
        <p:spPr bwMode="auto">
          <a:xfrm>
            <a:off x="2953956" y="5829029"/>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68" name="Freeform 394"/>
          <p:cNvSpPr>
            <a:spLocks noChangeAspect="1"/>
          </p:cNvSpPr>
          <p:nvPr/>
        </p:nvSpPr>
        <p:spPr bwMode="auto">
          <a:xfrm>
            <a:off x="2984912" y="5791882"/>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69" name="Freeform 395"/>
          <p:cNvSpPr>
            <a:spLocks noChangeAspect="1"/>
          </p:cNvSpPr>
          <p:nvPr/>
        </p:nvSpPr>
        <p:spPr bwMode="auto">
          <a:xfrm>
            <a:off x="2960147" y="5866177"/>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70" name="Freeform 396"/>
          <p:cNvSpPr>
            <a:spLocks noChangeAspect="1"/>
          </p:cNvSpPr>
          <p:nvPr/>
        </p:nvSpPr>
        <p:spPr bwMode="auto">
          <a:xfrm>
            <a:off x="2991104" y="5432789"/>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71" name="Freeform 397"/>
          <p:cNvSpPr>
            <a:spLocks noChangeAspect="1"/>
          </p:cNvSpPr>
          <p:nvPr/>
        </p:nvSpPr>
        <p:spPr bwMode="auto">
          <a:xfrm>
            <a:off x="2984912" y="5816647"/>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72" name="Freeform 398"/>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73" name="Freeform 399"/>
          <p:cNvSpPr>
            <a:spLocks noChangeAspect="1"/>
          </p:cNvSpPr>
          <p:nvPr/>
        </p:nvSpPr>
        <p:spPr bwMode="auto">
          <a:xfrm>
            <a:off x="2910617" y="573616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74" name="Freeform 400"/>
          <p:cNvSpPr>
            <a:spLocks noChangeAspect="1"/>
          </p:cNvSpPr>
          <p:nvPr/>
        </p:nvSpPr>
        <p:spPr bwMode="auto">
          <a:xfrm>
            <a:off x="2972530" y="585998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75" name="Freeform 401"/>
          <p:cNvSpPr>
            <a:spLocks noChangeAspect="1"/>
          </p:cNvSpPr>
          <p:nvPr/>
        </p:nvSpPr>
        <p:spPr bwMode="auto">
          <a:xfrm>
            <a:off x="2984912" y="5655674"/>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76" name="Freeform 402"/>
          <p:cNvSpPr>
            <a:spLocks noChangeAspect="1"/>
          </p:cNvSpPr>
          <p:nvPr/>
        </p:nvSpPr>
        <p:spPr bwMode="auto">
          <a:xfrm>
            <a:off x="2997295" y="538945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77" name="Freeform 403"/>
          <p:cNvSpPr>
            <a:spLocks noChangeAspect="1"/>
          </p:cNvSpPr>
          <p:nvPr/>
        </p:nvSpPr>
        <p:spPr bwMode="auto">
          <a:xfrm>
            <a:off x="2842514" y="5593762"/>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78" name="Freeform 404"/>
          <p:cNvSpPr>
            <a:spLocks noChangeAspect="1"/>
          </p:cNvSpPr>
          <p:nvPr/>
        </p:nvSpPr>
        <p:spPr bwMode="auto">
          <a:xfrm>
            <a:off x="3009677" y="4764134"/>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79" name="Freeform 405"/>
          <p:cNvSpPr>
            <a:spLocks noChangeAspect="1"/>
          </p:cNvSpPr>
          <p:nvPr/>
        </p:nvSpPr>
        <p:spPr bwMode="auto">
          <a:xfrm>
            <a:off x="2966339" y="4832238"/>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80" name="Freeform 406"/>
          <p:cNvSpPr>
            <a:spLocks noChangeAspect="1"/>
          </p:cNvSpPr>
          <p:nvPr/>
        </p:nvSpPr>
        <p:spPr bwMode="auto">
          <a:xfrm>
            <a:off x="3170650" y="5296582"/>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81" name="Freeform 407"/>
          <p:cNvSpPr>
            <a:spLocks noChangeAspect="1"/>
          </p:cNvSpPr>
          <p:nvPr/>
        </p:nvSpPr>
        <p:spPr bwMode="auto">
          <a:xfrm>
            <a:off x="2873470" y="5754734"/>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82" name="Freeform 409"/>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83" name="Freeform 410"/>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84" name="Freeform 411"/>
          <p:cNvSpPr>
            <a:spLocks noChangeAspect="1"/>
          </p:cNvSpPr>
          <p:nvPr/>
        </p:nvSpPr>
        <p:spPr bwMode="auto">
          <a:xfrm>
            <a:off x="2916809" y="5773308"/>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85" name="Freeform 412"/>
          <p:cNvSpPr>
            <a:spLocks noChangeAspect="1"/>
          </p:cNvSpPr>
          <p:nvPr/>
        </p:nvSpPr>
        <p:spPr bwMode="auto">
          <a:xfrm>
            <a:off x="2916809" y="5829029"/>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86" name="Freeform 413"/>
          <p:cNvSpPr>
            <a:spLocks noChangeAspect="1"/>
          </p:cNvSpPr>
          <p:nvPr/>
        </p:nvSpPr>
        <p:spPr bwMode="auto">
          <a:xfrm>
            <a:off x="2991104" y="571139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87" name="Freeform 414"/>
          <p:cNvSpPr>
            <a:spLocks noChangeAspect="1"/>
          </p:cNvSpPr>
          <p:nvPr/>
        </p:nvSpPr>
        <p:spPr bwMode="auto">
          <a:xfrm>
            <a:off x="3028251" y="4906533"/>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88" name="Freeform 415"/>
          <p:cNvSpPr>
            <a:spLocks noChangeAspect="1"/>
          </p:cNvSpPr>
          <p:nvPr/>
        </p:nvSpPr>
        <p:spPr bwMode="auto">
          <a:xfrm>
            <a:off x="2991104" y="5457554"/>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89" name="Freeform 416"/>
          <p:cNvSpPr>
            <a:spLocks noChangeAspect="1"/>
          </p:cNvSpPr>
          <p:nvPr/>
        </p:nvSpPr>
        <p:spPr bwMode="auto">
          <a:xfrm>
            <a:off x="2693924" y="5556614"/>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90" name="Freeform 417"/>
          <p:cNvSpPr>
            <a:spLocks noChangeAspect="1"/>
          </p:cNvSpPr>
          <p:nvPr/>
        </p:nvSpPr>
        <p:spPr bwMode="auto">
          <a:xfrm>
            <a:off x="3275901" y="506750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91" name="Freeform 418"/>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92" name="Freeform 419"/>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93" name="Freeform 420"/>
          <p:cNvSpPr>
            <a:spLocks noChangeAspect="1"/>
          </p:cNvSpPr>
          <p:nvPr/>
        </p:nvSpPr>
        <p:spPr bwMode="auto">
          <a:xfrm>
            <a:off x="2966339" y="5872368"/>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94" name="Freeform 421"/>
          <p:cNvSpPr>
            <a:spLocks noChangeAspect="1"/>
          </p:cNvSpPr>
          <p:nvPr/>
        </p:nvSpPr>
        <p:spPr bwMode="auto">
          <a:xfrm>
            <a:off x="2427700" y="467126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95" name="Freeform 422"/>
          <p:cNvSpPr>
            <a:spLocks noChangeAspect="1"/>
          </p:cNvSpPr>
          <p:nvPr/>
        </p:nvSpPr>
        <p:spPr bwMode="auto">
          <a:xfrm>
            <a:off x="2941574" y="583522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96" name="Freeform 423"/>
          <p:cNvSpPr>
            <a:spLocks noChangeAspect="1"/>
          </p:cNvSpPr>
          <p:nvPr/>
        </p:nvSpPr>
        <p:spPr bwMode="auto">
          <a:xfrm>
            <a:off x="2873470" y="5655674"/>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97" name="Freeform 424"/>
          <p:cNvSpPr>
            <a:spLocks noChangeAspect="1"/>
          </p:cNvSpPr>
          <p:nvPr/>
        </p:nvSpPr>
        <p:spPr bwMode="auto">
          <a:xfrm>
            <a:off x="2842514" y="5575188"/>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98" name="Freeform 425"/>
          <p:cNvSpPr>
            <a:spLocks noChangeAspect="1"/>
          </p:cNvSpPr>
          <p:nvPr/>
        </p:nvSpPr>
        <p:spPr bwMode="auto">
          <a:xfrm>
            <a:off x="2873470" y="548851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399" name="Freeform 426"/>
          <p:cNvSpPr>
            <a:spLocks noChangeAspect="1"/>
          </p:cNvSpPr>
          <p:nvPr/>
        </p:nvSpPr>
        <p:spPr bwMode="auto">
          <a:xfrm>
            <a:off x="2762028" y="5222287"/>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00" name="Freeform 427"/>
          <p:cNvSpPr>
            <a:spLocks noChangeAspect="1"/>
          </p:cNvSpPr>
          <p:nvPr/>
        </p:nvSpPr>
        <p:spPr bwMode="auto">
          <a:xfrm>
            <a:off x="2966339" y="481985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01" name="Freeform 428"/>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02" name="Freeform 429"/>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03" name="Freeform 430"/>
          <p:cNvSpPr>
            <a:spLocks noChangeAspect="1"/>
          </p:cNvSpPr>
          <p:nvPr/>
        </p:nvSpPr>
        <p:spPr bwMode="auto">
          <a:xfrm>
            <a:off x="2972530" y="5791882"/>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04" name="Freeform 431"/>
          <p:cNvSpPr>
            <a:spLocks noChangeAspect="1"/>
          </p:cNvSpPr>
          <p:nvPr/>
        </p:nvSpPr>
        <p:spPr bwMode="auto">
          <a:xfrm>
            <a:off x="2991104" y="5500893"/>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05" name="Freeform 432"/>
          <p:cNvSpPr>
            <a:spLocks noChangeAspect="1"/>
          </p:cNvSpPr>
          <p:nvPr/>
        </p:nvSpPr>
        <p:spPr bwMode="auto">
          <a:xfrm>
            <a:off x="2997295" y="5228478"/>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06" name="Freeform 433"/>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07" name="Freeform 434"/>
          <p:cNvSpPr>
            <a:spLocks noChangeAspect="1"/>
          </p:cNvSpPr>
          <p:nvPr/>
        </p:nvSpPr>
        <p:spPr bwMode="auto">
          <a:xfrm>
            <a:off x="3449256" y="4658883"/>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08" name="Freeform 435"/>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09" name="Freeform 436"/>
          <p:cNvSpPr>
            <a:spLocks noChangeAspect="1"/>
          </p:cNvSpPr>
          <p:nvPr/>
        </p:nvSpPr>
        <p:spPr bwMode="auto">
          <a:xfrm>
            <a:off x="2786792" y="5556614"/>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10" name="Freeform 437"/>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11" name="Freeform 438"/>
          <p:cNvSpPr>
            <a:spLocks noChangeAspect="1"/>
          </p:cNvSpPr>
          <p:nvPr/>
        </p:nvSpPr>
        <p:spPr bwMode="auto">
          <a:xfrm>
            <a:off x="3467830" y="4906533"/>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12" name="Freeform 439"/>
          <p:cNvSpPr>
            <a:spLocks noChangeAspect="1"/>
          </p:cNvSpPr>
          <p:nvPr/>
        </p:nvSpPr>
        <p:spPr bwMode="auto">
          <a:xfrm>
            <a:off x="3294475" y="5296582"/>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13" name="Freeform 440"/>
          <p:cNvSpPr>
            <a:spLocks noChangeAspect="1"/>
          </p:cNvSpPr>
          <p:nvPr/>
        </p:nvSpPr>
        <p:spPr bwMode="auto">
          <a:xfrm>
            <a:off x="3015869" y="5618527"/>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14" name="Freeform 441"/>
          <p:cNvSpPr>
            <a:spLocks noChangeAspect="1"/>
          </p:cNvSpPr>
          <p:nvPr/>
        </p:nvSpPr>
        <p:spPr bwMode="auto">
          <a:xfrm>
            <a:off x="2947765" y="5717587"/>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15" name="Freeform 442"/>
          <p:cNvSpPr>
            <a:spLocks noChangeAspect="1"/>
          </p:cNvSpPr>
          <p:nvPr/>
        </p:nvSpPr>
        <p:spPr bwMode="auto">
          <a:xfrm>
            <a:off x="2972530" y="5798073"/>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16" name="Freeform 443"/>
          <p:cNvSpPr>
            <a:spLocks noChangeAspect="1"/>
          </p:cNvSpPr>
          <p:nvPr/>
        </p:nvSpPr>
        <p:spPr bwMode="auto">
          <a:xfrm>
            <a:off x="3022060" y="5618527"/>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17" name="Freeform 444"/>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18" name="Freeform 445"/>
          <p:cNvSpPr>
            <a:spLocks noChangeAspect="1"/>
          </p:cNvSpPr>
          <p:nvPr/>
        </p:nvSpPr>
        <p:spPr bwMode="auto">
          <a:xfrm>
            <a:off x="3325431" y="5259434"/>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19" name="Freeform 446"/>
          <p:cNvSpPr>
            <a:spLocks noChangeAspect="1"/>
          </p:cNvSpPr>
          <p:nvPr/>
        </p:nvSpPr>
        <p:spPr bwMode="auto">
          <a:xfrm>
            <a:off x="3232562" y="546374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20" name="Freeform 447"/>
          <p:cNvSpPr>
            <a:spLocks noChangeAspect="1"/>
          </p:cNvSpPr>
          <p:nvPr/>
        </p:nvSpPr>
        <p:spPr bwMode="auto">
          <a:xfrm>
            <a:off x="3628802" y="5352303"/>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21" name="Freeform 448"/>
          <p:cNvSpPr>
            <a:spLocks noChangeAspect="1"/>
          </p:cNvSpPr>
          <p:nvPr/>
        </p:nvSpPr>
        <p:spPr bwMode="auto">
          <a:xfrm>
            <a:off x="3003486" y="566186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22" name="Freeform 449"/>
          <p:cNvSpPr>
            <a:spLocks noChangeAspect="1"/>
          </p:cNvSpPr>
          <p:nvPr/>
        </p:nvSpPr>
        <p:spPr bwMode="auto">
          <a:xfrm>
            <a:off x="3034442" y="5271817"/>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23" name="Freeform 450"/>
          <p:cNvSpPr>
            <a:spLocks noChangeAspect="1"/>
          </p:cNvSpPr>
          <p:nvPr/>
        </p:nvSpPr>
        <p:spPr bwMode="auto">
          <a:xfrm>
            <a:off x="2966339" y="4863194"/>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24" name="Freeform 451"/>
          <p:cNvSpPr>
            <a:spLocks noChangeAspect="1"/>
          </p:cNvSpPr>
          <p:nvPr/>
        </p:nvSpPr>
        <p:spPr bwMode="auto">
          <a:xfrm>
            <a:off x="2854896" y="5581379"/>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25" name="Freeform 452"/>
          <p:cNvSpPr>
            <a:spLocks noChangeAspect="1"/>
          </p:cNvSpPr>
          <p:nvPr/>
        </p:nvSpPr>
        <p:spPr bwMode="auto">
          <a:xfrm>
            <a:off x="2854896" y="5550423"/>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26" name="Freeform 453"/>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27" name="Freeform 454"/>
          <p:cNvSpPr>
            <a:spLocks noChangeAspect="1"/>
          </p:cNvSpPr>
          <p:nvPr/>
        </p:nvSpPr>
        <p:spPr bwMode="auto">
          <a:xfrm>
            <a:off x="2755836" y="519133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28" name="Freeform 455"/>
          <p:cNvSpPr>
            <a:spLocks noChangeAspect="1"/>
          </p:cNvSpPr>
          <p:nvPr/>
        </p:nvSpPr>
        <p:spPr bwMode="auto">
          <a:xfrm>
            <a:off x="2842514" y="558757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29" name="Freeform 456"/>
          <p:cNvSpPr>
            <a:spLocks noChangeAspect="1"/>
          </p:cNvSpPr>
          <p:nvPr/>
        </p:nvSpPr>
        <p:spPr bwMode="auto">
          <a:xfrm>
            <a:off x="2805366" y="5346112"/>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30" name="Freeform 457"/>
          <p:cNvSpPr>
            <a:spLocks noChangeAspect="1"/>
          </p:cNvSpPr>
          <p:nvPr/>
        </p:nvSpPr>
        <p:spPr bwMode="auto">
          <a:xfrm>
            <a:off x="2947765" y="5866177"/>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31" name="Freeform 458"/>
          <p:cNvSpPr>
            <a:spLocks noChangeAspect="1"/>
          </p:cNvSpPr>
          <p:nvPr/>
        </p:nvSpPr>
        <p:spPr bwMode="auto">
          <a:xfrm>
            <a:off x="2966339" y="4553632"/>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32" name="Freeform 459"/>
          <p:cNvSpPr>
            <a:spLocks noChangeAspect="1"/>
          </p:cNvSpPr>
          <p:nvPr/>
        </p:nvSpPr>
        <p:spPr bwMode="auto">
          <a:xfrm>
            <a:off x="2997295" y="5779499"/>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33" name="Freeform 460"/>
          <p:cNvSpPr>
            <a:spLocks noChangeAspect="1"/>
          </p:cNvSpPr>
          <p:nvPr/>
        </p:nvSpPr>
        <p:spPr bwMode="auto">
          <a:xfrm>
            <a:off x="2947765" y="5822838"/>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34" name="Freeform 461"/>
          <p:cNvSpPr>
            <a:spLocks noChangeAspect="1"/>
          </p:cNvSpPr>
          <p:nvPr/>
        </p:nvSpPr>
        <p:spPr bwMode="auto">
          <a:xfrm>
            <a:off x="3362579" y="5197522"/>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35" name="Freeform 462"/>
          <p:cNvSpPr>
            <a:spLocks noChangeAspect="1"/>
          </p:cNvSpPr>
          <p:nvPr/>
        </p:nvSpPr>
        <p:spPr bwMode="auto">
          <a:xfrm>
            <a:off x="2935382" y="5829029"/>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36" name="Freeform 463"/>
          <p:cNvSpPr>
            <a:spLocks noChangeAspect="1"/>
          </p:cNvSpPr>
          <p:nvPr/>
        </p:nvSpPr>
        <p:spPr bwMode="auto">
          <a:xfrm>
            <a:off x="2910617" y="5748543"/>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37" name="Freeform 464"/>
          <p:cNvSpPr>
            <a:spLocks noChangeAspect="1"/>
          </p:cNvSpPr>
          <p:nvPr/>
        </p:nvSpPr>
        <p:spPr bwMode="auto">
          <a:xfrm>
            <a:off x="2898235" y="5723778"/>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38" name="Freeform 465"/>
          <p:cNvSpPr>
            <a:spLocks noChangeAspect="1"/>
          </p:cNvSpPr>
          <p:nvPr/>
        </p:nvSpPr>
        <p:spPr bwMode="auto">
          <a:xfrm>
            <a:off x="3139694" y="546374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39" name="Freeform 466"/>
          <p:cNvSpPr>
            <a:spLocks noChangeAspect="1"/>
          </p:cNvSpPr>
          <p:nvPr/>
        </p:nvSpPr>
        <p:spPr bwMode="auto">
          <a:xfrm>
            <a:off x="2762028" y="5420407"/>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40" name="Freeform 467"/>
          <p:cNvSpPr>
            <a:spLocks noChangeAspect="1"/>
          </p:cNvSpPr>
          <p:nvPr/>
        </p:nvSpPr>
        <p:spPr bwMode="auto">
          <a:xfrm>
            <a:off x="2749645" y="5203713"/>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41" name="Freeform 468"/>
          <p:cNvSpPr>
            <a:spLocks noChangeAspect="1"/>
          </p:cNvSpPr>
          <p:nvPr/>
        </p:nvSpPr>
        <p:spPr bwMode="auto">
          <a:xfrm>
            <a:off x="2681541" y="5098462"/>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42" name="Freeform 469"/>
          <p:cNvSpPr>
            <a:spLocks noChangeAspect="1"/>
          </p:cNvSpPr>
          <p:nvPr/>
        </p:nvSpPr>
        <p:spPr bwMode="auto">
          <a:xfrm>
            <a:off x="2966339" y="494368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43" name="Freeform 470"/>
          <p:cNvSpPr>
            <a:spLocks noChangeAspect="1"/>
          </p:cNvSpPr>
          <p:nvPr/>
        </p:nvSpPr>
        <p:spPr bwMode="auto">
          <a:xfrm>
            <a:off x="2743454" y="5531849"/>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44" name="Freeform 471"/>
          <p:cNvSpPr>
            <a:spLocks noChangeAspect="1"/>
          </p:cNvSpPr>
          <p:nvPr/>
        </p:nvSpPr>
        <p:spPr bwMode="auto">
          <a:xfrm>
            <a:off x="2842514" y="5699013"/>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45" name="Freeform 472"/>
          <p:cNvSpPr>
            <a:spLocks noChangeAspect="1"/>
          </p:cNvSpPr>
          <p:nvPr/>
        </p:nvSpPr>
        <p:spPr bwMode="auto">
          <a:xfrm>
            <a:off x="2786792" y="5581379"/>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46" name="Freeform 473"/>
          <p:cNvSpPr>
            <a:spLocks noChangeAspect="1"/>
          </p:cNvSpPr>
          <p:nvPr/>
        </p:nvSpPr>
        <p:spPr bwMode="auto">
          <a:xfrm>
            <a:off x="3412109" y="5432789"/>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47" name="Freeform 474"/>
          <p:cNvSpPr>
            <a:spLocks noChangeAspect="1"/>
          </p:cNvSpPr>
          <p:nvPr/>
        </p:nvSpPr>
        <p:spPr bwMode="auto">
          <a:xfrm>
            <a:off x="2916809" y="5804264"/>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48" name="Freeform 475"/>
          <p:cNvSpPr>
            <a:spLocks noChangeAspect="1"/>
          </p:cNvSpPr>
          <p:nvPr/>
        </p:nvSpPr>
        <p:spPr bwMode="auto">
          <a:xfrm>
            <a:off x="2879661" y="5742352"/>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49" name="Freeform 476"/>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50" name="Freeform 477"/>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51" name="Freeform 478"/>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52" name="Freeform 479"/>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53" name="Freeform 480"/>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54" name="Freeform 481"/>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55" name="Freeform 482"/>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56" name="Freeform 483"/>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57" name="Freeform 484"/>
          <p:cNvSpPr>
            <a:spLocks noChangeAspect="1"/>
          </p:cNvSpPr>
          <p:nvPr/>
        </p:nvSpPr>
        <p:spPr bwMode="auto">
          <a:xfrm>
            <a:off x="2997295" y="5822838"/>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58" name="Freeform 485"/>
          <p:cNvSpPr>
            <a:spLocks noChangeAspect="1"/>
          </p:cNvSpPr>
          <p:nvPr/>
        </p:nvSpPr>
        <p:spPr bwMode="auto">
          <a:xfrm>
            <a:off x="2984912" y="5841412"/>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59" name="Freeform 486"/>
          <p:cNvSpPr>
            <a:spLocks noChangeAspect="1"/>
          </p:cNvSpPr>
          <p:nvPr/>
        </p:nvSpPr>
        <p:spPr bwMode="auto">
          <a:xfrm>
            <a:off x="2916809" y="5742352"/>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60" name="Freeform 487"/>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61" name="Freeform 488"/>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62" name="Freeform 489"/>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63" name="Freeform 490"/>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64" name="Freeform 491"/>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65" name="Freeform 492"/>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66" name="Freeform 493"/>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67" name="Freeform 494"/>
          <p:cNvSpPr>
            <a:spLocks noChangeAspect="1"/>
          </p:cNvSpPr>
          <p:nvPr/>
        </p:nvSpPr>
        <p:spPr bwMode="auto">
          <a:xfrm>
            <a:off x="2861087" y="5754734"/>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68" name="Freeform 495"/>
          <p:cNvSpPr>
            <a:spLocks noChangeAspect="1"/>
          </p:cNvSpPr>
          <p:nvPr/>
        </p:nvSpPr>
        <p:spPr bwMode="auto">
          <a:xfrm>
            <a:off x="2576290" y="4615544"/>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69" name="Freeform 496"/>
          <p:cNvSpPr>
            <a:spLocks noChangeAspect="1"/>
          </p:cNvSpPr>
          <p:nvPr/>
        </p:nvSpPr>
        <p:spPr bwMode="auto">
          <a:xfrm>
            <a:off x="2836322" y="5370877"/>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70" name="Freeform 497"/>
          <p:cNvSpPr>
            <a:spLocks noChangeAspect="1"/>
          </p:cNvSpPr>
          <p:nvPr/>
        </p:nvSpPr>
        <p:spPr bwMode="auto">
          <a:xfrm>
            <a:off x="2799175" y="5308964"/>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71" name="Freeform 498"/>
          <p:cNvSpPr>
            <a:spLocks noChangeAspect="1"/>
          </p:cNvSpPr>
          <p:nvPr/>
        </p:nvSpPr>
        <p:spPr bwMode="auto">
          <a:xfrm>
            <a:off x="2830131" y="5556614"/>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72" name="Freeform 499"/>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73" name="Freeform 500"/>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74" name="Freeform 501"/>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75" name="Freeform 502"/>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76" name="Freeform 503"/>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77" name="Freeform 504"/>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78" name="Freeform 505"/>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79" name="Freeform 506"/>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80" name="Freeform 507"/>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81" name="Freeform 508"/>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82" name="Freeform 509"/>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83" name="Freeform 510"/>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84" name="Freeform 511"/>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85" name="Freeform 512"/>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86" name="Freeform 513"/>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87" name="Freeform 514"/>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88" name="Freeform 515"/>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89" name="Freeform 516"/>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90" name="Freeform 517"/>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91" name="Freeform 518"/>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92" name="Freeform 519"/>
          <p:cNvSpPr>
            <a:spLocks noChangeAspect="1"/>
          </p:cNvSpPr>
          <p:nvPr/>
        </p:nvSpPr>
        <p:spPr bwMode="auto">
          <a:xfrm>
            <a:off x="2991104" y="57856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93" name="Freeform 520"/>
          <p:cNvSpPr>
            <a:spLocks noChangeAspect="1"/>
          </p:cNvSpPr>
          <p:nvPr/>
        </p:nvSpPr>
        <p:spPr bwMode="auto">
          <a:xfrm>
            <a:off x="2935382" y="5680439"/>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94" name="Freeform 521"/>
          <p:cNvSpPr>
            <a:spLocks noChangeAspect="1"/>
          </p:cNvSpPr>
          <p:nvPr/>
        </p:nvSpPr>
        <p:spPr bwMode="auto">
          <a:xfrm>
            <a:off x="2867279" y="543898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95" name="Freeform 522"/>
          <p:cNvSpPr>
            <a:spLocks noChangeAspect="1"/>
          </p:cNvSpPr>
          <p:nvPr/>
        </p:nvSpPr>
        <p:spPr bwMode="auto">
          <a:xfrm>
            <a:off x="2873470" y="5432789"/>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96" name="Freeform 523"/>
          <p:cNvSpPr>
            <a:spLocks noChangeAspect="1"/>
          </p:cNvSpPr>
          <p:nvPr/>
        </p:nvSpPr>
        <p:spPr bwMode="auto">
          <a:xfrm>
            <a:off x="2724880" y="459697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97" name="Freeform 524"/>
          <p:cNvSpPr>
            <a:spLocks noChangeAspect="1"/>
          </p:cNvSpPr>
          <p:nvPr/>
        </p:nvSpPr>
        <p:spPr bwMode="auto">
          <a:xfrm>
            <a:off x="2861087" y="5618527"/>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98" name="Freeform 525"/>
          <p:cNvSpPr>
            <a:spLocks noChangeAspect="1"/>
          </p:cNvSpPr>
          <p:nvPr/>
        </p:nvSpPr>
        <p:spPr bwMode="auto">
          <a:xfrm>
            <a:off x="2799175" y="5333729"/>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499" name="Freeform 526"/>
          <p:cNvSpPr>
            <a:spLocks noChangeAspect="1"/>
          </p:cNvSpPr>
          <p:nvPr/>
        </p:nvSpPr>
        <p:spPr bwMode="auto">
          <a:xfrm>
            <a:off x="2836322" y="5668057"/>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00" name="Freeform 527"/>
          <p:cNvSpPr>
            <a:spLocks noChangeAspect="1"/>
          </p:cNvSpPr>
          <p:nvPr/>
        </p:nvSpPr>
        <p:spPr bwMode="auto">
          <a:xfrm>
            <a:off x="2929191" y="5841412"/>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01" name="Freeform 528"/>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02" name="Freeform 529"/>
          <p:cNvSpPr>
            <a:spLocks noChangeAspect="1"/>
          </p:cNvSpPr>
          <p:nvPr/>
        </p:nvSpPr>
        <p:spPr bwMode="auto">
          <a:xfrm>
            <a:off x="2904426" y="5426598"/>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03" name="Freeform 530"/>
          <p:cNvSpPr>
            <a:spLocks noChangeAspect="1"/>
          </p:cNvSpPr>
          <p:nvPr/>
        </p:nvSpPr>
        <p:spPr bwMode="auto">
          <a:xfrm>
            <a:off x="2984912" y="5705204"/>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04" name="Freeform 531"/>
          <p:cNvSpPr>
            <a:spLocks noChangeAspect="1"/>
          </p:cNvSpPr>
          <p:nvPr/>
        </p:nvSpPr>
        <p:spPr bwMode="auto">
          <a:xfrm>
            <a:off x="2960147" y="585998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05" name="Freeform 532"/>
          <p:cNvSpPr>
            <a:spLocks noChangeAspect="1"/>
          </p:cNvSpPr>
          <p:nvPr/>
        </p:nvSpPr>
        <p:spPr bwMode="auto">
          <a:xfrm>
            <a:off x="2904426" y="558757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06" name="Freeform 533"/>
          <p:cNvSpPr>
            <a:spLocks noChangeAspect="1"/>
          </p:cNvSpPr>
          <p:nvPr/>
        </p:nvSpPr>
        <p:spPr bwMode="auto">
          <a:xfrm>
            <a:off x="2972530" y="585998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07" name="Freeform 534"/>
          <p:cNvSpPr>
            <a:spLocks noChangeAspect="1"/>
          </p:cNvSpPr>
          <p:nvPr/>
        </p:nvSpPr>
        <p:spPr bwMode="auto">
          <a:xfrm>
            <a:off x="2966339" y="491891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08" name="Freeform 535"/>
          <p:cNvSpPr>
            <a:spLocks noChangeAspect="1"/>
          </p:cNvSpPr>
          <p:nvPr/>
        </p:nvSpPr>
        <p:spPr bwMode="auto">
          <a:xfrm>
            <a:off x="3059207" y="5024167"/>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09" name="Freeform 536"/>
          <p:cNvSpPr>
            <a:spLocks noChangeAspect="1"/>
          </p:cNvSpPr>
          <p:nvPr/>
        </p:nvSpPr>
        <p:spPr bwMode="auto">
          <a:xfrm>
            <a:off x="2935382" y="5779499"/>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10" name="Freeform 537"/>
          <p:cNvSpPr>
            <a:spLocks noChangeAspect="1"/>
          </p:cNvSpPr>
          <p:nvPr/>
        </p:nvSpPr>
        <p:spPr bwMode="auto">
          <a:xfrm>
            <a:off x="2923000" y="5723778"/>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11" name="Freeform 538"/>
          <p:cNvSpPr>
            <a:spLocks noChangeAspect="1"/>
          </p:cNvSpPr>
          <p:nvPr/>
        </p:nvSpPr>
        <p:spPr bwMode="auto">
          <a:xfrm>
            <a:off x="2966339" y="5878559"/>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12" name="Freeform 539"/>
          <p:cNvSpPr>
            <a:spLocks noChangeAspect="1"/>
          </p:cNvSpPr>
          <p:nvPr/>
        </p:nvSpPr>
        <p:spPr bwMode="auto">
          <a:xfrm>
            <a:off x="2984912" y="5841412"/>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13" name="Freeform 540"/>
          <p:cNvSpPr>
            <a:spLocks noChangeAspect="1"/>
          </p:cNvSpPr>
          <p:nvPr/>
        </p:nvSpPr>
        <p:spPr bwMode="auto">
          <a:xfrm>
            <a:off x="3040634" y="5599953"/>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14" name="Freeform 541"/>
          <p:cNvSpPr>
            <a:spLocks noChangeAspect="1"/>
          </p:cNvSpPr>
          <p:nvPr/>
        </p:nvSpPr>
        <p:spPr bwMode="auto">
          <a:xfrm>
            <a:off x="2941574" y="57856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15" name="Freeform 542"/>
          <p:cNvSpPr>
            <a:spLocks noChangeAspect="1"/>
          </p:cNvSpPr>
          <p:nvPr/>
        </p:nvSpPr>
        <p:spPr bwMode="auto">
          <a:xfrm>
            <a:off x="2731071" y="514180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16" name="Freeform 543"/>
          <p:cNvSpPr>
            <a:spLocks noChangeAspect="1"/>
          </p:cNvSpPr>
          <p:nvPr/>
        </p:nvSpPr>
        <p:spPr bwMode="auto">
          <a:xfrm>
            <a:off x="2762028" y="506750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17" name="Freeform 544"/>
          <p:cNvSpPr>
            <a:spLocks noChangeAspect="1"/>
          </p:cNvSpPr>
          <p:nvPr/>
        </p:nvSpPr>
        <p:spPr bwMode="auto">
          <a:xfrm>
            <a:off x="2805366" y="5253243"/>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18" name="Freeform 545"/>
          <p:cNvSpPr>
            <a:spLocks noChangeAspect="1"/>
          </p:cNvSpPr>
          <p:nvPr/>
        </p:nvSpPr>
        <p:spPr bwMode="auto">
          <a:xfrm>
            <a:off x="2762028" y="5284199"/>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19" name="Freeform 546"/>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20" name="Freeform 547"/>
          <p:cNvSpPr>
            <a:spLocks noChangeAspect="1"/>
          </p:cNvSpPr>
          <p:nvPr/>
        </p:nvSpPr>
        <p:spPr bwMode="auto">
          <a:xfrm>
            <a:off x="2811557" y="5507084"/>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21" name="Freeform 548"/>
          <p:cNvSpPr>
            <a:spLocks noChangeAspect="1"/>
          </p:cNvSpPr>
          <p:nvPr/>
        </p:nvSpPr>
        <p:spPr bwMode="auto">
          <a:xfrm>
            <a:off x="2563908" y="511703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22" name="Freeform 549"/>
          <p:cNvSpPr>
            <a:spLocks noChangeAspect="1"/>
          </p:cNvSpPr>
          <p:nvPr/>
        </p:nvSpPr>
        <p:spPr bwMode="auto">
          <a:xfrm>
            <a:off x="2433891" y="4925107"/>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23" name="Freeform 550"/>
          <p:cNvSpPr>
            <a:spLocks noChangeAspect="1"/>
          </p:cNvSpPr>
          <p:nvPr/>
        </p:nvSpPr>
        <p:spPr bwMode="auto">
          <a:xfrm>
            <a:off x="2966339" y="4832238"/>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24" name="Freeform 551"/>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25" name="Freeform 552"/>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26" name="Freeform 553"/>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27" name="Freeform 554"/>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28" name="Freeform 555"/>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29" name="Freeform 556"/>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30" name="Freeform 557"/>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31" name="Freeform 558"/>
          <p:cNvSpPr>
            <a:spLocks noChangeAspect="1"/>
          </p:cNvSpPr>
          <p:nvPr/>
        </p:nvSpPr>
        <p:spPr bwMode="auto">
          <a:xfrm>
            <a:off x="2669159" y="553804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32" name="Freeform 559"/>
          <p:cNvSpPr>
            <a:spLocks noChangeAspect="1"/>
          </p:cNvSpPr>
          <p:nvPr/>
        </p:nvSpPr>
        <p:spPr bwMode="auto">
          <a:xfrm>
            <a:off x="3034442" y="5804264"/>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33" name="Freeform 560"/>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34" name="Freeform 561"/>
          <p:cNvSpPr>
            <a:spLocks noChangeAspect="1"/>
          </p:cNvSpPr>
          <p:nvPr/>
        </p:nvSpPr>
        <p:spPr bwMode="auto">
          <a:xfrm>
            <a:off x="2724880" y="5222287"/>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35" name="Freeform 562"/>
          <p:cNvSpPr>
            <a:spLocks noChangeAspect="1"/>
          </p:cNvSpPr>
          <p:nvPr/>
        </p:nvSpPr>
        <p:spPr bwMode="auto">
          <a:xfrm>
            <a:off x="2786792" y="5401833"/>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36" name="Freeform 563"/>
          <p:cNvSpPr>
            <a:spLocks noChangeAspect="1"/>
          </p:cNvSpPr>
          <p:nvPr/>
        </p:nvSpPr>
        <p:spPr bwMode="auto">
          <a:xfrm>
            <a:off x="2700115" y="5476128"/>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37" name="Freeform 564"/>
          <p:cNvSpPr>
            <a:spLocks noChangeAspect="1"/>
          </p:cNvSpPr>
          <p:nvPr/>
        </p:nvSpPr>
        <p:spPr bwMode="auto">
          <a:xfrm>
            <a:off x="2879661" y="5674248"/>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38" name="Freeform 565"/>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39" name="Freeform 566"/>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40" name="Freeform 567"/>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41" name="Freeform 568"/>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42" name="Freeform 569"/>
          <p:cNvSpPr>
            <a:spLocks noChangeAspect="1"/>
          </p:cNvSpPr>
          <p:nvPr/>
        </p:nvSpPr>
        <p:spPr bwMode="auto">
          <a:xfrm>
            <a:off x="3090164" y="4683648"/>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43" name="Freeform 570"/>
          <p:cNvSpPr>
            <a:spLocks noChangeAspect="1"/>
          </p:cNvSpPr>
          <p:nvPr/>
        </p:nvSpPr>
        <p:spPr bwMode="auto">
          <a:xfrm>
            <a:off x="2984912" y="5717587"/>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44" name="Freeform 571"/>
          <p:cNvSpPr>
            <a:spLocks noChangeAspect="1"/>
          </p:cNvSpPr>
          <p:nvPr/>
        </p:nvSpPr>
        <p:spPr bwMode="auto">
          <a:xfrm>
            <a:off x="3201606" y="5457554"/>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45" name="Freeform 572"/>
          <p:cNvSpPr>
            <a:spLocks noChangeAspect="1"/>
          </p:cNvSpPr>
          <p:nvPr/>
        </p:nvSpPr>
        <p:spPr bwMode="auto">
          <a:xfrm>
            <a:off x="2885852" y="5408024"/>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46" name="Freeform 573"/>
          <p:cNvSpPr>
            <a:spLocks noChangeAspect="1"/>
          </p:cNvSpPr>
          <p:nvPr/>
        </p:nvSpPr>
        <p:spPr bwMode="auto">
          <a:xfrm>
            <a:off x="2892044" y="5556614"/>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47" name="Freeform 574"/>
          <p:cNvSpPr>
            <a:spLocks noChangeAspect="1"/>
          </p:cNvSpPr>
          <p:nvPr/>
        </p:nvSpPr>
        <p:spPr bwMode="auto">
          <a:xfrm>
            <a:off x="2823940" y="5581379"/>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48" name="Freeform 575"/>
          <p:cNvSpPr>
            <a:spLocks noChangeAspect="1"/>
          </p:cNvSpPr>
          <p:nvPr/>
        </p:nvSpPr>
        <p:spPr bwMode="auto">
          <a:xfrm>
            <a:off x="2947765" y="581045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49" name="Freeform 576"/>
          <p:cNvSpPr>
            <a:spLocks noChangeAspect="1"/>
          </p:cNvSpPr>
          <p:nvPr/>
        </p:nvSpPr>
        <p:spPr bwMode="auto">
          <a:xfrm>
            <a:off x="2923000" y="5748543"/>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50" name="Freeform 577"/>
          <p:cNvSpPr>
            <a:spLocks noChangeAspect="1"/>
          </p:cNvSpPr>
          <p:nvPr/>
        </p:nvSpPr>
        <p:spPr bwMode="auto">
          <a:xfrm>
            <a:off x="2873470" y="5550423"/>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51" name="Freeform 578"/>
          <p:cNvSpPr>
            <a:spLocks noChangeAspect="1"/>
          </p:cNvSpPr>
          <p:nvPr/>
        </p:nvSpPr>
        <p:spPr bwMode="auto">
          <a:xfrm>
            <a:off x="2941574" y="5829029"/>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52" name="Freeform 579"/>
          <p:cNvSpPr>
            <a:spLocks noChangeAspect="1"/>
          </p:cNvSpPr>
          <p:nvPr/>
        </p:nvSpPr>
        <p:spPr bwMode="auto">
          <a:xfrm>
            <a:off x="2923000" y="576092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53" name="Freeform 580"/>
          <p:cNvSpPr>
            <a:spLocks noChangeAspect="1"/>
          </p:cNvSpPr>
          <p:nvPr/>
        </p:nvSpPr>
        <p:spPr bwMode="auto">
          <a:xfrm>
            <a:off x="2966339" y="491891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54" name="Freeform 581"/>
          <p:cNvSpPr>
            <a:spLocks noChangeAspect="1"/>
          </p:cNvSpPr>
          <p:nvPr/>
        </p:nvSpPr>
        <p:spPr bwMode="auto">
          <a:xfrm>
            <a:off x="2904426" y="5568997"/>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55" name="Freeform 582"/>
          <p:cNvSpPr>
            <a:spLocks noChangeAspect="1"/>
          </p:cNvSpPr>
          <p:nvPr/>
        </p:nvSpPr>
        <p:spPr bwMode="auto">
          <a:xfrm>
            <a:off x="3015869" y="5005593"/>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56" name="Freeform 583"/>
          <p:cNvSpPr>
            <a:spLocks noChangeAspect="1"/>
          </p:cNvSpPr>
          <p:nvPr/>
        </p:nvSpPr>
        <p:spPr bwMode="auto">
          <a:xfrm>
            <a:off x="2520569" y="5432789"/>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57" name="Freeform 584"/>
          <p:cNvSpPr>
            <a:spLocks noChangeAspect="1"/>
          </p:cNvSpPr>
          <p:nvPr/>
        </p:nvSpPr>
        <p:spPr bwMode="auto">
          <a:xfrm>
            <a:off x="2947765" y="5816647"/>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58" name="Freeform 585"/>
          <p:cNvSpPr>
            <a:spLocks noChangeAspect="1"/>
          </p:cNvSpPr>
          <p:nvPr/>
        </p:nvSpPr>
        <p:spPr bwMode="auto">
          <a:xfrm>
            <a:off x="2873470" y="5500893"/>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59" name="Freeform 586"/>
          <p:cNvSpPr>
            <a:spLocks noChangeAspect="1"/>
          </p:cNvSpPr>
          <p:nvPr/>
        </p:nvSpPr>
        <p:spPr bwMode="auto">
          <a:xfrm>
            <a:off x="2885852" y="5426598"/>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60" name="Freeform 587"/>
          <p:cNvSpPr>
            <a:spLocks noChangeAspect="1"/>
          </p:cNvSpPr>
          <p:nvPr/>
        </p:nvSpPr>
        <p:spPr bwMode="auto">
          <a:xfrm>
            <a:off x="2520569" y="4875577"/>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61" name="Freeform 588"/>
          <p:cNvSpPr>
            <a:spLocks noChangeAspect="1"/>
          </p:cNvSpPr>
          <p:nvPr/>
        </p:nvSpPr>
        <p:spPr bwMode="auto">
          <a:xfrm>
            <a:off x="3028251" y="509227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62" name="Freeform 589"/>
          <p:cNvSpPr>
            <a:spLocks noChangeAspect="1"/>
          </p:cNvSpPr>
          <p:nvPr/>
        </p:nvSpPr>
        <p:spPr bwMode="auto">
          <a:xfrm>
            <a:off x="2817749" y="5135609"/>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63" name="Freeform 590"/>
          <p:cNvSpPr>
            <a:spLocks noChangeAspect="1"/>
          </p:cNvSpPr>
          <p:nvPr/>
        </p:nvSpPr>
        <p:spPr bwMode="auto">
          <a:xfrm>
            <a:off x="2916809" y="5643292"/>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64" name="Freeform 591"/>
          <p:cNvSpPr>
            <a:spLocks noChangeAspect="1"/>
          </p:cNvSpPr>
          <p:nvPr/>
        </p:nvSpPr>
        <p:spPr bwMode="auto">
          <a:xfrm>
            <a:off x="2892044" y="553804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65" name="Freeform 592"/>
          <p:cNvSpPr>
            <a:spLocks noChangeAspect="1"/>
          </p:cNvSpPr>
          <p:nvPr/>
        </p:nvSpPr>
        <p:spPr bwMode="auto">
          <a:xfrm>
            <a:off x="2873470" y="553804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66" name="Freeform 593"/>
          <p:cNvSpPr>
            <a:spLocks noChangeAspect="1"/>
          </p:cNvSpPr>
          <p:nvPr/>
        </p:nvSpPr>
        <p:spPr bwMode="auto">
          <a:xfrm>
            <a:off x="2786792" y="5556614"/>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67" name="Freeform 594"/>
          <p:cNvSpPr>
            <a:spLocks noChangeAspect="1"/>
          </p:cNvSpPr>
          <p:nvPr/>
        </p:nvSpPr>
        <p:spPr bwMode="auto">
          <a:xfrm>
            <a:off x="2842514" y="5253243"/>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68" name="Freeform 595"/>
          <p:cNvSpPr>
            <a:spLocks noChangeAspect="1"/>
          </p:cNvSpPr>
          <p:nvPr/>
        </p:nvSpPr>
        <p:spPr bwMode="auto">
          <a:xfrm>
            <a:off x="2991104" y="5556614"/>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69" name="Freeform 596"/>
          <p:cNvSpPr>
            <a:spLocks noChangeAspect="1"/>
          </p:cNvSpPr>
          <p:nvPr/>
        </p:nvSpPr>
        <p:spPr bwMode="auto">
          <a:xfrm>
            <a:off x="2972530" y="5866177"/>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70" name="Freeform 597"/>
          <p:cNvSpPr>
            <a:spLocks noChangeAspect="1"/>
          </p:cNvSpPr>
          <p:nvPr/>
        </p:nvSpPr>
        <p:spPr bwMode="auto">
          <a:xfrm>
            <a:off x="2836322" y="524086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71" name="Freeform 598"/>
          <p:cNvSpPr>
            <a:spLocks noChangeAspect="1"/>
          </p:cNvSpPr>
          <p:nvPr/>
        </p:nvSpPr>
        <p:spPr bwMode="auto">
          <a:xfrm>
            <a:off x="2892044" y="5544232"/>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72" name="Freeform 599"/>
          <p:cNvSpPr>
            <a:spLocks noChangeAspect="1"/>
          </p:cNvSpPr>
          <p:nvPr/>
        </p:nvSpPr>
        <p:spPr bwMode="auto">
          <a:xfrm>
            <a:off x="2805366" y="5129418"/>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73" name="Freeform 601"/>
          <p:cNvSpPr>
            <a:spLocks noChangeAspect="1"/>
          </p:cNvSpPr>
          <p:nvPr/>
        </p:nvSpPr>
        <p:spPr bwMode="auto">
          <a:xfrm>
            <a:off x="3015869" y="5370877"/>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74" name="Freeform 602"/>
          <p:cNvSpPr>
            <a:spLocks noChangeAspect="1"/>
          </p:cNvSpPr>
          <p:nvPr/>
        </p:nvSpPr>
        <p:spPr bwMode="auto">
          <a:xfrm>
            <a:off x="3022060" y="5717587"/>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75" name="Freeform 603"/>
          <p:cNvSpPr>
            <a:spLocks noChangeAspect="1"/>
          </p:cNvSpPr>
          <p:nvPr/>
        </p:nvSpPr>
        <p:spPr bwMode="auto">
          <a:xfrm>
            <a:off x="2892044" y="5606144"/>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76" name="Freeform 604"/>
          <p:cNvSpPr>
            <a:spLocks noChangeAspect="1"/>
          </p:cNvSpPr>
          <p:nvPr/>
        </p:nvSpPr>
        <p:spPr bwMode="auto">
          <a:xfrm>
            <a:off x="2904426" y="561233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77" name="Freeform 605"/>
          <p:cNvSpPr>
            <a:spLocks noChangeAspect="1"/>
          </p:cNvSpPr>
          <p:nvPr/>
        </p:nvSpPr>
        <p:spPr bwMode="auto">
          <a:xfrm>
            <a:off x="2848705" y="5550423"/>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78" name="Freeform 606"/>
          <p:cNvSpPr>
            <a:spLocks noChangeAspect="1"/>
          </p:cNvSpPr>
          <p:nvPr/>
        </p:nvSpPr>
        <p:spPr bwMode="auto">
          <a:xfrm>
            <a:off x="2972530" y="5872368"/>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79" name="Freeform 607"/>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80" name="Freeform 608"/>
          <p:cNvSpPr>
            <a:spLocks noChangeAspect="1"/>
          </p:cNvSpPr>
          <p:nvPr/>
        </p:nvSpPr>
        <p:spPr bwMode="auto">
          <a:xfrm>
            <a:off x="3170650" y="553804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81" name="Freeform 610"/>
          <p:cNvSpPr>
            <a:spLocks noChangeAspect="1"/>
          </p:cNvSpPr>
          <p:nvPr/>
        </p:nvSpPr>
        <p:spPr bwMode="auto">
          <a:xfrm>
            <a:off x="2953956" y="585998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82" name="Freeform 611"/>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83" name="Freeform 612"/>
          <p:cNvSpPr>
            <a:spLocks noChangeAspect="1"/>
          </p:cNvSpPr>
          <p:nvPr/>
        </p:nvSpPr>
        <p:spPr bwMode="auto">
          <a:xfrm>
            <a:off x="2774410" y="5426598"/>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84" name="Freeform 613"/>
          <p:cNvSpPr>
            <a:spLocks noChangeAspect="1"/>
          </p:cNvSpPr>
          <p:nvPr/>
        </p:nvSpPr>
        <p:spPr bwMode="auto">
          <a:xfrm>
            <a:off x="2823940" y="5630909"/>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85" name="Freeform 614"/>
          <p:cNvSpPr>
            <a:spLocks noChangeAspect="1"/>
          </p:cNvSpPr>
          <p:nvPr/>
        </p:nvSpPr>
        <p:spPr bwMode="auto">
          <a:xfrm>
            <a:off x="2799175" y="5655674"/>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86" name="Freeform 615"/>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87" name="Freeform 616"/>
          <p:cNvSpPr>
            <a:spLocks noChangeAspect="1"/>
          </p:cNvSpPr>
          <p:nvPr/>
        </p:nvSpPr>
        <p:spPr bwMode="auto">
          <a:xfrm>
            <a:off x="2300779" y="481985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88" name="Freeform 617"/>
          <p:cNvSpPr>
            <a:spLocks noChangeAspect="1"/>
          </p:cNvSpPr>
          <p:nvPr/>
        </p:nvSpPr>
        <p:spPr bwMode="auto">
          <a:xfrm>
            <a:off x="2260536" y="464650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89" name="Freeform 618"/>
          <p:cNvSpPr>
            <a:spLocks noChangeAspect="1"/>
          </p:cNvSpPr>
          <p:nvPr/>
        </p:nvSpPr>
        <p:spPr bwMode="auto">
          <a:xfrm>
            <a:off x="2966339" y="4826047"/>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90" name="Freeform 619"/>
          <p:cNvSpPr>
            <a:spLocks noChangeAspect="1"/>
          </p:cNvSpPr>
          <p:nvPr/>
        </p:nvSpPr>
        <p:spPr bwMode="auto">
          <a:xfrm>
            <a:off x="2966339" y="4850812"/>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91" name="Freeform 620"/>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92" name="Freeform 621"/>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93" name="Freeform 622"/>
          <p:cNvSpPr>
            <a:spLocks noChangeAspect="1"/>
          </p:cNvSpPr>
          <p:nvPr/>
        </p:nvSpPr>
        <p:spPr bwMode="auto">
          <a:xfrm>
            <a:off x="2650585" y="5302773"/>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94" name="Freeform 623"/>
          <p:cNvSpPr>
            <a:spLocks noChangeAspect="1"/>
          </p:cNvSpPr>
          <p:nvPr/>
        </p:nvSpPr>
        <p:spPr bwMode="auto">
          <a:xfrm>
            <a:off x="2254345" y="5110844"/>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95" name="Freeform 624"/>
          <p:cNvSpPr>
            <a:spLocks noChangeAspect="1"/>
          </p:cNvSpPr>
          <p:nvPr/>
        </p:nvSpPr>
        <p:spPr bwMode="auto">
          <a:xfrm>
            <a:off x="2625820" y="5500893"/>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96" name="Freeform 625"/>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97" name="Freeform 626"/>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98" name="Freeform 627"/>
          <p:cNvSpPr>
            <a:spLocks noChangeAspect="1"/>
          </p:cNvSpPr>
          <p:nvPr/>
        </p:nvSpPr>
        <p:spPr bwMode="auto">
          <a:xfrm>
            <a:off x="2347214" y="4553632"/>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599" name="Freeform 628"/>
          <p:cNvSpPr>
            <a:spLocks noChangeAspect="1"/>
          </p:cNvSpPr>
          <p:nvPr/>
        </p:nvSpPr>
        <p:spPr bwMode="auto">
          <a:xfrm>
            <a:off x="2910617" y="573616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600" name="Freeform 629"/>
          <p:cNvSpPr>
            <a:spLocks noChangeAspect="1"/>
          </p:cNvSpPr>
          <p:nvPr/>
        </p:nvSpPr>
        <p:spPr bwMode="auto">
          <a:xfrm>
            <a:off x="2842514" y="553804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601" name="Freeform 630"/>
          <p:cNvSpPr>
            <a:spLocks noChangeAspect="1"/>
          </p:cNvSpPr>
          <p:nvPr/>
        </p:nvSpPr>
        <p:spPr bwMode="auto">
          <a:xfrm>
            <a:off x="2904426" y="5668057"/>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602" name="Freeform 631"/>
          <p:cNvSpPr>
            <a:spLocks noChangeAspect="1"/>
          </p:cNvSpPr>
          <p:nvPr/>
        </p:nvSpPr>
        <p:spPr bwMode="auto">
          <a:xfrm>
            <a:off x="2935382" y="5748543"/>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603" name="Freeform 632"/>
          <p:cNvSpPr>
            <a:spLocks noChangeAspect="1"/>
          </p:cNvSpPr>
          <p:nvPr/>
        </p:nvSpPr>
        <p:spPr bwMode="auto">
          <a:xfrm>
            <a:off x="3170650" y="4733178"/>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604" name="Freeform 633"/>
          <p:cNvSpPr>
            <a:spLocks noChangeAspect="1"/>
          </p:cNvSpPr>
          <p:nvPr/>
        </p:nvSpPr>
        <p:spPr bwMode="auto">
          <a:xfrm>
            <a:off x="3034442" y="5717587"/>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605" name="Freeform 634"/>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606" name="Freeform 635"/>
          <p:cNvSpPr>
            <a:spLocks noChangeAspect="1"/>
          </p:cNvSpPr>
          <p:nvPr/>
        </p:nvSpPr>
        <p:spPr bwMode="auto">
          <a:xfrm>
            <a:off x="2966339" y="481985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607" name="Freeform 636"/>
          <p:cNvSpPr>
            <a:spLocks noChangeAspect="1"/>
          </p:cNvSpPr>
          <p:nvPr/>
        </p:nvSpPr>
        <p:spPr bwMode="auto">
          <a:xfrm>
            <a:off x="2966339" y="4832238"/>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608" name="Freeform 637"/>
          <p:cNvSpPr>
            <a:spLocks noChangeAspect="1"/>
          </p:cNvSpPr>
          <p:nvPr/>
        </p:nvSpPr>
        <p:spPr bwMode="auto">
          <a:xfrm>
            <a:off x="2867279" y="5699013"/>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609" name="Freeform 638"/>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610" name="Freeform 639"/>
          <p:cNvSpPr>
            <a:spLocks noChangeAspect="1"/>
          </p:cNvSpPr>
          <p:nvPr/>
        </p:nvSpPr>
        <p:spPr bwMode="auto">
          <a:xfrm>
            <a:off x="3040634" y="57856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611" name="Freeform 640"/>
          <p:cNvSpPr>
            <a:spLocks noChangeAspect="1"/>
          </p:cNvSpPr>
          <p:nvPr/>
        </p:nvSpPr>
        <p:spPr bwMode="auto">
          <a:xfrm>
            <a:off x="2966339" y="5086079"/>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612" name="Freeform 641"/>
          <p:cNvSpPr>
            <a:spLocks noChangeAspect="1"/>
          </p:cNvSpPr>
          <p:nvPr/>
        </p:nvSpPr>
        <p:spPr bwMode="auto">
          <a:xfrm>
            <a:off x="2607246" y="4634118"/>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613" name="Freeform 642"/>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614" name="Freeform 643"/>
          <p:cNvSpPr>
            <a:spLocks noChangeAspect="1"/>
          </p:cNvSpPr>
          <p:nvPr/>
        </p:nvSpPr>
        <p:spPr bwMode="auto">
          <a:xfrm>
            <a:off x="2706306" y="5271817"/>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615" name="Freeform 644"/>
          <p:cNvSpPr>
            <a:spLocks noChangeAspect="1"/>
          </p:cNvSpPr>
          <p:nvPr/>
        </p:nvSpPr>
        <p:spPr bwMode="auto">
          <a:xfrm>
            <a:off x="2619629" y="5327538"/>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616" name="Freeform 645"/>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617" name="Freeform 646"/>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618" name="Freeform 647"/>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619" name="Freeform 648"/>
          <p:cNvSpPr>
            <a:spLocks noChangeAspect="1"/>
          </p:cNvSpPr>
          <p:nvPr/>
        </p:nvSpPr>
        <p:spPr bwMode="auto">
          <a:xfrm>
            <a:off x="3077781" y="5680439"/>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620" name="Freeform 649"/>
          <p:cNvSpPr>
            <a:spLocks noChangeAspect="1"/>
          </p:cNvSpPr>
          <p:nvPr/>
        </p:nvSpPr>
        <p:spPr bwMode="auto">
          <a:xfrm>
            <a:off x="2842514" y="5531849"/>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621" name="Freeform 650"/>
          <p:cNvSpPr>
            <a:spLocks noChangeAspect="1"/>
          </p:cNvSpPr>
          <p:nvPr/>
        </p:nvSpPr>
        <p:spPr bwMode="auto">
          <a:xfrm>
            <a:off x="2923000" y="57856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622" name="Freeform 651"/>
          <p:cNvSpPr>
            <a:spLocks noChangeAspect="1"/>
          </p:cNvSpPr>
          <p:nvPr/>
        </p:nvSpPr>
        <p:spPr bwMode="auto">
          <a:xfrm>
            <a:off x="2774410" y="533992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623" name="Freeform 652"/>
          <p:cNvSpPr>
            <a:spLocks noChangeAspect="1"/>
          </p:cNvSpPr>
          <p:nvPr/>
        </p:nvSpPr>
        <p:spPr bwMode="auto">
          <a:xfrm>
            <a:off x="2619629" y="5494702"/>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624" name="Freeform 653"/>
          <p:cNvSpPr>
            <a:spLocks noChangeAspect="1"/>
          </p:cNvSpPr>
          <p:nvPr/>
        </p:nvSpPr>
        <p:spPr bwMode="auto">
          <a:xfrm>
            <a:off x="2365788" y="5370877"/>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625" name="Freeform 654"/>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626" name="Freeform 655"/>
          <p:cNvSpPr>
            <a:spLocks noChangeAspect="1"/>
          </p:cNvSpPr>
          <p:nvPr/>
        </p:nvSpPr>
        <p:spPr bwMode="auto">
          <a:xfrm>
            <a:off x="2966339" y="496844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627" name="Freeform 656"/>
          <p:cNvSpPr>
            <a:spLocks noChangeAspect="1"/>
          </p:cNvSpPr>
          <p:nvPr/>
        </p:nvSpPr>
        <p:spPr bwMode="auto">
          <a:xfrm>
            <a:off x="2966339" y="489415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628" name="Freeform 657"/>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629" name="Freeform 658"/>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630" name="Freeform 659"/>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631" name="Freeform 660"/>
          <p:cNvSpPr>
            <a:spLocks noChangeAspect="1"/>
          </p:cNvSpPr>
          <p:nvPr/>
        </p:nvSpPr>
        <p:spPr bwMode="auto">
          <a:xfrm>
            <a:off x="2966339" y="481985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632" name="Freeform 661"/>
          <p:cNvSpPr>
            <a:spLocks noChangeAspect="1"/>
          </p:cNvSpPr>
          <p:nvPr/>
        </p:nvSpPr>
        <p:spPr bwMode="auto">
          <a:xfrm>
            <a:off x="2966339" y="509227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633" name="Freeform 662"/>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634" name="Freeform 663"/>
          <p:cNvSpPr>
            <a:spLocks noChangeAspect="1"/>
          </p:cNvSpPr>
          <p:nvPr/>
        </p:nvSpPr>
        <p:spPr bwMode="auto">
          <a:xfrm>
            <a:off x="2966339" y="4826047"/>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635" name="Freeform 664"/>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636" name="Freeform 665"/>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637" name="Freeform 666"/>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638" name="Freeform 667"/>
          <p:cNvSpPr>
            <a:spLocks noChangeAspect="1"/>
          </p:cNvSpPr>
          <p:nvPr/>
        </p:nvSpPr>
        <p:spPr bwMode="auto">
          <a:xfrm>
            <a:off x="2966339" y="5290391"/>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chemeClr val="bg1"/>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642" name="Rectangle 671"/>
          <p:cNvSpPr>
            <a:spLocks noChangeArrowheads="1"/>
          </p:cNvSpPr>
          <p:nvPr/>
        </p:nvSpPr>
        <p:spPr bwMode="auto">
          <a:xfrm>
            <a:off x="2688600" y="3904932"/>
            <a:ext cx="24846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eaLnBrk="1" hangingPunct="1"/>
            <a:r>
              <a:rPr lang="en-US" altLang="en-US" sz="1400" b="1" dirty="0" smtClean="0">
                <a:solidFill>
                  <a:srgbClr val="000000"/>
                </a:solidFill>
                <a:latin typeface="Arial" panose="020B0604020202020204" pitchFamily="34" charset="0"/>
              </a:rPr>
              <a:t>1.5</a:t>
            </a:r>
          </a:p>
        </p:txBody>
      </p:sp>
      <p:sp>
        <p:nvSpPr>
          <p:cNvPr id="643" name="Rectangle 672"/>
          <p:cNvSpPr>
            <a:spLocks noChangeArrowheads="1"/>
          </p:cNvSpPr>
          <p:nvPr/>
        </p:nvSpPr>
        <p:spPr bwMode="auto">
          <a:xfrm>
            <a:off x="2688600" y="3267233"/>
            <a:ext cx="24846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eaLnBrk="1" hangingPunct="1"/>
            <a:r>
              <a:rPr lang="en-US" altLang="en-US" sz="1400" b="1" dirty="0" smtClean="0">
                <a:solidFill>
                  <a:srgbClr val="000000"/>
                </a:solidFill>
                <a:latin typeface="Arial" panose="020B0604020202020204" pitchFamily="34" charset="0"/>
              </a:rPr>
              <a:t>2.0</a:t>
            </a:r>
          </a:p>
        </p:txBody>
      </p:sp>
      <p:sp>
        <p:nvSpPr>
          <p:cNvPr id="644" name="Rectangle 673"/>
          <p:cNvSpPr>
            <a:spLocks noChangeArrowheads="1"/>
          </p:cNvSpPr>
          <p:nvPr/>
        </p:nvSpPr>
        <p:spPr bwMode="auto">
          <a:xfrm>
            <a:off x="2688600" y="2635726"/>
            <a:ext cx="24846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eaLnBrk="1" hangingPunct="1"/>
            <a:r>
              <a:rPr lang="en-US" altLang="en-US" sz="1400" b="1" dirty="0" smtClean="0">
                <a:solidFill>
                  <a:srgbClr val="000000"/>
                </a:solidFill>
                <a:latin typeface="Arial" panose="020B0604020202020204" pitchFamily="34" charset="0"/>
              </a:rPr>
              <a:t>2.5</a:t>
            </a:r>
          </a:p>
        </p:txBody>
      </p:sp>
      <p:sp>
        <p:nvSpPr>
          <p:cNvPr id="645" name="Rectangle 674"/>
          <p:cNvSpPr>
            <a:spLocks noChangeArrowheads="1"/>
          </p:cNvSpPr>
          <p:nvPr/>
        </p:nvSpPr>
        <p:spPr bwMode="auto">
          <a:xfrm>
            <a:off x="2688600" y="1998027"/>
            <a:ext cx="24846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eaLnBrk="1" hangingPunct="1"/>
            <a:r>
              <a:rPr lang="en-US" altLang="en-US" sz="1400" b="1" dirty="0" smtClean="0">
                <a:solidFill>
                  <a:srgbClr val="000000"/>
                </a:solidFill>
                <a:latin typeface="Arial" panose="020B0604020202020204" pitchFamily="34" charset="0"/>
              </a:rPr>
              <a:t>3.0</a:t>
            </a:r>
          </a:p>
        </p:txBody>
      </p:sp>
      <p:sp>
        <p:nvSpPr>
          <p:cNvPr id="646" name="Rectangle 675"/>
          <p:cNvSpPr>
            <a:spLocks noChangeArrowheads="1"/>
          </p:cNvSpPr>
          <p:nvPr/>
        </p:nvSpPr>
        <p:spPr bwMode="auto">
          <a:xfrm>
            <a:off x="140714" y="5967359"/>
            <a:ext cx="25808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en-US" sz="1400" b="1" dirty="0" smtClean="0">
                <a:solidFill>
                  <a:srgbClr val="000000"/>
                </a:solidFill>
                <a:latin typeface="Arial" panose="020B0604020202020204" pitchFamily="34" charset="0"/>
              </a:rPr>
              <a:t>-15</a:t>
            </a:r>
          </a:p>
        </p:txBody>
      </p:sp>
      <p:sp>
        <p:nvSpPr>
          <p:cNvPr id="647" name="Rectangle 676"/>
          <p:cNvSpPr>
            <a:spLocks noChangeArrowheads="1"/>
          </p:cNvSpPr>
          <p:nvPr/>
        </p:nvSpPr>
        <p:spPr bwMode="auto">
          <a:xfrm>
            <a:off x="1050828" y="5967359"/>
            <a:ext cx="25808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en-US" sz="1400" b="1" dirty="0" smtClean="0">
                <a:solidFill>
                  <a:srgbClr val="000000"/>
                </a:solidFill>
                <a:latin typeface="Arial" panose="020B0604020202020204" pitchFamily="34" charset="0"/>
              </a:rPr>
              <a:t>-10</a:t>
            </a:r>
          </a:p>
        </p:txBody>
      </p:sp>
      <p:sp>
        <p:nvSpPr>
          <p:cNvPr id="648" name="Rectangle 677"/>
          <p:cNvSpPr>
            <a:spLocks noChangeArrowheads="1"/>
          </p:cNvSpPr>
          <p:nvPr/>
        </p:nvSpPr>
        <p:spPr bwMode="auto">
          <a:xfrm>
            <a:off x="2011613" y="5967359"/>
            <a:ext cx="15869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en-US" sz="1400" b="1" dirty="0" smtClean="0">
                <a:solidFill>
                  <a:srgbClr val="000000"/>
                </a:solidFill>
                <a:latin typeface="Arial" panose="020B0604020202020204" pitchFamily="34" charset="0"/>
              </a:rPr>
              <a:t>-5</a:t>
            </a:r>
          </a:p>
        </p:txBody>
      </p:sp>
      <p:sp>
        <p:nvSpPr>
          <p:cNvPr id="649" name="Rectangle 678"/>
          <p:cNvSpPr>
            <a:spLocks noChangeArrowheads="1"/>
          </p:cNvSpPr>
          <p:nvPr/>
        </p:nvSpPr>
        <p:spPr bwMode="auto">
          <a:xfrm>
            <a:off x="2953003" y="5967359"/>
            <a:ext cx="9938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en-US" sz="1400" b="1" dirty="0" smtClean="0">
                <a:solidFill>
                  <a:srgbClr val="000000"/>
                </a:solidFill>
                <a:latin typeface="Arial" panose="020B0604020202020204" pitchFamily="34" charset="0"/>
              </a:rPr>
              <a:t>0</a:t>
            </a:r>
          </a:p>
        </p:txBody>
      </p:sp>
      <p:sp>
        <p:nvSpPr>
          <p:cNvPr id="650" name="Rectangle 679"/>
          <p:cNvSpPr>
            <a:spLocks noChangeArrowheads="1"/>
          </p:cNvSpPr>
          <p:nvPr/>
        </p:nvSpPr>
        <p:spPr bwMode="auto">
          <a:xfrm>
            <a:off x="3863117" y="5967359"/>
            <a:ext cx="9938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en-US" sz="1400" b="1" dirty="0" smtClean="0">
                <a:solidFill>
                  <a:srgbClr val="000000"/>
                </a:solidFill>
                <a:latin typeface="Arial" panose="020B0604020202020204" pitchFamily="34" charset="0"/>
              </a:rPr>
              <a:t>5</a:t>
            </a:r>
          </a:p>
        </p:txBody>
      </p:sp>
      <p:sp>
        <p:nvSpPr>
          <p:cNvPr id="651" name="Rectangle 680"/>
          <p:cNvSpPr>
            <a:spLocks noChangeArrowheads="1"/>
          </p:cNvSpPr>
          <p:nvPr/>
        </p:nvSpPr>
        <p:spPr bwMode="auto">
          <a:xfrm>
            <a:off x="4722558" y="5967359"/>
            <a:ext cx="19877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en-US" sz="1400" b="1" smtClean="0">
                <a:solidFill>
                  <a:srgbClr val="000000"/>
                </a:solidFill>
                <a:latin typeface="Arial" panose="020B0604020202020204" pitchFamily="34" charset="0"/>
              </a:rPr>
              <a:t>10</a:t>
            </a:r>
          </a:p>
        </p:txBody>
      </p:sp>
      <p:sp>
        <p:nvSpPr>
          <p:cNvPr id="652" name="Rectangle 681"/>
          <p:cNvSpPr>
            <a:spLocks noChangeArrowheads="1"/>
          </p:cNvSpPr>
          <p:nvPr/>
        </p:nvSpPr>
        <p:spPr bwMode="auto">
          <a:xfrm>
            <a:off x="5632672" y="5967359"/>
            <a:ext cx="19877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en-US" sz="1400" b="1" dirty="0" smtClean="0">
                <a:solidFill>
                  <a:srgbClr val="000000"/>
                </a:solidFill>
                <a:latin typeface="Arial" panose="020B0604020202020204" pitchFamily="34" charset="0"/>
              </a:rPr>
              <a:t>15</a:t>
            </a:r>
          </a:p>
        </p:txBody>
      </p:sp>
      <p:sp>
        <p:nvSpPr>
          <p:cNvPr id="653" name="Line 16"/>
          <p:cNvSpPr>
            <a:spLocks noChangeAspect="1" noChangeShapeType="1"/>
          </p:cNvSpPr>
          <p:nvPr/>
        </p:nvSpPr>
        <p:spPr bwMode="auto">
          <a:xfrm>
            <a:off x="2972529" y="5915715"/>
            <a:ext cx="39623"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endParaRPr lang="en-US" sz="1800" smtClean="0">
              <a:solidFill>
                <a:srgbClr val="000000"/>
              </a:solidFill>
              <a:latin typeface="Arial" charset="0"/>
            </a:endParaRPr>
          </a:p>
        </p:txBody>
      </p:sp>
      <p:sp>
        <p:nvSpPr>
          <p:cNvPr id="664" name="Line 27"/>
          <p:cNvSpPr>
            <a:spLocks noChangeAspect="1" noChangeShapeType="1"/>
          </p:cNvSpPr>
          <p:nvPr/>
        </p:nvSpPr>
        <p:spPr bwMode="auto">
          <a:xfrm flipV="1">
            <a:off x="2997301" y="5915708"/>
            <a:ext cx="0" cy="396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endParaRPr lang="en-US" sz="1800" smtClean="0">
              <a:solidFill>
                <a:srgbClr val="000000"/>
              </a:solidFill>
              <a:latin typeface="Arial" charset="0"/>
            </a:endParaRPr>
          </a:p>
        </p:txBody>
      </p:sp>
      <p:grpSp>
        <p:nvGrpSpPr>
          <p:cNvPr id="6146" name="Group 6145"/>
          <p:cNvGrpSpPr/>
          <p:nvPr/>
        </p:nvGrpSpPr>
        <p:grpSpPr>
          <a:xfrm>
            <a:off x="266960" y="2101905"/>
            <a:ext cx="5460682" cy="3857118"/>
            <a:chOff x="266960" y="2101905"/>
            <a:chExt cx="5460682" cy="3857118"/>
          </a:xfrm>
        </p:grpSpPr>
        <p:sp>
          <p:nvSpPr>
            <p:cNvPr id="639" name="Line 15"/>
            <p:cNvSpPr>
              <a:spLocks noChangeShapeType="1"/>
            </p:cNvSpPr>
            <p:nvPr/>
          </p:nvSpPr>
          <p:spPr bwMode="auto">
            <a:xfrm>
              <a:off x="2997301" y="2101905"/>
              <a:ext cx="0" cy="381381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endParaRPr lang="en-US" sz="1800" smtClean="0">
                <a:solidFill>
                  <a:srgbClr val="000000"/>
                </a:solidFill>
                <a:latin typeface="Arial" charset="0"/>
              </a:endParaRPr>
            </a:p>
          </p:txBody>
        </p:sp>
        <p:sp>
          <p:nvSpPr>
            <p:cNvPr id="654" name="Line 17"/>
            <p:cNvSpPr>
              <a:spLocks noChangeShapeType="1"/>
            </p:cNvSpPr>
            <p:nvPr/>
          </p:nvSpPr>
          <p:spPr bwMode="auto">
            <a:xfrm>
              <a:off x="2953803" y="5278016"/>
              <a:ext cx="4160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endParaRPr lang="en-US" sz="1800" smtClean="0">
                <a:solidFill>
                  <a:srgbClr val="000000"/>
                </a:solidFill>
                <a:latin typeface="Arial" charset="0"/>
              </a:endParaRPr>
            </a:p>
          </p:txBody>
        </p:sp>
        <p:sp>
          <p:nvSpPr>
            <p:cNvPr id="655" name="Line 18"/>
            <p:cNvSpPr>
              <a:spLocks noChangeShapeType="1"/>
            </p:cNvSpPr>
            <p:nvPr/>
          </p:nvSpPr>
          <p:spPr bwMode="auto">
            <a:xfrm>
              <a:off x="2953803" y="4646509"/>
              <a:ext cx="4160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endParaRPr lang="en-US" sz="1800" smtClean="0">
                <a:solidFill>
                  <a:srgbClr val="000000"/>
                </a:solidFill>
                <a:latin typeface="Arial" charset="0"/>
              </a:endParaRPr>
            </a:p>
          </p:txBody>
        </p:sp>
        <p:sp>
          <p:nvSpPr>
            <p:cNvPr id="656" name="Line 19"/>
            <p:cNvSpPr>
              <a:spLocks noChangeShapeType="1"/>
            </p:cNvSpPr>
            <p:nvPr/>
          </p:nvSpPr>
          <p:spPr bwMode="auto">
            <a:xfrm>
              <a:off x="2953803" y="4008810"/>
              <a:ext cx="4160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endParaRPr lang="en-US" sz="1800" smtClean="0">
                <a:solidFill>
                  <a:srgbClr val="000000"/>
                </a:solidFill>
                <a:latin typeface="Arial" charset="0"/>
              </a:endParaRPr>
            </a:p>
          </p:txBody>
        </p:sp>
        <p:sp>
          <p:nvSpPr>
            <p:cNvPr id="657" name="Line 20"/>
            <p:cNvSpPr>
              <a:spLocks noChangeShapeType="1"/>
            </p:cNvSpPr>
            <p:nvPr/>
          </p:nvSpPr>
          <p:spPr bwMode="auto">
            <a:xfrm>
              <a:off x="2953803" y="3371111"/>
              <a:ext cx="4160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endParaRPr lang="en-US" sz="1800" smtClean="0">
                <a:solidFill>
                  <a:srgbClr val="000000"/>
                </a:solidFill>
                <a:latin typeface="Arial" charset="0"/>
              </a:endParaRPr>
            </a:p>
          </p:txBody>
        </p:sp>
        <p:sp>
          <p:nvSpPr>
            <p:cNvPr id="658" name="Line 21"/>
            <p:cNvSpPr>
              <a:spLocks noChangeShapeType="1"/>
            </p:cNvSpPr>
            <p:nvPr/>
          </p:nvSpPr>
          <p:spPr bwMode="auto">
            <a:xfrm>
              <a:off x="2953803" y="2739604"/>
              <a:ext cx="4160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endParaRPr lang="en-US" sz="1800" smtClean="0">
                <a:solidFill>
                  <a:srgbClr val="000000"/>
                </a:solidFill>
                <a:latin typeface="Arial" charset="0"/>
              </a:endParaRPr>
            </a:p>
          </p:txBody>
        </p:sp>
        <p:sp>
          <p:nvSpPr>
            <p:cNvPr id="659" name="Line 22"/>
            <p:cNvSpPr>
              <a:spLocks noChangeShapeType="1"/>
            </p:cNvSpPr>
            <p:nvPr/>
          </p:nvSpPr>
          <p:spPr bwMode="auto">
            <a:xfrm>
              <a:off x="2953803" y="2101905"/>
              <a:ext cx="4160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endParaRPr lang="en-US" sz="1800" smtClean="0">
                <a:solidFill>
                  <a:srgbClr val="000000"/>
                </a:solidFill>
                <a:latin typeface="Arial" charset="0"/>
              </a:endParaRPr>
            </a:p>
          </p:txBody>
        </p:sp>
        <p:sp>
          <p:nvSpPr>
            <p:cNvPr id="660" name="Line 23"/>
            <p:cNvSpPr>
              <a:spLocks noChangeShapeType="1"/>
            </p:cNvSpPr>
            <p:nvPr/>
          </p:nvSpPr>
          <p:spPr bwMode="auto">
            <a:xfrm>
              <a:off x="266960" y="5915715"/>
              <a:ext cx="546068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endParaRPr lang="en-US" sz="1800" smtClean="0">
                <a:solidFill>
                  <a:srgbClr val="000000"/>
                </a:solidFill>
                <a:latin typeface="Arial" charset="0"/>
              </a:endParaRPr>
            </a:p>
          </p:txBody>
        </p:sp>
        <p:sp>
          <p:nvSpPr>
            <p:cNvPr id="661" name="Line 24"/>
            <p:cNvSpPr>
              <a:spLocks noChangeShapeType="1"/>
            </p:cNvSpPr>
            <p:nvPr/>
          </p:nvSpPr>
          <p:spPr bwMode="auto">
            <a:xfrm flipV="1">
              <a:off x="266960" y="5917418"/>
              <a:ext cx="0" cy="4160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endParaRPr lang="en-US" sz="1800" smtClean="0">
                <a:solidFill>
                  <a:srgbClr val="000000"/>
                </a:solidFill>
                <a:latin typeface="Arial" charset="0"/>
              </a:endParaRPr>
            </a:p>
          </p:txBody>
        </p:sp>
        <p:sp>
          <p:nvSpPr>
            <p:cNvPr id="662" name="Line 25"/>
            <p:cNvSpPr>
              <a:spLocks noChangeShapeType="1"/>
            </p:cNvSpPr>
            <p:nvPr/>
          </p:nvSpPr>
          <p:spPr bwMode="auto">
            <a:xfrm flipV="1">
              <a:off x="1177074" y="5917418"/>
              <a:ext cx="0" cy="4160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endParaRPr lang="en-US" sz="1800" smtClean="0">
                <a:solidFill>
                  <a:srgbClr val="000000"/>
                </a:solidFill>
                <a:latin typeface="Arial" charset="0"/>
              </a:endParaRPr>
            </a:p>
          </p:txBody>
        </p:sp>
        <p:sp>
          <p:nvSpPr>
            <p:cNvPr id="663" name="Line 26"/>
            <p:cNvSpPr>
              <a:spLocks noChangeShapeType="1"/>
            </p:cNvSpPr>
            <p:nvPr/>
          </p:nvSpPr>
          <p:spPr bwMode="auto">
            <a:xfrm flipV="1">
              <a:off x="2087187" y="5917418"/>
              <a:ext cx="0" cy="4160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endParaRPr lang="en-US" sz="1800" smtClean="0">
                <a:solidFill>
                  <a:srgbClr val="000000"/>
                </a:solidFill>
                <a:latin typeface="Arial" charset="0"/>
              </a:endParaRPr>
            </a:p>
          </p:txBody>
        </p:sp>
        <p:sp>
          <p:nvSpPr>
            <p:cNvPr id="665" name="Line 28"/>
            <p:cNvSpPr>
              <a:spLocks noChangeShapeType="1"/>
            </p:cNvSpPr>
            <p:nvPr/>
          </p:nvSpPr>
          <p:spPr bwMode="auto">
            <a:xfrm flipV="1">
              <a:off x="3907415" y="5917418"/>
              <a:ext cx="0" cy="4160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endParaRPr lang="en-US" sz="1800" smtClean="0">
                <a:solidFill>
                  <a:srgbClr val="000000"/>
                </a:solidFill>
                <a:latin typeface="Arial" charset="0"/>
              </a:endParaRPr>
            </a:p>
          </p:txBody>
        </p:sp>
        <p:sp>
          <p:nvSpPr>
            <p:cNvPr id="666" name="Line 29"/>
            <p:cNvSpPr>
              <a:spLocks noChangeShapeType="1"/>
            </p:cNvSpPr>
            <p:nvPr/>
          </p:nvSpPr>
          <p:spPr bwMode="auto">
            <a:xfrm flipV="1">
              <a:off x="4817528" y="5917418"/>
              <a:ext cx="0" cy="4160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endParaRPr lang="en-US" sz="1800" smtClean="0">
                <a:solidFill>
                  <a:srgbClr val="000000"/>
                </a:solidFill>
                <a:latin typeface="Arial" charset="0"/>
              </a:endParaRPr>
            </a:p>
          </p:txBody>
        </p:sp>
        <p:sp>
          <p:nvSpPr>
            <p:cNvPr id="667" name="Line 30"/>
            <p:cNvSpPr>
              <a:spLocks noChangeShapeType="1"/>
            </p:cNvSpPr>
            <p:nvPr/>
          </p:nvSpPr>
          <p:spPr bwMode="auto">
            <a:xfrm flipV="1">
              <a:off x="5727642" y="5917418"/>
              <a:ext cx="0" cy="4160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endParaRPr lang="en-US" sz="1800" smtClean="0">
                <a:solidFill>
                  <a:srgbClr val="000000"/>
                </a:solidFill>
                <a:latin typeface="Arial" charset="0"/>
              </a:endParaRPr>
            </a:p>
          </p:txBody>
        </p:sp>
      </p:grpSp>
      <p:sp>
        <p:nvSpPr>
          <p:cNvPr id="668" name="Rectangle 393"/>
          <p:cNvSpPr>
            <a:spLocks noChangeArrowheads="1"/>
          </p:cNvSpPr>
          <p:nvPr/>
        </p:nvSpPr>
        <p:spPr bwMode="auto">
          <a:xfrm rot="16200000">
            <a:off x="2091336" y="2360702"/>
            <a:ext cx="65242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600" b="1" dirty="0" smtClean="0">
                <a:solidFill>
                  <a:srgbClr val="000000"/>
                </a:solidFill>
                <a:latin typeface="Arial" charset="0"/>
                <a:ea typeface="ＭＳ Ｐゴシック" pitchFamily="34" charset="-128"/>
              </a:rPr>
              <a:t>-log</a:t>
            </a:r>
            <a:r>
              <a:rPr lang="en-US" altLang="en-US" sz="1600" b="1" baseline="-25000" dirty="0" smtClean="0">
                <a:solidFill>
                  <a:srgbClr val="000000"/>
                </a:solidFill>
                <a:latin typeface="Arial" charset="0"/>
                <a:ea typeface="ＭＳ Ｐゴシック" pitchFamily="34" charset="-128"/>
              </a:rPr>
              <a:t>10</a:t>
            </a:r>
            <a:r>
              <a:rPr lang="en-US" altLang="en-US" sz="1600" b="1" dirty="0" smtClean="0">
                <a:solidFill>
                  <a:srgbClr val="000000"/>
                </a:solidFill>
                <a:latin typeface="Arial" charset="0"/>
                <a:ea typeface="ＭＳ Ｐゴシック" pitchFamily="34" charset="-128"/>
              </a:rPr>
              <a:t>p</a:t>
            </a:r>
          </a:p>
        </p:txBody>
      </p:sp>
      <p:sp>
        <p:nvSpPr>
          <p:cNvPr id="669" name="Rectangle 392"/>
          <p:cNvSpPr>
            <a:spLocks noChangeArrowheads="1"/>
          </p:cNvSpPr>
          <p:nvPr/>
        </p:nvSpPr>
        <p:spPr bwMode="auto">
          <a:xfrm>
            <a:off x="2652782" y="6345212"/>
            <a:ext cx="72295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600" b="1" dirty="0" smtClean="0">
                <a:solidFill>
                  <a:srgbClr val="000000"/>
                </a:solidFill>
                <a:latin typeface="Arial" charset="0"/>
                <a:ea typeface="ＭＳ Ｐゴシック" pitchFamily="34" charset="-128"/>
              </a:rPr>
              <a:t>Log</a:t>
            </a:r>
            <a:r>
              <a:rPr lang="en-US" altLang="en-US" sz="1600" b="1" baseline="-25000" dirty="0" smtClean="0">
                <a:solidFill>
                  <a:srgbClr val="000000"/>
                </a:solidFill>
                <a:latin typeface="Arial" charset="0"/>
                <a:ea typeface="ＭＳ Ｐゴシック" pitchFamily="34" charset="-128"/>
              </a:rPr>
              <a:t>2</a:t>
            </a:r>
            <a:r>
              <a:rPr lang="en-US" altLang="en-US" sz="1600" b="1" dirty="0" smtClean="0">
                <a:solidFill>
                  <a:srgbClr val="000000"/>
                </a:solidFill>
                <a:latin typeface="Arial" charset="0"/>
                <a:ea typeface="ＭＳ Ｐゴシック" pitchFamily="34" charset="-128"/>
              </a:rPr>
              <a:t>FC</a:t>
            </a:r>
            <a:endParaRPr lang="en-US" altLang="en-US" sz="1600" b="1" dirty="0" smtClean="0">
              <a:solidFill>
                <a:srgbClr val="FFFFFF"/>
              </a:solidFill>
              <a:latin typeface="Arial" charset="0"/>
              <a:ea typeface="ＭＳ Ｐゴシック" pitchFamily="34" charset="-128"/>
            </a:endParaRPr>
          </a:p>
        </p:txBody>
      </p:sp>
      <p:sp>
        <p:nvSpPr>
          <p:cNvPr id="671" name="Freeform 600"/>
          <p:cNvSpPr>
            <a:spLocks noChangeAspect="1"/>
          </p:cNvSpPr>
          <p:nvPr/>
        </p:nvSpPr>
        <p:spPr bwMode="auto">
          <a:xfrm>
            <a:off x="1554734" y="3581606"/>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672" name="Freeform 251"/>
          <p:cNvSpPr>
            <a:spLocks noChangeAspect="1"/>
          </p:cNvSpPr>
          <p:nvPr/>
        </p:nvSpPr>
        <p:spPr bwMode="auto">
          <a:xfrm>
            <a:off x="2396744" y="4237878"/>
            <a:ext cx="99056" cy="99061"/>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lnTo>
                  <a:pt x="60" y="30"/>
                </a:lnTo>
                <a:lnTo>
                  <a:pt x="30" y="60"/>
                </a:lnTo>
                <a:lnTo>
                  <a:pt x="0" y="30"/>
                </a:lnTo>
                <a:lnTo>
                  <a:pt x="30" y="0"/>
                </a:lnTo>
                <a:close/>
              </a:path>
            </a:pathLst>
          </a:custGeom>
          <a:solidFill>
            <a:srgbClr val="FF0000"/>
          </a:solidFill>
          <a:ln w="12700">
            <a:solidFill>
              <a:schemeClr val="tx1"/>
            </a:solidFill>
            <a:prstDash val="solid"/>
            <a:round/>
            <a:headEnd/>
            <a:tailEnd/>
          </a:ln>
        </p:spPr>
        <p:txBody>
          <a:bodyPr/>
          <a:lstStyle/>
          <a:p>
            <a:pPr eaLnBrk="1" hangingPunct="1"/>
            <a:endParaRPr lang="en-US" sz="1800" smtClean="0">
              <a:solidFill>
                <a:srgbClr val="000000"/>
              </a:solidFill>
              <a:latin typeface="Arial" charset="0"/>
            </a:endParaRPr>
          </a:p>
        </p:txBody>
      </p:sp>
      <p:sp>
        <p:nvSpPr>
          <p:cNvPr id="673" name="TextBox 672"/>
          <p:cNvSpPr txBox="1"/>
          <p:nvPr/>
        </p:nvSpPr>
        <p:spPr>
          <a:xfrm>
            <a:off x="4030678" y="2475121"/>
            <a:ext cx="1178528" cy="553998"/>
          </a:xfrm>
          <a:prstGeom prst="rect">
            <a:avLst/>
          </a:prstGeom>
          <a:noFill/>
        </p:spPr>
        <p:txBody>
          <a:bodyPr wrap="none" rtlCol="0">
            <a:spAutoFit/>
          </a:bodyPr>
          <a:lstStyle/>
          <a:p>
            <a:r>
              <a:rPr lang="en-US" sz="1600" b="1" dirty="0" smtClean="0">
                <a:latin typeface="Arial" panose="020B0604020202020204" pitchFamily="34" charset="0"/>
              </a:rPr>
              <a:t>PE O-40:5</a:t>
            </a:r>
          </a:p>
          <a:p>
            <a:r>
              <a:rPr lang="en-US" sz="1400" dirty="0" smtClean="0">
                <a:latin typeface="Arial" panose="020B0604020202020204" pitchFamily="34" charset="0"/>
              </a:rPr>
              <a:t>780.6_639.6</a:t>
            </a:r>
            <a:endParaRPr lang="en-US" sz="1400" dirty="0">
              <a:latin typeface="Arial" panose="020B0604020202020204" pitchFamily="34" charset="0"/>
            </a:endParaRPr>
          </a:p>
        </p:txBody>
      </p:sp>
      <p:cxnSp>
        <p:nvCxnSpPr>
          <p:cNvPr id="674" name="Straight Arrow Connector 673"/>
          <p:cNvCxnSpPr/>
          <p:nvPr/>
        </p:nvCxnSpPr>
        <p:spPr>
          <a:xfrm rot="19380000" flipH="1" flipV="1">
            <a:off x="3778549" y="2581771"/>
            <a:ext cx="284797" cy="181970"/>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675" name="TextBox 674"/>
          <p:cNvSpPr txBox="1"/>
          <p:nvPr/>
        </p:nvSpPr>
        <p:spPr>
          <a:xfrm>
            <a:off x="3807029" y="3273266"/>
            <a:ext cx="1178528" cy="553998"/>
          </a:xfrm>
          <a:prstGeom prst="rect">
            <a:avLst/>
          </a:prstGeom>
          <a:noFill/>
        </p:spPr>
        <p:txBody>
          <a:bodyPr wrap="none" rtlCol="0">
            <a:spAutoFit/>
          </a:bodyPr>
          <a:lstStyle/>
          <a:p>
            <a:r>
              <a:rPr lang="en-US" sz="1600" b="1" dirty="0" smtClean="0">
                <a:solidFill>
                  <a:srgbClr val="FF0000"/>
                </a:solidFill>
                <a:latin typeface="Arial" panose="020B0604020202020204" pitchFamily="34" charset="0"/>
              </a:rPr>
              <a:t>PE O-40:4</a:t>
            </a:r>
          </a:p>
          <a:p>
            <a:r>
              <a:rPr lang="en-US" sz="1400" dirty="0" smtClean="0">
                <a:solidFill>
                  <a:srgbClr val="FF0000"/>
                </a:solidFill>
                <a:latin typeface="Arial" panose="020B0604020202020204" pitchFamily="34" charset="0"/>
              </a:rPr>
              <a:t>782.6_641.6</a:t>
            </a:r>
            <a:endParaRPr lang="en-US" sz="1400" dirty="0">
              <a:solidFill>
                <a:srgbClr val="FF0000"/>
              </a:solidFill>
              <a:latin typeface="Arial" panose="020B0604020202020204" pitchFamily="34" charset="0"/>
            </a:endParaRPr>
          </a:p>
        </p:txBody>
      </p:sp>
      <p:cxnSp>
        <p:nvCxnSpPr>
          <p:cNvPr id="676" name="Straight Arrow Connector 675"/>
          <p:cNvCxnSpPr/>
          <p:nvPr/>
        </p:nvCxnSpPr>
        <p:spPr>
          <a:xfrm rot="19380000" flipH="1" flipV="1">
            <a:off x="3555291" y="3379128"/>
            <a:ext cx="284797" cy="181970"/>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pic>
        <p:nvPicPr>
          <p:cNvPr id="680" name="Picture 6"/>
          <p:cNvPicPr preferRelativeResize="0">
            <a:picLocks noChangeAspect="1" noChangeArrowheads="1"/>
          </p:cNvPicPr>
          <p:nvPr/>
        </p:nvPicPr>
        <p:blipFill rotWithShape="1">
          <a:blip r:embed="rId4">
            <a:extLst>
              <a:ext uri="{BEBA8EAE-BF5A-486C-A8C5-ECC9F3942E4B}">
                <a14:imgProps xmlns:a14="http://schemas.microsoft.com/office/drawing/2010/main">
                  <a14:imgLayer r:embed="rId5">
                    <a14:imgEffect>
                      <a14:brightnessContrast bright="40000"/>
                    </a14:imgEffect>
                  </a14:imgLayer>
                </a14:imgProps>
              </a:ext>
            </a:extLst>
          </a:blip>
          <a:srcRect l="87959" t="95443" r="2697" b="713"/>
          <a:stretch/>
        </p:blipFill>
        <p:spPr bwMode="auto">
          <a:xfrm>
            <a:off x="8162365" y="3619152"/>
            <a:ext cx="561518" cy="102422"/>
          </a:xfrm>
          <a:prstGeom prst="rect">
            <a:avLst/>
          </a:prstGeom>
          <a:noFill/>
          <a:ln w="9525">
            <a:noFill/>
            <a:miter lim="800000"/>
            <a:headEnd/>
            <a:tailEnd/>
          </a:ln>
          <a:effectLst/>
        </p:spPr>
      </p:pic>
      <p:pic>
        <p:nvPicPr>
          <p:cNvPr id="681" name="Picture 4"/>
          <p:cNvPicPr preferRelativeResize="0">
            <a:picLocks noChangeAspect="1" noChangeArrowheads="1"/>
          </p:cNvPicPr>
          <p:nvPr/>
        </p:nvPicPr>
        <p:blipFill rotWithShape="1">
          <a:blip r:embed="rId2">
            <a:extLst>
              <a:ext uri="{BEBA8EAE-BF5A-486C-A8C5-ECC9F3942E4B}">
                <a14:imgProps xmlns:a14="http://schemas.microsoft.com/office/drawing/2010/main">
                  <a14:imgLayer r:embed="rId3">
                    <a14:imgEffect>
                      <a14:brightnessContrast bright="40000"/>
                    </a14:imgEffect>
                  </a14:imgLayer>
                </a14:imgProps>
              </a:ext>
            </a:extLst>
          </a:blip>
          <a:srcRect l="215" t="90647" r="90879" b="2696"/>
          <a:stretch/>
        </p:blipFill>
        <p:spPr bwMode="auto">
          <a:xfrm>
            <a:off x="8162365" y="3382556"/>
            <a:ext cx="495837" cy="177382"/>
          </a:xfrm>
          <a:prstGeom prst="rect">
            <a:avLst/>
          </a:prstGeom>
          <a:noFill/>
          <a:ln w="9525">
            <a:noFill/>
            <a:miter lim="800000"/>
            <a:headEnd/>
            <a:tailEnd/>
          </a:ln>
          <a:effectLst/>
        </p:spPr>
      </p:pic>
    </p:spTree>
    <p:extLst>
      <p:ext uri="{BB962C8B-B14F-4D97-AF65-F5344CB8AC3E}">
        <p14:creationId xmlns:p14="http://schemas.microsoft.com/office/powerpoint/2010/main" val="1713759901"/>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7090" name="Picture 4" descr="NHLBI logo"/>
          <p:cNvPicPr>
            <a:picLocks noChangeAspect="1" noChangeArrowheads="1"/>
          </p:cNvPicPr>
          <p:nvPr/>
        </p:nvPicPr>
        <p:blipFill>
          <a:blip r:embed="rId2"/>
          <a:srcRect/>
          <a:stretch>
            <a:fillRect/>
          </a:stretch>
        </p:blipFill>
        <p:spPr bwMode="auto">
          <a:xfrm>
            <a:off x="200787" y="5398217"/>
            <a:ext cx="2381250" cy="904875"/>
          </a:xfrm>
          <a:prstGeom prst="rect">
            <a:avLst/>
          </a:prstGeom>
          <a:noFill/>
          <a:ln w="9525">
            <a:noFill/>
            <a:miter lim="800000"/>
            <a:headEnd/>
            <a:tailEnd/>
          </a:ln>
        </p:spPr>
      </p:pic>
      <p:sp>
        <p:nvSpPr>
          <p:cNvPr id="7" name="Text Box 2"/>
          <p:cNvSpPr txBox="1">
            <a:spLocks noChangeArrowheads="1"/>
          </p:cNvSpPr>
          <p:nvPr/>
        </p:nvSpPr>
        <p:spPr bwMode="auto">
          <a:xfrm>
            <a:off x="135300" y="859442"/>
            <a:ext cx="4783138" cy="4431983"/>
          </a:xfrm>
          <a:prstGeom prst="rect">
            <a:avLst/>
          </a:prstGeom>
          <a:noFill/>
          <a:ln w="9525">
            <a:noFill/>
            <a:miter lim="800000"/>
            <a:headEnd/>
            <a:tailEnd/>
          </a:ln>
        </p:spPr>
        <p:txBody>
          <a:bodyPr>
            <a:spAutoFit/>
          </a:bodyPr>
          <a:lstStyle/>
          <a:p>
            <a:pPr algn="ctr">
              <a:spcBef>
                <a:spcPts val="1200"/>
              </a:spcBef>
            </a:pPr>
            <a:r>
              <a:rPr lang="en-US" altLang="en-US" sz="1800" b="1" dirty="0" smtClean="0">
                <a:solidFill>
                  <a:srgbClr val="191919"/>
                </a:solidFill>
                <a:latin typeface="Arial" charset="0"/>
                <a:cs typeface="Arial" charset="0"/>
              </a:rPr>
              <a:t>Stephen </a:t>
            </a:r>
            <a:r>
              <a:rPr lang="en-US" altLang="en-US" sz="1800" b="1" dirty="0">
                <a:solidFill>
                  <a:srgbClr val="191919"/>
                </a:solidFill>
                <a:latin typeface="Arial" charset="0"/>
                <a:cs typeface="Arial" charset="0"/>
              </a:rPr>
              <a:t>Barnes</a:t>
            </a:r>
          </a:p>
          <a:p>
            <a:pPr algn="ctr"/>
            <a:r>
              <a:rPr lang="en-US" altLang="en-US" sz="1800" b="1" dirty="0">
                <a:solidFill>
                  <a:srgbClr val="191919"/>
                </a:solidFill>
                <a:latin typeface="Arial" charset="0"/>
                <a:cs typeface="Arial" charset="0"/>
              </a:rPr>
              <a:t>Landon </a:t>
            </a:r>
            <a:r>
              <a:rPr lang="en-US" altLang="en-US" sz="1800" b="1" dirty="0" smtClean="0">
                <a:solidFill>
                  <a:srgbClr val="191919"/>
                </a:solidFill>
                <a:latin typeface="Arial" charset="0"/>
                <a:cs typeface="Arial" charset="0"/>
              </a:rPr>
              <a:t>Wilson</a:t>
            </a:r>
          </a:p>
          <a:p>
            <a:pPr algn="ctr"/>
            <a:r>
              <a:rPr lang="en-US" altLang="en-US" sz="1800" b="1" dirty="0" smtClean="0">
                <a:solidFill>
                  <a:srgbClr val="191919"/>
                </a:solidFill>
                <a:latin typeface="Arial" charset="0"/>
                <a:cs typeface="Arial" charset="0"/>
              </a:rPr>
              <a:t>Ray Moore</a:t>
            </a:r>
            <a:endParaRPr lang="en-US" altLang="en-US" sz="1800" b="1" dirty="0">
              <a:solidFill>
                <a:srgbClr val="191919"/>
              </a:solidFill>
              <a:latin typeface="Arial" charset="0"/>
              <a:cs typeface="Arial" charset="0"/>
            </a:endParaRPr>
          </a:p>
          <a:p>
            <a:pPr algn="ctr"/>
            <a:r>
              <a:rPr lang="en-US" altLang="en-US" sz="1800" i="1" u="sng" dirty="0">
                <a:solidFill>
                  <a:srgbClr val="191919"/>
                </a:solidFill>
                <a:latin typeface="Arial" charset="0"/>
                <a:cs typeface="Arial" charset="0"/>
              </a:rPr>
              <a:t>UAB, Targeted Metabolomics and Proteomics </a:t>
            </a:r>
            <a:r>
              <a:rPr lang="en-US" altLang="en-US" sz="1800" i="1" u="sng" dirty="0" smtClean="0">
                <a:solidFill>
                  <a:srgbClr val="191919"/>
                </a:solidFill>
                <a:latin typeface="Arial" charset="0"/>
                <a:cs typeface="Arial" charset="0"/>
              </a:rPr>
              <a:t>Lab</a:t>
            </a:r>
          </a:p>
          <a:p>
            <a:pPr algn="ctr">
              <a:spcBef>
                <a:spcPts val="1200"/>
              </a:spcBef>
            </a:pPr>
            <a:r>
              <a:rPr lang="en-US" altLang="en-US" sz="1800" b="1" dirty="0">
                <a:solidFill>
                  <a:srgbClr val="191919"/>
                </a:solidFill>
                <a:latin typeface="Arial" charset="0"/>
                <a:cs typeface="Arial" charset="0"/>
              </a:rPr>
              <a:t>David Graves</a:t>
            </a:r>
          </a:p>
          <a:p>
            <a:pPr algn="ctr"/>
            <a:r>
              <a:rPr lang="en-US" altLang="en-US" sz="1800" i="1" u="sng" dirty="0">
                <a:solidFill>
                  <a:srgbClr val="191919"/>
                </a:solidFill>
                <a:latin typeface="Arial" charset="0"/>
                <a:cs typeface="Arial" charset="0"/>
              </a:rPr>
              <a:t>UAB, Chair Department of Chemistry</a:t>
            </a:r>
          </a:p>
          <a:p>
            <a:pPr algn="ctr">
              <a:spcBef>
                <a:spcPts val="1200"/>
              </a:spcBef>
            </a:pPr>
            <a:r>
              <a:rPr lang="en-US" altLang="en-US" sz="1800" b="1" dirty="0" smtClean="0">
                <a:solidFill>
                  <a:srgbClr val="191919"/>
                </a:solidFill>
                <a:latin typeface="Arial" pitchFamily="34" charset="0"/>
                <a:cs typeface="Arial" pitchFamily="34" charset="0"/>
              </a:rPr>
              <a:t>Anupam Agarwal</a:t>
            </a:r>
            <a:endParaRPr lang="en-US" altLang="en-US" sz="1800" b="1" dirty="0">
              <a:solidFill>
                <a:srgbClr val="191919"/>
              </a:solidFill>
              <a:latin typeface="Arial" pitchFamily="34" charset="0"/>
              <a:cs typeface="Arial" pitchFamily="34" charset="0"/>
            </a:endParaRPr>
          </a:p>
          <a:p>
            <a:pPr algn="ctr"/>
            <a:r>
              <a:rPr lang="en-US" altLang="en-US" sz="1800" i="1" u="sng" dirty="0">
                <a:solidFill>
                  <a:srgbClr val="191919"/>
                </a:solidFill>
                <a:latin typeface="Arial" pitchFamily="34" charset="0"/>
                <a:cs typeface="Arial" pitchFamily="34" charset="0"/>
              </a:rPr>
              <a:t>UAB, </a:t>
            </a:r>
            <a:r>
              <a:rPr lang="en-US" altLang="en-US" sz="1800" i="1" u="sng" dirty="0" err="1">
                <a:solidFill>
                  <a:srgbClr val="191919"/>
                </a:solidFill>
                <a:latin typeface="Arial" pitchFamily="34" charset="0"/>
                <a:cs typeface="Arial" pitchFamily="34" charset="0"/>
              </a:rPr>
              <a:t>Dept</a:t>
            </a:r>
            <a:r>
              <a:rPr lang="en-US" altLang="en-US" sz="1800" i="1" u="sng" dirty="0">
                <a:solidFill>
                  <a:srgbClr val="191919"/>
                </a:solidFill>
                <a:latin typeface="Arial" pitchFamily="34" charset="0"/>
                <a:cs typeface="Arial" pitchFamily="34" charset="0"/>
              </a:rPr>
              <a:t> Medicine, </a:t>
            </a:r>
            <a:r>
              <a:rPr lang="en-US" altLang="en-US" sz="1800" i="1" u="sng" dirty="0" smtClean="0">
                <a:solidFill>
                  <a:srgbClr val="191919"/>
                </a:solidFill>
                <a:latin typeface="Arial" pitchFamily="34" charset="0"/>
                <a:cs typeface="Arial" pitchFamily="34" charset="0"/>
              </a:rPr>
              <a:t>O’Brien </a:t>
            </a:r>
            <a:r>
              <a:rPr lang="en-US" altLang="en-US" sz="1800" i="1" u="sng" dirty="0">
                <a:solidFill>
                  <a:srgbClr val="191919"/>
                </a:solidFill>
                <a:latin typeface="Arial" pitchFamily="34" charset="0"/>
                <a:cs typeface="Arial" pitchFamily="34" charset="0"/>
              </a:rPr>
              <a:t>Acute Kidney Injury </a:t>
            </a:r>
            <a:r>
              <a:rPr lang="en-US" altLang="en-US" sz="1800" i="1" u="sng" dirty="0" smtClean="0">
                <a:solidFill>
                  <a:srgbClr val="191919"/>
                </a:solidFill>
                <a:latin typeface="Arial" pitchFamily="34" charset="0"/>
                <a:cs typeface="Arial" pitchFamily="34" charset="0"/>
              </a:rPr>
              <a:t>Research Center</a:t>
            </a:r>
            <a:endParaRPr lang="en-US" altLang="en-US" sz="1800" i="1" u="sng" dirty="0">
              <a:solidFill>
                <a:srgbClr val="191919"/>
              </a:solidFill>
              <a:latin typeface="Arial" charset="0"/>
              <a:cs typeface="Arial" charset="0"/>
            </a:endParaRPr>
          </a:p>
          <a:p>
            <a:pPr algn="ctr">
              <a:spcBef>
                <a:spcPts val="1200"/>
              </a:spcBef>
            </a:pPr>
            <a:r>
              <a:rPr lang="en-US" altLang="en-US" sz="1800" b="1" dirty="0">
                <a:solidFill>
                  <a:srgbClr val="191919"/>
                </a:solidFill>
                <a:latin typeface="Arial" pitchFamily="34" charset="0"/>
                <a:cs typeface="Arial" pitchFamily="34" charset="0"/>
              </a:rPr>
              <a:t>Trenton Schoeb</a:t>
            </a:r>
          </a:p>
          <a:p>
            <a:pPr algn="ctr">
              <a:spcBef>
                <a:spcPts val="0"/>
              </a:spcBef>
            </a:pPr>
            <a:r>
              <a:rPr lang="en-US" altLang="en-US" sz="1800" i="1" u="sng" dirty="0">
                <a:solidFill>
                  <a:srgbClr val="191919"/>
                </a:solidFill>
                <a:latin typeface="Arial" pitchFamily="34" charset="0"/>
                <a:cs typeface="Arial" pitchFamily="34" charset="0"/>
              </a:rPr>
              <a:t>UAB, </a:t>
            </a:r>
            <a:r>
              <a:rPr lang="en-US" altLang="en-US" sz="1800" i="1" u="sng" dirty="0" err="1">
                <a:solidFill>
                  <a:srgbClr val="191919"/>
                </a:solidFill>
                <a:latin typeface="Arial" pitchFamily="34" charset="0"/>
                <a:cs typeface="Arial" pitchFamily="34" charset="0"/>
              </a:rPr>
              <a:t>Dept</a:t>
            </a:r>
            <a:r>
              <a:rPr lang="en-US" altLang="en-US" sz="1800" i="1" u="sng" dirty="0">
                <a:solidFill>
                  <a:srgbClr val="191919"/>
                </a:solidFill>
                <a:latin typeface="Arial" pitchFamily="34" charset="0"/>
                <a:cs typeface="Arial" pitchFamily="34" charset="0"/>
              </a:rPr>
              <a:t> Genetics, Dir. Comparative Pathology Core Laboratory </a:t>
            </a:r>
            <a:endParaRPr lang="en-US" sz="1800" u="sng" dirty="0">
              <a:solidFill>
                <a:srgbClr val="191919"/>
              </a:solidFill>
              <a:latin typeface="Arial" charset="0"/>
            </a:endParaRPr>
          </a:p>
          <a:p>
            <a:pPr algn="ctr"/>
            <a:endParaRPr lang="en-US" altLang="en-US" sz="1800" i="1" u="sng" dirty="0">
              <a:solidFill>
                <a:srgbClr val="191919"/>
              </a:solidFill>
              <a:latin typeface="Arial" charset="0"/>
              <a:cs typeface="Arial" charset="0"/>
            </a:endParaRPr>
          </a:p>
        </p:txBody>
      </p:sp>
      <p:pic>
        <p:nvPicPr>
          <p:cNvPr id="3" name="Picture 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685626" y="5432773"/>
            <a:ext cx="2213762" cy="835762"/>
          </a:xfrm>
          <a:prstGeom prst="rect">
            <a:avLst/>
          </a:prstGeom>
        </p:spPr>
      </p:pic>
      <p:pic>
        <p:nvPicPr>
          <p:cNvPr id="8" name="Picture 7"/>
          <p:cNvPicPr>
            <a:picLocks noChangeAspect="1"/>
          </p:cNvPicPr>
          <p:nvPr/>
        </p:nvPicPr>
        <p:blipFill rotWithShape="1">
          <a:blip r:embed="rId4">
            <a:extLst>
              <a:ext uri="{28A0092B-C50C-407E-A947-70E740481C1C}">
                <a14:useLocalDpi xmlns:a14="http://schemas.microsoft.com/office/drawing/2010/main" val="0"/>
              </a:ext>
            </a:extLst>
          </a:blip>
          <a:srcRect r="25716"/>
          <a:stretch/>
        </p:blipFill>
        <p:spPr>
          <a:xfrm>
            <a:off x="5177663" y="5441342"/>
            <a:ext cx="2193798" cy="818625"/>
          </a:xfrm>
          <a:prstGeom prst="rect">
            <a:avLst/>
          </a:prstGeom>
        </p:spPr>
      </p:pic>
      <p:sp>
        <p:nvSpPr>
          <p:cNvPr id="9" name="TextBox 1"/>
          <p:cNvSpPr txBox="1">
            <a:spLocks noChangeArrowheads="1"/>
          </p:cNvSpPr>
          <p:nvPr/>
        </p:nvSpPr>
        <p:spPr bwMode="auto">
          <a:xfrm>
            <a:off x="0" y="39392"/>
            <a:ext cx="91440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spcBef>
                <a:spcPct val="20000"/>
              </a:spcBef>
              <a:buClr>
                <a:schemeClr val="tx2"/>
              </a:buClr>
              <a:buSzPct val="100000"/>
              <a:buChar char="•"/>
              <a:defRPr sz="3200">
                <a:solidFill>
                  <a:schemeClr val="tx1"/>
                </a:solidFill>
                <a:latin typeface="Comic Sans MS" pitchFamily="66" charset="0"/>
              </a:defRPr>
            </a:lvl1pPr>
            <a:lvl2pPr marL="742950" indent="-285750" defTabSz="457200">
              <a:spcBef>
                <a:spcPct val="20000"/>
              </a:spcBef>
              <a:buClr>
                <a:schemeClr val="tx2"/>
              </a:buClr>
              <a:buSzPct val="100000"/>
              <a:buChar char="–"/>
              <a:defRPr sz="2800">
                <a:solidFill>
                  <a:schemeClr val="tx1"/>
                </a:solidFill>
                <a:latin typeface="Comic Sans MS" pitchFamily="66" charset="0"/>
              </a:defRPr>
            </a:lvl2pPr>
            <a:lvl3pPr marL="1143000" indent="-228600" defTabSz="457200">
              <a:spcBef>
                <a:spcPct val="20000"/>
              </a:spcBef>
              <a:buClr>
                <a:schemeClr val="tx2"/>
              </a:buClr>
              <a:buSzPct val="100000"/>
              <a:buChar char="•"/>
              <a:defRPr sz="2400">
                <a:solidFill>
                  <a:schemeClr val="tx1"/>
                </a:solidFill>
                <a:latin typeface="Comic Sans MS" pitchFamily="66" charset="0"/>
              </a:defRPr>
            </a:lvl3pPr>
            <a:lvl4pPr marL="1600200" indent="-228600" defTabSz="457200">
              <a:spcBef>
                <a:spcPct val="20000"/>
              </a:spcBef>
              <a:buClr>
                <a:schemeClr val="tx2"/>
              </a:buClr>
              <a:buSzPct val="100000"/>
              <a:buChar char="–"/>
              <a:defRPr sz="2000">
                <a:solidFill>
                  <a:schemeClr val="tx1"/>
                </a:solidFill>
                <a:latin typeface="Comic Sans MS" pitchFamily="66" charset="0"/>
              </a:defRPr>
            </a:lvl4pPr>
            <a:lvl5pPr marL="2057400" indent="-228600" defTabSz="457200">
              <a:spcBef>
                <a:spcPct val="20000"/>
              </a:spcBef>
              <a:buClr>
                <a:schemeClr val="tx2"/>
              </a:buClr>
              <a:buSzPct val="100000"/>
              <a:buChar char="•"/>
              <a:defRPr sz="2000">
                <a:solidFill>
                  <a:schemeClr val="tx1"/>
                </a:solidFill>
                <a:latin typeface="Comic Sans MS" pitchFamily="66" charset="0"/>
              </a:defRPr>
            </a:lvl5pPr>
            <a:lvl6pPr marL="2514600" indent="-228600" defTabSz="4572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6pPr>
            <a:lvl7pPr marL="2971800" indent="-228600" defTabSz="4572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7pPr>
            <a:lvl8pPr marL="3429000" indent="-228600" defTabSz="4572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8pPr>
            <a:lvl9pPr marL="3886200" indent="-228600" defTabSz="457200" eaLnBrk="0" fontAlgn="base" hangingPunct="0">
              <a:spcBef>
                <a:spcPct val="20000"/>
              </a:spcBef>
              <a:spcAft>
                <a:spcPct val="0"/>
              </a:spcAft>
              <a:buClr>
                <a:schemeClr val="tx2"/>
              </a:buClr>
              <a:buSzPct val="100000"/>
              <a:buChar char="•"/>
              <a:defRPr sz="2000">
                <a:solidFill>
                  <a:schemeClr val="tx1"/>
                </a:solidFill>
                <a:latin typeface="Comic Sans MS" pitchFamily="66" charset="0"/>
              </a:defRPr>
            </a:lvl9pPr>
          </a:lstStyle>
          <a:p>
            <a:pPr algn="ctr" eaLnBrk="1" hangingPunct="1">
              <a:spcBef>
                <a:spcPct val="0"/>
              </a:spcBef>
              <a:buClrTx/>
              <a:buSzTx/>
              <a:buFontTx/>
              <a:buNone/>
            </a:pPr>
            <a:r>
              <a:rPr lang="en-US" altLang="en-US" sz="2800" b="1" dirty="0">
                <a:solidFill>
                  <a:srgbClr val="000000"/>
                </a:solidFill>
                <a:latin typeface="Arial" pitchFamily="34" charset="0"/>
                <a:cs typeface="Arial" pitchFamily="34" charset="0"/>
              </a:rPr>
              <a:t>Acknowledgments.</a:t>
            </a:r>
          </a:p>
        </p:txBody>
      </p:sp>
      <p:sp>
        <p:nvSpPr>
          <p:cNvPr id="2" name="Rectangle 1"/>
          <p:cNvSpPr/>
          <p:nvPr/>
        </p:nvSpPr>
        <p:spPr>
          <a:xfrm>
            <a:off x="4430777" y="862128"/>
            <a:ext cx="4572000" cy="3877985"/>
          </a:xfrm>
          <a:prstGeom prst="rect">
            <a:avLst/>
          </a:prstGeom>
        </p:spPr>
        <p:txBody>
          <a:bodyPr>
            <a:spAutoFit/>
          </a:bodyPr>
          <a:lstStyle/>
          <a:p>
            <a:pPr algn="ctr">
              <a:spcBef>
                <a:spcPts val="1200"/>
              </a:spcBef>
            </a:pPr>
            <a:r>
              <a:rPr lang="en-US" altLang="en-US" sz="1800" b="1" dirty="0">
                <a:solidFill>
                  <a:srgbClr val="191919"/>
                </a:solidFill>
                <a:latin typeface="Arial" charset="0"/>
                <a:cs typeface="Arial" charset="0"/>
              </a:rPr>
              <a:t>Miranda Collier</a:t>
            </a:r>
          </a:p>
          <a:p>
            <a:pPr algn="ctr"/>
            <a:r>
              <a:rPr lang="en-US" altLang="en-US" sz="1800" i="1" u="sng" dirty="0">
                <a:solidFill>
                  <a:srgbClr val="191919"/>
                </a:solidFill>
                <a:latin typeface="Arial" charset="0"/>
                <a:cs typeface="Arial" charset="0"/>
              </a:rPr>
              <a:t>UAB, </a:t>
            </a:r>
            <a:r>
              <a:rPr lang="en-US" sz="1800" u="sng" dirty="0">
                <a:solidFill>
                  <a:srgbClr val="191919"/>
                </a:solidFill>
                <a:latin typeface="Arial" charset="0"/>
              </a:rPr>
              <a:t>Honors and Chemistry Scholars Undergraduate Fellowship Program</a:t>
            </a:r>
          </a:p>
          <a:p>
            <a:pPr algn="ctr"/>
            <a:r>
              <a:rPr lang="en-US" sz="1800" u="sng" dirty="0">
                <a:solidFill>
                  <a:srgbClr val="191919"/>
                </a:solidFill>
                <a:latin typeface="Arial" charset="0"/>
              </a:rPr>
              <a:t>(</a:t>
            </a:r>
            <a:r>
              <a:rPr lang="en-US" sz="1800" i="1" u="sng" dirty="0">
                <a:solidFill>
                  <a:srgbClr val="191919"/>
                </a:solidFill>
                <a:latin typeface="Arial" charset="0"/>
              </a:rPr>
              <a:t>Currently</a:t>
            </a:r>
            <a:r>
              <a:rPr lang="en-US" sz="1800" u="sng" dirty="0">
                <a:solidFill>
                  <a:srgbClr val="191919"/>
                </a:solidFill>
                <a:latin typeface="Arial" charset="0"/>
              </a:rPr>
              <a:t> </a:t>
            </a:r>
            <a:r>
              <a:rPr lang="en-US" sz="1800" u="sng" dirty="0" smtClean="0">
                <a:solidFill>
                  <a:srgbClr val="191919"/>
                </a:solidFill>
                <a:latin typeface="Arial" charset="0"/>
              </a:rPr>
              <a:t>Ph.D University </a:t>
            </a:r>
            <a:r>
              <a:rPr lang="en-US" sz="1800" u="sng" dirty="0">
                <a:solidFill>
                  <a:srgbClr val="191919"/>
                </a:solidFill>
                <a:latin typeface="Arial" charset="0"/>
              </a:rPr>
              <a:t>of Oxford)</a:t>
            </a:r>
          </a:p>
          <a:p>
            <a:pPr algn="ctr">
              <a:spcBef>
                <a:spcPts val="1200"/>
              </a:spcBef>
            </a:pPr>
            <a:r>
              <a:rPr lang="en-US" altLang="en-US" sz="1800" b="1" dirty="0">
                <a:solidFill>
                  <a:srgbClr val="191919"/>
                </a:solidFill>
                <a:latin typeface="Arial" charset="0"/>
                <a:cs typeface="Arial" charset="0"/>
              </a:rPr>
              <a:t>Alex Johnson</a:t>
            </a:r>
          </a:p>
          <a:p>
            <a:pPr algn="ctr">
              <a:spcBef>
                <a:spcPts val="0"/>
              </a:spcBef>
            </a:pPr>
            <a:r>
              <a:rPr lang="en-US" altLang="en-US" sz="1800" b="1" dirty="0">
                <a:solidFill>
                  <a:srgbClr val="191919"/>
                </a:solidFill>
                <a:latin typeface="Arial" charset="0"/>
                <a:cs typeface="Arial" charset="0"/>
              </a:rPr>
              <a:t>Kelly Walters</a:t>
            </a:r>
          </a:p>
          <a:p>
            <a:pPr algn="ctr">
              <a:spcBef>
                <a:spcPts val="0"/>
              </a:spcBef>
            </a:pPr>
            <a:r>
              <a:rPr lang="en-US" altLang="en-US" sz="1800" i="1" u="sng" dirty="0">
                <a:solidFill>
                  <a:srgbClr val="191919"/>
                </a:solidFill>
                <a:latin typeface="Arial" charset="0"/>
                <a:cs typeface="Arial" charset="0"/>
              </a:rPr>
              <a:t>UAB, Undergraduate </a:t>
            </a:r>
            <a:r>
              <a:rPr lang="en-US" sz="1800" u="sng" dirty="0">
                <a:solidFill>
                  <a:srgbClr val="191919"/>
                </a:solidFill>
                <a:latin typeface="Arial" charset="0"/>
              </a:rPr>
              <a:t>Chemistry (Pre-Med</a:t>
            </a:r>
            <a:r>
              <a:rPr lang="en-US" sz="1800" u="sng" dirty="0" smtClean="0">
                <a:solidFill>
                  <a:srgbClr val="191919"/>
                </a:solidFill>
                <a:latin typeface="Arial" charset="0"/>
              </a:rPr>
              <a:t>)</a:t>
            </a:r>
          </a:p>
          <a:p>
            <a:pPr algn="ctr">
              <a:spcBef>
                <a:spcPts val="1200"/>
              </a:spcBef>
            </a:pPr>
            <a:r>
              <a:rPr lang="en-US" altLang="en-US" sz="1800" b="1" dirty="0" smtClean="0">
                <a:solidFill>
                  <a:srgbClr val="191919"/>
                </a:solidFill>
                <a:latin typeface="Arial" pitchFamily="34" charset="0"/>
                <a:cs typeface="Arial" pitchFamily="34" charset="0"/>
              </a:rPr>
              <a:t>Sangeetha Rao</a:t>
            </a:r>
            <a:endParaRPr lang="en-US" altLang="en-US" sz="1800" b="1" dirty="0">
              <a:solidFill>
                <a:srgbClr val="191919"/>
              </a:solidFill>
              <a:latin typeface="Arial" pitchFamily="34" charset="0"/>
              <a:cs typeface="Arial" pitchFamily="34" charset="0"/>
            </a:endParaRPr>
          </a:p>
          <a:p>
            <a:pPr algn="ctr">
              <a:spcBef>
                <a:spcPts val="0"/>
              </a:spcBef>
            </a:pPr>
            <a:r>
              <a:rPr lang="en-US" altLang="en-US" sz="1800" i="1" u="sng" dirty="0">
                <a:solidFill>
                  <a:srgbClr val="191919"/>
                </a:solidFill>
                <a:latin typeface="Arial" pitchFamily="34" charset="0"/>
                <a:cs typeface="Arial" pitchFamily="34" charset="0"/>
              </a:rPr>
              <a:t>UAB </a:t>
            </a:r>
            <a:r>
              <a:rPr lang="en-US" altLang="en-US" sz="1800" i="1" u="sng" dirty="0" smtClean="0">
                <a:solidFill>
                  <a:srgbClr val="191919"/>
                </a:solidFill>
                <a:latin typeface="Arial" pitchFamily="34" charset="0"/>
                <a:cs typeface="Arial" pitchFamily="34" charset="0"/>
              </a:rPr>
              <a:t>Resident</a:t>
            </a:r>
          </a:p>
          <a:p>
            <a:pPr algn="ctr">
              <a:spcBef>
                <a:spcPts val="1200"/>
              </a:spcBef>
            </a:pPr>
            <a:r>
              <a:rPr lang="en-US" altLang="en-US" sz="1800" b="1" dirty="0" smtClean="0">
                <a:solidFill>
                  <a:srgbClr val="191919"/>
                </a:solidFill>
                <a:latin typeface="Arial" pitchFamily="34" charset="0"/>
                <a:cs typeface="Arial" pitchFamily="34" charset="0"/>
              </a:rPr>
              <a:t>Steve Burgess</a:t>
            </a:r>
          </a:p>
          <a:p>
            <a:pPr algn="ctr">
              <a:spcBef>
                <a:spcPts val="0"/>
              </a:spcBef>
            </a:pPr>
            <a:r>
              <a:rPr lang="en-US" altLang="en-US" sz="1800" i="1" u="sng" dirty="0" smtClean="0">
                <a:solidFill>
                  <a:srgbClr val="191919"/>
                </a:solidFill>
                <a:latin typeface="Arial" pitchFamily="34" charset="0"/>
                <a:cs typeface="Arial" pitchFamily="34" charset="0"/>
              </a:rPr>
              <a:t>Dir. R&amp;D, </a:t>
            </a:r>
            <a:r>
              <a:rPr lang="en-US" altLang="en-US" sz="1800" i="1" u="sng" dirty="0" err="1" smtClean="0">
                <a:solidFill>
                  <a:srgbClr val="191919"/>
                </a:solidFill>
                <a:latin typeface="Arial" pitchFamily="34" charset="0"/>
                <a:cs typeface="Arial" pitchFamily="34" charset="0"/>
              </a:rPr>
              <a:t>Avantipolar</a:t>
            </a:r>
            <a:r>
              <a:rPr lang="en-US" altLang="en-US" sz="1800" i="1" u="sng" dirty="0" smtClean="0">
                <a:solidFill>
                  <a:srgbClr val="191919"/>
                </a:solidFill>
                <a:latin typeface="Arial" pitchFamily="34" charset="0"/>
                <a:cs typeface="Arial" pitchFamily="34" charset="0"/>
              </a:rPr>
              <a:t> Lipids</a:t>
            </a:r>
          </a:p>
          <a:p>
            <a:pPr algn="ctr">
              <a:spcBef>
                <a:spcPts val="0"/>
              </a:spcBef>
            </a:pPr>
            <a:endParaRPr lang="en-US" altLang="en-US" sz="1800" i="1" u="sng" dirty="0">
              <a:solidFill>
                <a:srgbClr val="191919"/>
              </a:solidFill>
              <a:latin typeface="Arial" pitchFamily="34" charset="0"/>
              <a:cs typeface="Arial" pitchFamily="34" charset="0"/>
            </a:endParaRPr>
          </a:p>
        </p:txBody>
      </p:sp>
      <p:pic>
        <p:nvPicPr>
          <p:cNvPr id="10" name="Picture 9"/>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563867" y="5337781"/>
            <a:ext cx="1356360" cy="1025747"/>
          </a:xfrm>
          <a:prstGeom prst="rect">
            <a:avLst/>
          </a:prstGeom>
        </p:spPr>
      </p:pic>
    </p:spTree>
    <p:extLst>
      <p:ext uri="{BB962C8B-B14F-4D97-AF65-F5344CB8AC3E}">
        <p14:creationId xmlns:p14="http://schemas.microsoft.com/office/powerpoint/2010/main" val="2885833953"/>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TextBox 1"/>
          <p:cNvSpPr txBox="1">
            <a:spLocks noChangeArrowheads="1"/>
          </p:cNvSpPr>
          <p:nvPr/>
        </p:nvSpPr>
        <p:spPr bwMode="auto">
          <a:xfrm>
            <a:off x="583201" y="44159"/>
            <a:ext cx="7888698" cy="969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a:spcBef>
                <a:spcPct val="20000"/>
              </a:spcBef>
              <a:buFont typeface="Arial" pitchFamily="34" charset="0"/>
              <a:buChar char="•"/>
              <a:defRPr sz="3200">
                <a:solidFill>
                  <a:schemeClr val="tx1"/>
                </a:solidFill>
                <a:latin typeface="Calibri" pitchFamily="34" charset="0"/>
              </a:defRPr>
            </a:lvl1pPr>
            <a:lvl2pPr marL="742950" indent="-285750" defTabSz="457200">
              <a:spcBef>
                <a:spcPct val="20000"/>
              </a:spcBef>
              <a:buFont typeface="Arial" pitchFamily="34" charset="0"/>
              <a:buChar char="–"/>
              <a:defRPr sz="2800">
                <a:solidFill>
                  <a:schemeClr val="tx1"/>
                </a:solidFill>
                <a:latin typeface="Calibri" pitchFamily="34" charset="0"/>
              </a:defRPr>
            </a:lvl2pPr>
            <a:lvl3pPr marL="1143000" indent="-228600" defTabSz="457200">
              <a:spcBef>
                <a:spcPct val="20000"/>
              </a:spcBef>
              <a:buFont typeface="Arial" pitchFamily="34" charset="0"/>
              <a:buChar char="•"/>
              <a:defRPr sz="2400">
                <a:solidFill>
                  <a:schemeClr val="tx1"/>
                </a:solidFill>
                <a:latin typeface="Calibri" pitchFamily="34" charset="0"/>
              </a:defRPr>
            </a:lvl3pPr>
            <a:lvl4pPr marL="1600200" indent="-228600" defTabSz="457200">
              <a:spcBef>
                <a:spcPct val="20000"/>
              </a:spcBef>
              <a:buFont typeface="Arial" pitchFamily="34" charset="0"/>
              <a:buChar char="–"/>
              <a:defRPr sz="2000">
                <a:solidFill>
                  <a:schemeClr val="tx1"/>
                </a:solidFill>
                <a:latin typeface="Calibri" pitchFamily="34" charset="0"/>
              </a:defRPr>
            </a:lvl4pPr>
            <a:lvl5pPr marL="2057400" indent="-228600" defTabSz="4572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pPr>
            <a:r>
              <a:rPr lang="en-US" altLang="en-US" sz="2800" b="1" dirty="0">
                <a:solidFill>
                  <a:srgbClr val="000000"/>
                </a:solidFill>
                <a:latin typeface="Arial" pitchFamily="34" charset="0"/>
                <a:cs typeface="Arial" pitchFamily="34" charset="0"/>
              </a:rPr>
              <a:t>How do we apply matrix for MALDI </a:t>
            </a:r>
            <a:r>
              <a:rPr lang="en-US" altLang="en-US" sz="2800" b="1" dirty="0" smtClean="0">
                <a:solidFill>
                  <a:srgbClr val="000000"/>
                </a:solidFill>
                <a:latin typeface="Arial" pitchFamily="34" charset="0"/>
                <a:cs typeface="Arial" pitchFamily="34" charset="0"/>
              </a:rPr>
              <a:t>Imaging?</a:t>
            </a:r>
            <a:endParaRPr lang="en-US" altLang="en-US" sz="2800" b="1" dirty="0">
              <a:solidFill>
                <a:srgbClr val="000000"/>
              </a:solidFill>
              <a:latin typeface="Arial" pitchFamily="34" charset="0"/>
              <a:cs typeface="Arial" pitchFamily="34" charset="0"/>
            </a:endParaRPr>
          </a:p>
          <a:p>
            <a:pPr algn="ctr" eaLnBrk="1" hangingPunct="1">
              <a:spcBef>
                <a:spcPts val="600"/>
              </a:spcBef>
              <a:buFontTx/>
              <a:buNone/>
            </a:pPr>
            <a:r>
              <a:rPr lang="en-US" altLang="en-US" sz="2400" dirty="0" smtClean="0">
                <a:solidFill>
                  <a:srgbClr val="000000"/>
                </a:solidFill>
                <a:latin typeface="Arial" pitchFamily="34" charset="0"/>
                <a:cs typeface="Arial" pitchFamily="34" charset="0"/>
              </a:rPr>
              <a:t>We built a vacuum </a:t>
            </a:r>
            <a:r>
              <a:rPr lang="en-US" altLang="en-US" sz="2400" dirty="0">
                <a:solidFill>
                  <a:srgbClr val="000000"/>
                </a:solidFill>
                <a:latin typeface="Arial" pitchFamily="34" charset="0"/>
                <a:cs typeface="Arial" pitchFamily="34" charset="0"/>
              </a:rPr>
              <a:t>sublimation apparatus.</a:t>
            </a:r>
          </a:p>
        </p:txBody>
      </p:sp>
      <p:pic>
        <p:nvPicPr>
          <p:cNvPr id="56323" name="Picture 2"/>
          <p:cNvPicPr preferRelativeResize="0">
            <a:picLocks noChangeAspect="1"/>
          </p:cNvPicPr>
          <p:nvPr/>
        </p:nvPicPr>
        <p:blipFill>
          <a:blip r:embed="rId3">
            <a:extLst>
              <a:ext uri="{28A0092B-C50C-407E-A947-70E740481C1C}">
                <a14:useLocalDpi xmlns:a14="http://schemas.microsoft.com/office/drawing/2010/main" val="0"/>
              </a:ext>
            </a:extLst>
          </a:blip>
          <a:srcRect l="7916" t="2376"/>
          <a:stretch>
            <a:fillRect/>
          </a:stretch>
        </p:blipFill>
        <p:spPr bwMode="auto">
          <a:xfrm>
            <a:off x="366547" y="2497281"/>
            <a:ext cx="4210050" cy="3333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324" name="Picture 3"/>
          <p:cNvPicPr preferRelativeResize="0">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236997" y="1589231"/>
            <a:ext cx="3414713" cy="457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6" name="Straight Arrow Connector 5"/>
          <p:cNvCxnSpPr/>
          <p:nvPr/>
        </p:nvCxnSpPr>
        <p:spPr>
          <a:xfrm flipH="1">
            <a:off x="3920960" y="2057543"/>
            <a:ext cx="311150" cy="723900"/>
          </a:xfrm>
          <a:prstGeom prst="straightConnector1">
            <a:avLst/>
          </a:prstGeom>
          <a:ln w="28575">
            <a:solidFill>
              <a:srgbClr val="FF0000"/>
            </a:solidFill>
            <a:tailEnd type="arrow"/>
          </a:ln>
        </p:spPr>
        <p:style>
          <a:lnRef idx="2">
            <a:schemeClr val="accent1"/>
          </a:lnRef>
          <a:fillRef idx="0">
            <a:schemeClr val="accent1"/>
          </a:fillRef>
          <a:effectRef idx="1">
            <a:schemeClr val="accent1"/>
          </a:effectRef>
          <a:fontRef idx="minor">
            <a:schemeClr val="tx1"/>
          </a:fontRef>
        </p:style>
      </p:cxnSp>
      <p:cxnSp>
        <p:nvCxnSpPr>
          <p:cNvPr id="8" name="Straight Arrow Connector 7"/>
          <p:cNvCxnSpPr/>
          <p:nvPr/>
        </p:nvCxnSpPr>
        <p:spPr>
          <a:xfrm>
            <a:off x="779617" y="2285835"/>
            <a:ext cx="303532" cy="1851025"/>
          </a:xfrm>
          <a:prstGeom prst="straightConnector1">
            <a:avLst/>
          </a:prstGeom>
          <a:ln w="28575">
            <a:solidFill>
              <a:srgbClr val="FF0000"/>
            </a:solidFill>
            <a:tailEnd type="arrow"/>
          </a:ln>
        </p:spPr>
        <p:style>
          <a:lnRef idx="2">
            <a:schemeClr val="accent1"/>
          </a:lnRef>
          <a:fillRef idx="0">
            <a:schemeClr val="accent1"/>
          </a:fillRef>
          <a:effectRef idx="1">
            <a:schemeClr val="accent1"/>
          </a:effectRef>
          <a:fontRef idx="minor">
            <a:schemeClr val="tx1"/>
          </a:fontRef>
        </p:style>
      </p:cxnSp>
      <p:cxnSp>
        <p:nvCxnSpPr>
          <p:cNvPr id="10" name="Straight Arrow Connector 9"/>
          <p:cNvCxnSpPr/>
          <p:nvPr/>
        </p:nvCxnSpPr>
        <p:spPr>
          <a:xfrm flipH="1">
            <a:off x="2157247" y="1938481"/>
            <a:ext cx="190500" cy="717550"/>
          </a:xfrm>
          <a:prstGeom prst="straightConnector1">
            <a:avLst/>
          </a:prstGeom>
          <a:ln w="28575">
            <a:solidFill>
              <a:srgbClr val="FF0000"/>
            </a:solidFill>
            <a:tailEnd type="arrow"/>
          </a:ln>
        </p:spPr>
        <p:style>
          <a:lnRef idx="2">
            <a:schemeClr val="accent1"/>
          </a:lnRef>
          <a:fillRef idx="0">
            <a:schemeClr val="accent1"/>
          </a:fillRef>
          <a:effectRef idx="1">
            <a:schemeClr val="accent1"/>
          </a:effectRef>
          <a:fontRef idx="minor">
            <a:schemeClr val="tx1"/>
          </a:fontRef>
        </p:style>
      </p:cxnSp>
      <p:cxnSp>
        <p:nvCxnSpPr>
          <p:cNvPr id="12" name="Straight Arrow Connector 11"/>
          <p:cNvCxnSpPr/>
          <p:nvPr/>
        </p:nvCxnSpPr>
        <p:spPr>
          <a:xfrm>
            <a:off x="2735097" y="1889268"/>
            <a:ext cx="552450" cy="696913"/>
          </a:xfrm>
          <a:prstGeom prst="straightConnector1">
            <a:avLst/>
          </a:prstGeom>
          <a:ln w="28575">
            <a:solidFill>
              <a:srgbClr val="FF0000"/>
            </a:solidFill>
            <a:tailEnd type="arrow"/>
          </a:ln>
        </p:spPr>
        <p:style>
          <a:lnRef idx="2">
            <a:schemeClr val="accent1"/>
          </a:lnRef>
          <a:fillRef idx="0">
            <a:schemeClr val="accent1"/>
          </a:fillRef>
          <a:effectRef idx="1">
            <a:schemeClr val="accent1"/>
          </a:effectRef>
          <a:fontRef idx="minor">
            <a:schemeClr val="tx1"/>
          </a:fontRef>
        </p:style>
      </p:cxnSp>
      <p:sp>
        <p:nvSpPr>
          <p:cNvPr id="56329" name="TextBox 12"/>
          <p:cNvSpPr txBox="1">
            <a:spLocks noChangeArrowheads="1"/>
          </p:cNvSpPr>
          <p:nvPr/>
        </p:nvSpPr>
        <p:spPr bwMode="auto">
          <a:xfrm>
            <a:off x="1795297" y="1333643"/>
            <a:ext cx="143986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a:spcBef>
                <a:spcPct val="20000"/>
              </a:spcBef>
              <a:buFont typeface="Arial" pitchFamily="34" charset="0"/>
              <a:buChar char="•"/>
              <a:defRPr sz="3200">
                <a:solidFill>
                  <a:schemeClr val="tx1"/>
                </a:solidFill>
                <a:latin typeface="Calibri" pitchFamily="34" charset="0"/>
              </a:defRPr>
            </a:lvl1pPr>
            <a:lvl2pPr marL="742950" indent="-285750" defTabSz="457200">
              <a:spcBef>
                <a:spcPct val="20000"/>
              </a:spcBef>
              <a:buFont typeface="Arial" pitchFamily="34" charset="0"/>
              <a:buChar char="–"/>
              <a:defRPr sz="2800">
                <a:solidFill>
                  <a:schemeClr val="tx1"/>
                </a:solidFill>
                <a:latin typeface="Calibri" pitchFamily="34" charset="0"/>
              </a:defRPr>
            </a:lvl2pPr>
            <a:lvl3pPr marL="1143000" indent="-228600" defTabSz="457200">
              <a:spcBef>
                <a:spcPct val="20000"/>
              </a:spcBef>
              <a:buFont typeface="Arial" pitchFamily="34" charset="0"/>
              <a:buChar char="•"/>
              <a:defRPr sz="2400">
                <a:solidFill>
                  <a:schemeClr val="tx1"/>
                </a:solidFill>
                <a:latin typeface="Calibri" pitchFamily="34" charset="0"/>
              </a:defRPr>
            </a:lvl3pPr>
            <a:lvl4pPr marL="1600200" indent="-228600" defTabSz="457200">
              <a:spcBef>
                <a:spcPct val="20000"/>
              </a:spcBef>
              <a:buFont typeface="Arial" pitchFamily="34" charset="0"/>
              <a:buChar char="–"/>
              <a:defRPr sz="2000">
                <a:solidFill>
                  <a:schemeClr val="tx1"/>
                </a:solidFill>
                <a:latin typeface="Calibri" pitchFamily="34" charset="0"/>
              </a:defRPr>
            </a:lvl4pPr>
            <a:lvl5pPr marL="2057400" indent="-228600" defTabSz="4572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pPr>
            <a:r>
              <a:rPr lang="en-US" altLang="en-US" sz="1600" b="1">
                <a:solidFill>
                  <a:srgbClr val="FF0000"/>
                </a:solidFill>
                <a:latin typeface="Arial" pitchFamily="34" charset="0"/>
                <a:cs typeface="Arial" pitchFamily="34" charset="0"/>
              </a:rPr>
              <a:t>Vacuum</a:t>
            </a:r>
          </a:p>
          <a:p>
            <a:pPr algn="ctr" eaLnBrk="1" hangingPunct="1">
              <a:spcBef>
                <a:spcPct val="0"/>
              </a:spcBef>
              <a:buFontTx/>
              <a:buNone/>
            </a:pPr>
            <a:r>
              <a:rPr lang="en-US" altLang="en-US" sz="1600" b="1">
                <a:solidFill>
                  <a:srgbClr val="FF0000"/>
                </a:solidFill>
                <a:latin typeface="Arial" pitchFamily="34" charset="0"/>
                <a:cs typeface="Arial" pitchFamily="34" charset="0"/>
              </a:rPr>
              <a:t>micro-valves</a:t>
            </a:r>
          </a:p>
        </p:txBody>
      </p:sp>
      <p:sp>
        <p:nvSpPr>
          <p:cNvPr id="56330" name="TextBox 13"/>
          <p:cNvSpPr txBox="1">
            <a:spLocks noChangeArrowheads="1"/>
          </p:cNvSpPr>
          <p:nvPr/>
        </p:nvSpPr>
        <p:spPr bwMode="auto">
          <a:xfrm>
            <a:off x="3741572" y="1741631"/>
            <a:ext cx="15859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a:spcBef>
                <a:spcPct val="20000"/>
              </a:spcBef>
              <a:buFont typeface="Arial" pitchFamily="34" charset="0"/>
              <a:buChar char="•"/>
              <a:defRPr sz="3200">
                <a:solidFill>
                  <a:schemeClr val="tx1"/>
                </a:solidFill>
                <a:latin typeface="Calibri" pitchFamily="34" charset="0"/>
              </a:defRPr>
            </a:lvl1pPr>
            <a:lvl2pPr marL="742950" indent="-285750" defTabSz="457200">
              <a:spcBef>
                <a:spcPct val="20000"/>
              </a:spcBef>
              <a:buFont typeface="Arial" pitchFamily="34" charset="0"/>
              <a:buChar char="–"/>
              <a:defRPr sz="2800">
                <a:solidFill>
                  <a:schemeClr val="tx1"/>
                </a:solidFill>
                <a:latin typeface="Calibri" pitchFamily="34" charset="0"/>
              </a:defRPr>
            </a:lvl2pPr>
            <a:lvl3pPr marL="1143000" indent="-228600" defTabSz="457200">
              <a:spcBef>
                <a:spcPct val="20000"/>
              </a:spcBef>
              <a:buFont typeface="Arial" pitchFamily="34" charset="0"/>
              <a:buChar char="•"/>
              <a:defRPr sz="2400">
                <a:solidFill>
                  <a:schemeClr val="tx1"/>
                </a:solidFill>
                <a:latin typeface="Calibri" pitchFamily="34" charset="0"/>
              </a:defRPr>
            </a:lvl3pPr>
            <a:lvl4pPr marL="1600200" indent="-228600" defTabSz="457200">
              <a:spcBef>
                <a:spcPct val="20000"/>
              </a:spcBef>
              <a:buFont typeface="Arial" pitchFamily="34" charset="0"/>
              <a:buChar char="–"/>
              <a:defRPr sz="2000">
                <a:solidFill>
                  <a:schemeClr val="tx1"/>
                </a:solidFill>
                <a:latin typeface="Calibri" pitchFamily="34" charset="0"/>
              </a:defRPr>
            </a:lvl4pPr>
            <a:lvl5pPr marL="2057400" indent="-228600" defTabSz="4572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pPr>
            <a:r>
              <a:rPr lang="en-US" altLang="en-US" sz="1600" b="1">
                <a:solidFill>
                  <a:srgbClr val="FF0000"/>
                </a:solidFill>
                <a:latin typeface="Arial" pitchFamily="34" charset="0"/>
                <a:cs typeface="Arial" pitchFamily="34" charset="0"/>
              </a:rPr>
              <a:t>Pirani vacuum</a:t>
            </a:r>
          </a:p>
          <a:p>
            <a:pPr algn="ctr" eaLnBrk="1" hangingPunct="1">
              <a:spcBef>
                <a:spcPct val="0"/>
              </a:spcBef>
              <a:buFontTx/>
              <a:buNone/>
            </a:pPr>
            <a:r>
              <a:rPr lang="en-US" altLang="en-US" sz="1600" b="1">
                <a:solidFill>
                  <a:srgbClr val="FF0000"/>
                </a:solidFill>
                <a:latin typeface="Arial" pitchFamily="34" charset="0"/>
                <a:cs typeface="Arial" pitchFamily="34" charset="0"/>
              </a:rPr>
              <a:t>gauge</a:t>
            </a:r>
          </a:p>
        </p:txBody>
      </p:sp>
      <p:sp>
        <p:nvSpPr>
          <p:cNvPr id="56331" name="TextBox 14"/>
          <p:cNvSpPr txBox="1">
            <a:spLocks noChangeArrowheads="1"/>
          </p:cNvSpPr>
          <p:nvPr/>
        </p:nvSpPr>
        <p:spPr bwMode="auto">
          <a:xfrm>
            <a:off x="-29854" y="1727343"/>
            <a:ext cx="1646238"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a:spcBef>
                <a:spcPct val="20000"/>
              </a:spcBef>
              <a:buFont typeface="Arial" pitchFamily="34" charset="0"/>
              <a:buChar char="•"/>
              <a:defRPr sz="3200">
                <a:solidFill>
                  <a:schemeClr val="tx1"/>
                </a:solidFill>
                <a:latin typeface="Calibri" pitchFamily="34" charset="0"/>
              </a:defRPr>
            </a:lvl1pPr>
            <a:lvl2pPr marL="742950" indent="-285750" defTabSz="457200">
              <a:spcBef>
                <a:spcPct val="20000"/>
              </a:spcBef>
              <a:buFont typeface="Arial" pitchFamily="34" charset="0"/>
              <a:buChar char="–"/>
              <a:defRPr sz="2800">
                <a:solidFill>
                  <a:schemeClr val="tx1"/>
                </a:solidFill>
                <a:latin typeface="Calibri" pitchFamily="34" charset="0"/>
              </a:defRPr>
            </a:lvl2pPr>
            <a:lvl3pPr marL="1143000" indent="-228600" defTabSz="457200">
              <a:spcBef>
                <a:spcPct val="20000"/>
              </a:spcBef>
              <a:buFont typeface="Arial" pitchFamily="34" charset="0"/>
              <a:buChar char="•"/>
              <a:defRPr sz="2400">
                <a:solidFill>
                  <a:schemeClr val="tx1"/>
                </a:solidFill>
                <a:latin typeface="Calibri" pitchFamily="34" charset="0"/>
              </a:defRPr>
            </a:lvl3pPr>
            <a:lvl4pPr marL="1600200" indent="-228600" defTabSz="457200">
              <a:spcBef>
                <a:spcPct val="20000"/>
              </a:spcBef>
              <a:buFont typeface="Arial" pitchFamily="34" charset="0"/>
              <a:buChar char="–"/>
              <a:defRPr sz="2000">
                <a:solidFill>
                  <a:schemeClr val="tx1"/>
                </a:solidFill>
                <a:latin typeface="Calibri" pitchFamily="34" charset="0"/>
              </a:defRPr>
            </a:lvl4pPr>
            <a:lvl5pPr marL="2057400" indent="-228600" defTabSz="4572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pPr>
            <a:r>
              <a:rPr lang="en-US" altLang="en-US" sz="1600" b="1" dirty="0">
                <a:solidFill>
                  <a:srgbClr val="FF0000"/>
                </a:solidFill>
                <a:latin typeface="Arial" pitchFamily="34" charset="0"/>
                <a:cs typeface="Arial" pitchFamily="34" charset="0"/>
              </a:rPr>
              <a:t>Digital vacuum</a:t>
            </a:r>
          </a:p>
          <a:p>
            <a:pPr algn="ctr" eaLnBrk="1" hangingPunct="1">
              <a:spcBef>
                <a:spcPct val="0"/>
              </a:spcBef>
              <a:buFontTx/>
              <a:buNone/>
            </a:pPr>
            <a:r>
              <a:rPr lang="en-US" altLang="en-US" sz="1600" b="1" dirty="0">
                <a:solidFill>
                  <a:srgbClr val="FF0000"/>
                </a:solidFill>
                <a:latin typeface="Arial" pitchFamily="34" charset="0"/>
                <a:cs typeface="Arial" pitchFamily="34" charset="0"/>
              </a:rPr>
              <a:t>monitor </a:t>
            </a:r>
          </a:p>
        </p:txBody>
      </p:sp>
      <p:sp>
        <p:nvSpPr>
          <p:cNvPr id="18" name="Freeform 17"/>
          <p:cNvSpPr/>
          <p:nvPr/>
        </p:nvSpPr>
        <p:spPr>
          <a:xfrm>
            <a:off x="3859047" y="1951181"/>
            <a:ext cx="2787650" cy="3532187"/>
          </a:xfrm>
          <a:custGeom>
            <a:avLst/>
            <a:gdLst>
              <a:gd name="connsiteX0" fmla="*/ 2787650 w 2787650"/>
              <a:gd name="connsiteY0" fmla="*/ 0 h 3531811"/>
              <a:gd name="connsiteX1" fmla="*/ 2476500 w 2787650"/>
              <a:gd name="connsiteY1" fmla="*/ 57150 h 3531811"/>
              <a:gd name="connsiteX2" fmla="*/ 2247900 w 2787650"/>
              <a:gd name="connsiteY2" fmla="*/ 158750 h 3531811"/>
              <a:gd name="connsiteX3" fmla="*/ 2051050 w 2787650"/>
              <a:gd name="connsiteY3" fmla="*/ 266700 h 3531811"/>
              <a:gd name="connsiteX4" fmla="*/ 1841500 w 2787650"/>
              <a:gd name="connsiteY4" fmla="*/ 406400 h 3531811"/>
              <a:gd name="connsiteX5" fmla="*/ 1644650 w 2787650"/>
              <a:gd name="connsiteY5" fmla="*/ 571500 h 3531811"/>
              <a:gd name="connsiteX6" fmla="*/ 1479550 w 2787650"/>
              <a:gd name="connsiteY6" fmla="*/ 742950 h 3531811"/>
              <a:gd name="connsiteX7" fmla="*/ 1327150 w 2787650"/>
              <a:gd name="connsiteY7" fmla="*/ 946150 h 3531811"/>
              <a:gd name="connsiteX8" fmla="*/ 1143000 w 2787650"/>
              <a:gd name="connsiteY8" fmla="*/ 1212850 h 3531811"/>
              <a:gd name="connsiteX9" fmla="*/ 1047750 w 2787650"/>
              <a:gd name="connsiteY9" fmla="*/ 1504950 h 3531811"/>
              <a:gd name="connsiteX10" fmla="*/ 971550 w 2787650"/>
              <a:gd name="connsiteY10" fmla="*/ 1822450 h 3531811"/>
              <a:gd name="connsiteX11" fmla="*/ 946150 w 2787650"/>
              <a:gd name="connsiteY11" fmla="*/ 2362200 h 3531811"/>
              <a:gd name="connsiteX12" fmla="*/ 939800 w 2787650"/>
              <a:gd name="connsiteY12" fmla="*/ 2825750 h 3531811"/>
              <a:gd name="connsiteX13" fmla="*/ 939800 w 2787650"/>
              <a:gd name="connsiteY13" fmla="*/ 3321050 h 3531811"/>
              <a:gd name="connsiteX14" fmla="*/ 914400 w 2787650"/>
              <a:gd name="connsiteY14" fmla="*/ 3422650 h 3531811"/>
              <a:gd name="connsiteX15" fmla="*/ 844550 w 2787650"/>
              <a:gd name="connsiteY15" fmla="*/ 3505200 h 3531811"/>
              <a:gd name="connsiteX16" fmla="*/ 723900 w 2787650"/>
              <a:gd name="connsiteY16" fmla="*/ 3530600 h 3531811"/>
              <a:gd name="connsiteX17" fmla="*/ 679450 w 2787650"/>
              <a:gd name="connsiteY17" fmla="*/ 3473450 h 3531811"/>
              <a:gd name="connsiteX18" fmla="*/ 539750 w 2787650"/>
              <a:gd name="connsiteY18" fmla="*/ 3238500 h 3531811"/>
              <a:gd name="connsiteX19" fmla="*/ 412750 w 2787650"/>
              <a:gd name="connsiteY19" fmla="*/ 2940050 h 3531811"/>
              <a:gd name="connsiteX20" fmla="*/ 298450 w 2787650"/>
              <a:gd name="connsiteY20" fmla="*/ 2641600 h 3531811"/>
              <a:gd name="connsiteX21" fmla="*/ 203200 w 2787650"/>
              <a:gd name="connsiteY21" fmla="*/ 2317750 h 3531811"/>
              <a:gd name="connsiteX22" fmla="*/ 133350 w 2787650"/>
              <a:gd name="connsiteY22" fmla="*/ 2032000 h 3531811"/>
              <a:gd name="connsiteX23" fmla="*/ 44450 w 2787650"/>
              <a:gd name="connsiteY23" fmla="*/ 1771650 h 3531811"/>
              <a:gd name="connsiteX24" fmla="*/ 0 w 2787650"/>
              <a:gd name="connsiteY24" fmla="*/ 1574800 h 3531811"/>
              <a:gd name="connsiteX25" fmla="*/ 0 w 2787650"/>
              <a:gd name="connsiteY25" fmla="*/ 1574800 h 353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87650" h="3531811">
                <a:moveTo>
                  <a:pt x="2787650" y="0"/>
                </a:moveTo>
                <a:cubicBezTo>
                  <a:pt x="2677054" y="15346"/>
                  <a:pt x="2566458" y="30692"/>
                  <a:pt x="2476500" y="57150"/>
                </a:cubicBezTo>
                <a:cubicBezTo>
                  <a:pt x="2386542" y="83608"/>
                  <a:pt x="2318808" y="123825"/>
                  <a:pt x="2247900" y="158750"/>
                </a:cubicBezTo>
                <a:cubicBezTo>
                  <a:pt x="2176992" y="193675"/>
                  <a:pt x="2118783" y="225425"/>
                  <a:pt x="2051050" y="266700"/>
                </a:cubicBezTo>
                <a:cubicBezTo>
                  <a:pt x="1983317" y="307975"/>
                  <a:pt x="1909233" y="355600"/>
                  <a:pt x="1841500" y="406400"/>
                </a:cubicBezTo>
                <a:cubicBezTo>
                  <a:pt x="1773767" y="457200"/>
                  <a:pt x="1704975" y="515408"/>
                  <a:pt x="1644650" y="571500"/>
                </a:cubicBezTo>
                <a:cubicBezTo>
                  <a:pt x="1584325" y="627592"/>
                  <a:pt x="1532467" y="680508"/>
                  <a:pt x="1479550" y="742950"/>
                </a:cubicBezTo>
                <a:cubicBezTo>
                  <a:pt x="1426633" y="805392"/>
                  <a:pt x="1383242" y="867833"/>
                  <a:pt x="1327150" y="946150"/>
                </a:cubicBezTo>
                <a:cubicBezTo>
                  <a:pt x="1271058" y="1024467"/>
                  <a:pt x="1189567" y="1119717"/>
                  <a:pt x="1143000" y="1212850"/>
                </a:cubicBezTo>
                <a:cubicBezTo>
                  <a:pt x="1096433" y="1305983"/>
                  <a:pt x="1076325" y="1403350"/>
                  <a:pt x="1047750" y="1504950"/>
                </a:cubicBezTo>
                <a:cubicBezTo>
                  <a:pt x="1019175" y="1606550"/>
                  <a:pt x="988483" y="1679575"/>
                  <a:pt x="971550" y="1822450"/>
                </a:cubicBezTo>
                <a:cubicBezTo>
                  <a:pt x="954617" y="1965325"/>
                  <a:pt x="951442" y="2194983"/>
                  <a:pt x="946150" y="2362200"/>
                </a:cubicBezTo>
                <a:cubicBezTo>
                  <a:pt x="940858" y="2529417"/>
                  <a:pt x="940858" y="2665942"/>
                  <a:pt x="939800" y="2825750"/>
                </a:cubicBezTo>
                <a:cubicBezTo>
                  <a:pt x="938742" y="2985558"/>
                  <a:pt x="944033" y="3221567"/>
                  <a:pt x="939800" y="3321050"/>
                </a:cubicBezTo>
                <a:cubicBezTo>
                  <a:pt x="935567" y="3420533"/>
                  <a:pt x="930275" y="3391958"/>
                  <a:pt x="914400" y="3422650"/>
                </a:cubicBezTo>
                <a:cubicBezTo>
                  <a:pt x="898525" y="3453342"/>
                  <a:pt x="876300" y="3487208"/>
                  <a:pt x="844550" y="3505200"/>
                </a:cubicBezTo>
                <a:cubicBezTo>
                  <a:pt x="812800" y="3523192"/>
                  <a:pt x="751417" y="3535892"/>
                  <a:pt x="723900" y="3530600"/>
                </a:cubicBezTo>
                <a:cubicBezTo>
                  <a:pt x="696383" y="3525308"/>
                  <a:pt x="710142" y="3522133"/>
                  <a:pt x="679450" y="3473450"/>
                </a:cubicBezTo>
                <a:cubicBezTo>
                  <a:pt x="648758" y="3424767"/>
                  <a:pt x="584200" y="3327400"/>
                  <a:pt x="539750" y="3238500"/>
                </a:cubicBezTo>
                <a:cubicBezTo>
                  <a:pt x="495300" y="3149600"/>
                  <a:pt x="452967" y="3039533"/>
                  <a:pt x="412750" y="2940050"/>
                </a:cubicBezTo>
                <a:cubicBezTo>
                  <a:pt x="372533" y="2840567"/>
                  <a:pt x="333375" y="2745317"/>
                  <a:pt x="298450" y="2641600"/>
                </a:cubicBezTo>
                <a:cubicBezTo>
                  <a:pt x="263525" y="2537883"/>
                  <a:pt x="230717" y="2419350"/>
                  <a:pt x="203200" y="2317750"/>
                </a:cubicBezTo>
                <a:cubicBezTo>
                  <a:pt x="175683" y="2216150"/>
                  <a:pt x="159808" y="2123017"/>
                  <a:pt x="133350" y="2032000"/>
                </a:cubicBezTo>
                <a:cubicBezTo>
                  <a:pt x="106892" y="1940983"/>
                  <a:pt x="66675" y="1847850"/>
                  <a:pt x="44450" y="1771650"/>
                </a:cubicBezTo>
                <a:cubicBezTo>
                  <a:pt x="22225" y="1695450"/>
                  <a:pt x="0" y="1574800"/>
                  <a:pt x="0" y="1574800"/>
                </a:cubicBezTo>
                <a:lnTo>
                  <a:pt x="0" y="1574800"/>
                </a:lnTo>
              </a:path>
            </a:pathLst>
          </a:custGeom>
          <a:noFill/>
          <a:ln w="57150">
            <a:solidFill>
              <a:srgbClr val="00B0F0"/>
            </a:solidFill>
            <a:headEnd type="none" w="med" len="med"/>
            <a:tailEnd type="triangle" w="med" len="med"/>
          </a:ln>
        </p:spPr>
        <p:style>
          <a:lnRef idx="1">
            <a:schemeClr val="accent1"/>
          </a:lnRef>
          <a:fillRef idx="3">
            <a:schemeClr val="accent1"/>
          </a:fillRef>
          <a:effectRef idx="2">
            <a:schemeClr val="accent1"/>
          </a:effectRef>
          <a:fontRef idx="minor">
            <a:schemeClr val="lt1"/>
          </a:fontRef>
        </p:style>
        <p:txBody>
          <a:bodyPr anchor="ctr"/>
          <a:lstStyle/>
          <a:p>
            <a:pPr algn="ctr" defTabSz="457200" eaLnBrk="1" fontAlgn="auto" hangingPunct="1">
              <a:spcBef>
                <a:spcPts val="0"/>
              </a:spcBef>
              <a:spcAft>
                <a:spcPts val="0"/>
              </a:spcAft>
              <a:defRPr/>
            </a:pPr>
            <a:endParaRPr lang="en-US" sz="1800">
              <a:solidFill>
                <a:prstClr val="white"/>
              </a:solidFill>
            </a:endParaRPr>
          </a:p>
        </p:txBody>
      </p:sp>
      <p:sp>
        <p:nvSpPr>
          <p:cNvPr id="19" name="Freeform 18"/>
          <p:cNvSpPr/>
          <p:nvPr/>
        </p:nvSpPr>
        <p:spPr>
          <a:xfrm>
            <a:off x="7427747" y="2236931"/>
            <a:ext cx="1127125" cy="1308100"/>
          </a:xfrm>
          <a:custGeom>
            <a:avLst/>
            <a:gdLst>
              <a:gd name="connsiteX0" fmla="*/ 0 w 1127485"/>
              <a:gd name="connsiteY0" fmla="*/ 0 h 1308100"/>
              <a:gd name="connsiteX1" fmla="*/ 279400 w 1127485"/>
              <a:gd name="connsiteY1" fmla="*/ 82550 h 1308100"/>
              <a:gd name="connsiteX2" fmla="*/ 444500 w 1127485"/>
              <a:gd name="connsiteY2" fmla="*/ 203200 h 1308100"/>
              <a:gd name="connsiteX3" fmla="*/ 647700 w 1127485"/>
              <a:gd name="connsiteY3" fmla="*/ 419100 h 1308100"/>
              <a:gd name="connsiteX4" fmla="*/ 781050 w 1127485"/>
              <a:gd name="connsiteY4" fmla="*/ 565150 h 1308100"/>
              <a:gd name="connsiteX5" fmla="*/ 939800 w 1127485"/>
              <a:gd name="connsiteY5" fmla="*/ 787400 h 1308100"/>
              <a:gd name="connsiteX6" fmla="*/ 1066800 w 1127485"/>
              <a:gd name="connsiteY6" fmla="*/ 990600 h 1308100"/>
              <a:gd name="connsiteX7" fmla="*/ 1123950 w 1127485"/>
              <a:gd name="connsiteY7" fmla="*/ 1136650 h 1308100"/>
              <a:gd name="connsiteX8" fmla="*/ 1111250 w 1127485"/>
              <a:gd name="connsiteY8" fmla="*/ 1212850 h 1308100"/>
              <a:gd name="connsiteX9" fmla="*/ 1028700 w 1127485"/>
              <a:gd name="connsiteY9" fmla="*/ 1270000 h 1308100"/>
              <a:gd name="connsiteX10" fmla="*/ 831850 w 1127485"/>
              <a:gd name="connsiteY10" fmla="*/ 1308100 h 1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27485" h="1308100">
                <a:moveTo>
                  <a:pt x="0" y="0"/>
                </a:moveTo>
                <a:cubicBezTo>
                  <a:pt x="102658" y="24341"/>
                  <a:pt x="205317" y="48683"/>
                  <a:pt x="279400" y="82550"/>
                </a:cubicBezTo>
                <a:cubicBezTo>
                  <a:pt x="353483" y="116417"/>
                  <a:pt x="383117" y="147108"/>
                  <a:pt x="444500" y="203200"/>
                </a:cubicBezTo>
                <a:cubicBezTo>
                  <a:pt x="505883" y="259292"/>
                  <a:pt x="591608" y="358775"/>
                  <a:pt x="647700" y="419100"/>
                </a:cubicBezTo>
                <a:cubicBezTo>
                  <a:pt x="703792" y="479425"/>
                  <a:pt x="732367" y="503767"/>
                  <a:pt x="781050" y="565150"/>
                </a:cubicBezTo>
                <a:cubicBezTo>
                  <a:pt x="829733" y="626533"/>
                  <a:pt x="892175" y="716492"/>
                  <a:pt x="939800" y="787400"/>
                </a:cubicBezTo>
                <a:cubicBezTo>
                  <a:pt x="987425" y="858308"/>
                  <a:pt x="1036108" y="932392"/>
                  <a:pt x="1066800" y="990600"/>
                </a:cubicBezTo>
                <a:cubicBezTo>
                  <a:pt x="1097492" y="1048808"/>
                  <a:pt x="1116542" y="1099608"/>
                  <a:pt x="1123950" y="1136650"/>
                </a:cubicBezTo>
                <a:cubicBezTo>
                  <a:pt x="1131358" y="1173692"/>
                  <a:pt x="1127125" y="1190625"/>
                  <a:pt x="1111250" y="1212850"/>
                </a:cubicBezTo>
                <a:cubicBezTo>
                  <a:pt x="1095375" y="1235075"/>
                  <a:pt x="1075267" y="1254125"/>
                  <a:pt x="1028700" y="1270000"/>
                </a:cubicBezTo>
                <a:cubicBezTo>
                  <a:pt x="982133" y="1285875"/>
                  <a:pt x="906991" y="1296987"/>
                  <a:pt x="831850" y="1308100"/>
                </a:cubicBezTo>
              </a:path>
            </a:pathLst>
          </a:custGeom>
          <a:noFill/>
          <a:ln w="57150">
            <a:solidFill>
              <a:srgbClr val="00B0F0"/>
            </a:solidFill>
            <a:headEnd type="triangle" w="med" len="med"/>
            <a:tailEnd type="none" w="med" len="med"/>
          </a:ln>
        </p:spPr>
        <p:style>
          <a:lnRef idx="1">
            <a:schemeClr val="accent1"/>
          </a:lnRef>
          <a:fillRef idx="3">
            <a:schemeClr val="accent1"/>
          </a:fillRef>
          <a:effectRef idx="2">
            <a:schemeClr val="accent1"/>
          </a:effectRef>
          <a:fontRef idx="minor">
            <a:schemeClr val="lt1"/>
          </a:fontRef>
        </p:style>
        <p:txBody>
          <a:bodyPr anchor="ctr"/>
          <a:lstStyle/>
          <a:p>
            <a:pPr algn="ctr" defTabSz="457200" eaLnBrk="1" fontAlgn="auto" hangingPunct="1">
              <a:spcBef>
                <a:spcPts val="0"/>
              </a:spcBef>
              <a:spcAft>
                <a:spcPts val="0"/>
              </a:spcAft>
              <a:defRPr/>
            </a:pPr>
            <a:endParaRPr lang="en-US" sz="1800">
              <a:solidFill>
                <a:prstClr val="white"/>
              </a:solidFill>
            </a:endParaRPr>
          </a:p>
        </p:txBody>
      </p:sp>
      <p:sp>
        <p:nvSpPr>
          <p:cNvPr id="22" name="Freeform 21"/>
          <p:cNvSpPr/>
          <p:nvPr/>
        </p:nvSpPr>
        <p:spPr>
          <a:xfrm>
            <a:off x="4013035" y="2200418"/>
            <a:ext cx="1698625" cy="1390650"/>
          </a:xfrm>
          <a:custGeom>
            <a:avLst/>
            <a:gdLst>
              <a:gd name="connsiteX0" fmla="*/ 0 w 1698790"/>
              <a:gd name="connsiteY0" fmla="*/ 1231734 h 1390311"/>
              <a:gd name="connsiteX1" fmla="*/ 86673 w 1698790"/>
              <a:gd name="connsiteY1" fmla="*/ 1210065 h 1390311"/>
              <a:gd name="connsiteX2" fmla="*/ 203681 w 1698790"/>
              <a:gd name="connsiteY2" fmla="*/ 1244735 h 1390311"/>
              <a:gd name="connsiteX3" fmla="*/ 351025 w 1698790"/>
              <a:gd name="connsiteY3" fmla="*/ 1283737 h 1390311"/>
              <a:gd name="connsiteX4" fmla="*/ 463700 w 1698790"/>
              <a:gd name="connsiteY4" fmla="*/ 1331408 h 1390311"/>
              <a:gd name="connsiteX5" fmla="*/ 598043 w 1698790"/>
              <a:gd name="connsiteY5" fmla="*/ 1366077 h 1390311"/>
              <a:gd name="connsiteX6" fmla="*/ 702051 w 1698790"/>
              <a:gd name="connsiteY6" fmla="*/ 1387745 h 1390311"/>
              <a:gd name="connsiteX7" fmla="*/ 801725 w 1698790"/>
              <a:gd name="connsiteY7" fmla="*/ 1305406 h 1390311"/>
              <a:gd name="connsiteX8" fmla="*/ 849395 w 1698790"/>
              <a:gd name="connsiteY8" fmla="*/ 1162395 h 1390311"/>
              <a:gd name="connsiteX9" fmla="*/ 892731 w 1698790"/>
              <a:gd name="connsiteY9" fmla="*/ 997717 h 1390311"/>
              <a:gd name="connsiteX10" fmla="*/ 966403 w 1698790"/>
              <a:gd name="connsiteY10" fmla="*/ 846039 h 1390311"/>
              <a:gd name="connsiteX11" fmla="*/ 1018407 w 1698790"/>
              <a:gd name="connsiteY11" fmla="*/ 720363 h 1390311"/>
              <a:gd name="connsiteX12" fmla="*/ 1057410 w 1698790"/>
              <a:gd name="connsiteY12" fmla="*/ 547017 h 1390311"/>
              <a:gd name="connsiteX13" fmla="*/ 1100747 w 1698790"/>
              <a:gd name="connsiteY13" fmla="*/ 373671 h 1390311"/>
              <a:gd name="connsiteX14" fmla="*/ 1131082 w 1698790"/>
              <a:gd name="connsiteY14" fmla="*/ 299999 h 1390311"/>
              <a:gd name="connsiteX15" fmla="*/ 1204754 w 1698790"/>
              <a:gd name="connsiteY15" fmla="*/ 195991 h 1390311"/>
              <a:gd name="connsiteX16" fmla="*/ 1304428 w 1698790"/>
              <a:gd name="connsiteY16" fmla="*/ 96317 h 1390311"/>
              <a:gd name="connsiteX17" fmla="*/ 1421437 w 1698790"/>
              <a:gd name="connsiteY17" fmla="*/ 39980 h 1390311"/>
              <a:gd name="connsiteX18" fmla="*/ 1564447 w 1698790"/>
              <a:gd name="connsiteY18" fmla="*/ 5311 h 1390311"/>
              <a:gd name="connsiteX19" fmla="*/ 1629452 w 1698790"/>
              <a:gd name="connsiteY19" fmla="*/ 977 h 1390311"/>
              <a:gd name="connsiteX20" fmla="*/ 1698790 w 1698790"/>
              <a:gd name="connsiteY20" fmla="*/ 13978 h 1390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98790" h="1390311">
                <a:moveTo>
                  <a:pt x="0" y="1231734"/>
                </a:moveTo>
                <a:cubicBezTo>
                  <a:pt x="26363" y="1219816"/>
                  <a:pt x="52726" y="1207898"/>
                  <a:pt x="86673" y="1210065"/>
                </a:cubicBezTo>
                <a:cubicBezTo>
                  <a:pt x="120620" y="1212232"/>
                  <a:pt x="159622" y="1232456"/>
                  <a:pt x="203681" y="1244735"/>
                </a:cubicBezTo>
                <a:cubicBezTo>
                  <a:pt x="247740" y="1257014"/>
                  <a:pt x="307689" y="1269292"/>
                  <a:pt x="351025" y="1283737"/>
                </a:cubicBezTo>
                <a:cubicBezTo>
                  <a:pt x="394361" y="1298182"/>
                  <a:pt x="422530" y="1317685"/>
                  <a:pt x="463700" y="1331408"/>
                </a:cubicBezTo>
                <a:cubicBezTo>
                  <a:pt x="504870" y="1345131"/>
                  <a:pt x="558318" y="1356688"/>
                  <a:pt x="598043" y="1366077"/>
                </a:cubicBezTo>
                <a:cubicBezTo>
                  <a:pt x="637768" y="1375466"/>
                  <a:pt x="668104" y="1397857"/>
                  <a:pt x="702051" y="1387745"/>
                </a:cubicBezTo>
                <a:cubicBezTo>
                  <a:pt x="735998" y="1377633"/>
                  <a:pt x="777168" y="1342964"/>
                  <a:pt x="801725" y="1305406"/>
                </a:cubicBezTo>
                <a:cubicBezTo>
                  <a:pt x="826282" y="1267848"/>
                  <a:pt x="834227" y="1213676"/>
                  <a:pt x="849395" y="1162395"/>
                </a:cubicBezTo>
                <a:cubicBezTo>
                  <a:pt x="864563" y="1111113"/>
                  <a:pt x="873230" y="1050443"/>
                  <a:pt x="892731" y="997717"/>
                </a:cubicBezTo>
                <a:cubicBezTo>
                  <a:pt x="912232" y="944991"/>
                  <a:pt x="945457" y="892265"/>
                  <a:pt x="966403" y="846039"/>
                </a:cubicBezTo>
                <a:cubicBezTo>
                  <a:pt x="987349" y="799813"/>
                  <a:pt x="1003239" y="770200"/>
                  <a:pt x="1018407" y="720363"/>
                </a:cubicBezTo>
                <a:cubicBezTo>
                  <a:pt x="1033575" y="670526"/>
                  <a:pt x="1043687" y="604799"/>
                  <a:pt x="1057410" y="547017"/>
                </a:cubicBezTo>
                <a:cubicBezTo>
                  <a:pt x="1071133" y="489235"/>
                  <a:pt x="1088468" y="414841"/>
                  <a:pt x="1100747" y="373671"/>
                </a:cubicBezTo>
                <a:cubicBezTo>
                  <a:pt x="1113026" y="332501"/>
                  <a:pt x="1113748" y="329612"/>
                  <a:pt x="1131082" y="299999"/>
                </a:cubicBezTo>
                <a:cubicBezTo>
                  <a:pt x="1148416" y="270386"/>
                  <a:pt x="1175863" y="229938"/>
                  <a:pt x="1204754" y="195991"/>
                </a:cubicBezTo>
                <a:cubicBezTo>
                  <a:pt x="1233645" y="162044"/>
                  <a:pt x="1268314" y="122319"/>
                  <a:pt x="1304428" y="96317"/>
                </a:cubicBezTo>
                <a:cubicBezTo>
                  <a:pt x="1340542" y="70315"/>
                  <a:pt x="1378101" y="55148"/>
                  <a:pt x="1421437" y="39980"/>
                </a:cubicBezTo>
                <a:cubicBezTo>
                  <a:pt x="1464774" y="24812"/>
                  <a:pt x="1529778" y="11811"/>
                  <a:pt x="1564447" y="5311"/>
                </a:cubicBezTo>
                <a:cubicBezTo>
                  <a:pt x="1599116" y="-1189"/>
                  <a:pt x="1607062" y="-468"/>
                  <a:pt x="1629452" y="977"/>
                </a:cubicBezTo>
                <a:cubicBezTo>
                  <a:pt x="1651843" y="2421"/>
                  <a:pt x="1675316" y="8199"/>
                  <a:pt x="1698790" y="13978"/>
                </a:cubicBezTo>
              </a:path>
            </a:pathLst>
          </a:custGeom>
          <a:noFill/>
          <a:ln w="57150">
            <a:solidFill>
              <a:srgbClr val="92D050"/>
            </a:solidFill>
            <a:headEnd type="none" w="med" len="med"/>
            <a:tailEnd type="triangle" w="med" len="med"/>
          </a:ln>
        </p:spPr>
        <p:style>
          <a:lnRef idx="1">
            <a:schemeClr val="accent1"/>
          </a:lnRef>
          <a:fillRef idx="3">
            <a:schemeClr val="accent1"/>
          </a:fillRef>
          <a:effectRef idx="2">
            <a:schemeClr val="accent1"/>
          </a:effectRef>
          <a:fontRef idx="minor">
            <a:schemeClr val="lt1"/>
          </a:fontRef>
        </p:style>
        <p:txBody>
          <a:bodyPr anchor="ctr"/>
          <a:lstStyle/>
          <a:p>
            <a:pPr algn="ctr" defTabSz="457200" eaLnBrk="1" fontAlgn="auto" hangingPunct="1">
              <a:spcBef>
                <a:spcPts val="0"/>
              </a:spcBef>
              <a:spcAft>
                <a:spcPts val="0"/>
              </a:spcAft>
              <a:defRPr/>
            </a:pPr>
            <a:endParaRPr lang="en-US" sz="1800">
              <a:solidFill>
                <a:prstClr val="white"/>
              </a:solidFill>
            </a:endParaRPr>
          </a:p>
        </p:txBody>
      </p:sp>
      <p:sp>
        <p:nvSpPr>
          <p:cNvPr id="23" name="Freeform 22"/>
          <p:cNvSpPr/>
          <p:nvPr/>
        </p:nvSpPr>
        <p:spPr>
          <a:xfrm>
            <a:off x="5906922" y="2365518"/>
            <a:ext cx="523875" cy="633413"/>
          </a:xfrm>
          <a:custGeom>
            <a:avLst/>
            <a:gdLst>
              <a:gd name="connsiteX0" fmla="*/ 0 w 524372"/>
              <a:gd name="connsiteY0" fmla="*/ 0 h 632713"/>
              <a:gd name="connsiteX1" fmla="*/ 134343 w 524372"/>
              <a:gd name="connsiteY1" fmla="*/ 108341 h 632713"/>
              <a:gd name="connsiteX2" fmla="*/ 229684 w 524372"/>
              <a:gd name="connsiteY2" fmla="*/ 229683 h 632713"/>
              <a:gd name="connsiteX3" fmla="*/ 355360 w 524372"/>
              <a:gd name="connsiteY3" fmla="*/ 377027 h 632713"/>
              <a:gd name="connsiteX4" fmla="*/ 446366 w 524372"/>
              <a:gd name="connsiteY4" fmla="*/ 515704 h 632713"/>
              <a:gd name="connsiteX5" fmla="*/ 524372 w 524372"/>
              <a:gd name="connsiteY5" fmla="*/ 632713 h 632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372" h="632713">
                <a:moveTo>
                  <a:pt x="0" y="0"/>
                </a:moveTo>
                <a:cubicBezTo>
                  <a:pt x="48031" y="35030"/>
                  <a:pt x="96062" y="70061"/>
                  <a:pt x="134343" y="108341"/>
                </a:cubicBezTo>
                <a:cubicBezTo>
                  <a:pt x="172624" y="146621"/>
                  <a:pt x="192848" y="184902"/>
                  <a:pt x="229684" y="229683"/>
                </a:cubicBezTo>
                <a:cubicBezTo>
                  <a:pt x="266520" y="274464"/>
                  <a:pt x="319246" y="329357"/>
                  <a:pt x="355360" y="377027"/>
                </a:cubicBezTo>
                <a:cubicBezTo>
                  <a:pt x="391474" y="424697"/>
                  <a:pt x="418197" y="473090"/>
                  <a:pt x="446366" y="515704"/>
                </a:cubicBezTo>
                <a:cubicBezTo>
                  <a:pt x="474535" y="558318"/>
                  <a:pt x="499453" y="595515"/>
                  <a:pt x="524372" y="632713"/>
                </a:cubicBezTo>
              </a:path>
            </a:pathLst>
          </a:custGeom>
          <a:noFill/>
          <a:ln w="57150">
            <a:solidFill>
              <a:srgbClr val="92D050"/>
            </a:solidFill>
            <a:headEnd type="none" w="med" len="med"/>
            <a:tailEnd type="triangle" w="med" len="med"/>
          </a:ln>
        </p:spPr>
        <p:style>
          <a:lnRef idx="1">
            <a:schemeClr val="accent1"/>
          </a:lnRef>
          <a:fillRef idx="3">
            <a:schemeClr val="accent1"/>
          </a:fillRef>
          <a:effectRef idx="2">
            <a:schemeClr val="accent1"/>
          </a:effectRef>
          <a:fontRef idx="minor">
            <a:schemeClr val="lt1"/>
          </a:fontRef>
        </p:style>
        <p:txBody>
          <a:bodyPr anchor="ctr"/>
          <a:lstStyle/>
          <a:p>
            <a:pPr algn="ctr" defTabSz="457200" eaLnBrk="1" fontAlgn="auto" hangingPunct="1">
              <a:spcBef>
                <a:spcPts val="0"/>
              </a:spcBef>
              <a:spcAft>
                <a:spcPts val="0"/>
              </a:spcAft>
              <a:defRPr/>
            </a:pPr>
            <a:endParaRPr lang="en-US" sz="1800">
              <a:solidFill>
                <a:prstClr val="white"/>
              </a:solidFill>
            </a:endParaRPr>
          </a:p>
        </p:txBody>
      </p:sp>
      <p:cxnSp>
        <p:nvCxnSpPr>
          <p:cNvPr id="25" name="Straight Connector 24"/>
          <p:cNvCxnSpPr/>
          <p:nvPr/>
        </p:nvCxnSpPr>
        <p:spPr>
          <a:xfrm>
            <a:off x="2541422" y="6091381"/>
            <a:ext cx="649288" cy="0"/>
          </a:xfrm>
          <a:prstGeom prst="line">
            <a:avLst/>
          </a:prstGeom>
          <a:ln w="57150">
            <a:solidFill>
              <a:srgbClr val="00B0F0"/>
            </a:solidFill>
            <a:headEnd type="triangl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26" name="Straight Connector 25"/>
          <p:cNvCxnSpPr/>
          <p:nvPr/>
        </p:nvCxnSpPr>
        <p:spPr>
          <a:xfrm>
            <a:off x="2598572" y="6346968"/>
            <a:ext cx="649288" cy="0"/>
          </a:xfrm>
          <a:prstGeom prst="line">
            <a:avLst/>
          </a:prstGeom>
          <a:ln w="57150">
            <a:solidFill>
              <a:srgbClr val="92D050"/>
            </a:solidFill>
            <a:headEnd type="non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28" name="Straight Arrow Connector 27"/>
          <p:cNvCxnSpPr/>
          <p:nvPr/>
        </p:nvCxnSpPr>
        <p:spPr>
          <a:xfrm flipH="1" flipV="1">
            <a:off x="7115010" y="5010293"/>
            <a:ext cx="525462" cy="1214438"/>
          </a:xfrm>
          <a:prstGeom prst="straightConnector1">
            <a:avLst/>
          </a:prstGeom>
          <a:ln w="28575">
            <a:solidFill>
              <a:srgbClr val="FF0000"/>
            </a:solidFill>
            <a:tailEnd type="arrow"/>
          </a:ln>
        </p:spPr>
        <p:style>
          <a:lnRef idx="2">
            <a:schemeClr val="accent1"/>
          </a:lnRef>
          <a:fillRef idx="0">
            <a:schemeClr val="accent1"/>
          </a:fillRef>
          <a:effectRef idx="1">
            <a:schemeClr val="accent1"/>
          </a:effectRef>
          <a:fontRef idx="minor">
            <a:schemeClr val="tx1"/>
          </a:fontRef>
        </p:style>
      </p:cxnSp>
      <p:sp>
        <p:nvSpPr>
          <p:cNvPr id="56339" name="TextBox 30"/>
          <p:cNvSpPr txBox="1">
            <a:spLocks noChangeArrowheads="1"/>
          </p:cNvSpPr>
          <p:nvPr/>
        </p:nvSpPr>
        <p:spPr bwMode="auto">
          <a:xfrm>
            <a:off x="7110247" y="6161231"/>
            <a:ext cx="189230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a:spcBef>
                <a:spcPct val="20000"/>
              </a:spcBef>
              <a:buFont typeface="Arial" pitchFamily="34" charset="0"/>
              <a:buChar char="•"/>
              <a:defRPr sz="3200">
                <a:solidFill>
                  <a:schemeClr val="tx1"/>
                </a:solidFill>
                <a:latin typeface="Calibri" pitchFamily="34" charset="0"/>
              </a:defRPr>
            </a:lvl1pPr>
            <a:lvl2pPr marL="742950" indent="-285750" defTabSz="457200">
              <a:spcBef>
                <a:spcPct val="20000"/>
              </a:spcBef>
              <a:buFont typeface="Arial" pitchFamily="34" charset="0"/>
              <a:buChar char="–"/>
              <a:defRPr sz="2800">
                <a:solidFill>
                  <a:schemeClr val="tx1"/>
                </a:solidFill>
                <a:latin typeface="Calibri" pitchFamily="34" charset="0"/>
              </a:defRPr>
            </a:lvl2pPr>
            <a:lvl3pPr marL="1143000" indent="-228600" defTabSz="457200">
              <a:spcBef>
                <a:spcPct val="20000"/>
              </a:spcBef>
              <a:buFont typeface="Arial" pitchFamily="34" charset="0"/>
              <a:buChar char="•"/>
              <a:defRPr sz="2400">
                <a:solidFill>
                  <a:schemeClr val="tx1"/>
                </a:solidFill>
                <a:latin typeface="Calibri" pitchFamily="34" charset="0"/>
              </a:defRPr>
            </a:lvl3pPr>
            <a:lvl4pPr marL="1600200" indent="-228600" defTabSz="457200">
              <a:spcBef>
                <a:spcPct val="20000"/>
              </a:spcBef>
              <a:buFont typeface="Arial" pitchFamily="34" charset="0"/>
              <a:buChar char="–"/>
              <a:defRPr sz="2000">
                <a:solidFill>
                  <a:schemeClr val="tx1"/>
                </a:solidFill>
                <a:latin typeface="Calibri" pitchFamily="34" charset="0"/>
              </a:defRPr>
            </a:lvl4pPr>
            <a:lvl5pPr marL="2057400" indent="-228600" defTabSz="4572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pPr>
            <a:r>
              <a:rPr lang="en-US" altLang="en-US" sz="1600" b="1">
                <a:solidFill>
                  <a:srgbClr val="FF0000"/>
                </a:solidFill>
                <a:latin typeface="Arial" pitchFamily="34" charset="0"/>
                <a:cs typeface="Arial" pitchFamily="34" charset="0"/>
              </a:rPr>
              <a:t>Heated sand bath</a:t>
            </a:r>
          </a:p>
        </p:txBody>
      </p:sp>
      <p:sp>
        <p:nvSpPr>
          <p:cNvPr id="56340" name="TextBox 32"/>
          <p:cNvSpPr txBox="1">
            <a:spLocks noChangeArrowheads="1"/>
          </p:cNvSpPr>
          <p:nvPr/>
        </p:nvSpPr>
        <p:spPr bwMode="auto">
          <a:xfrm>
            <a:off x="7826684" y="4650096"/>
            <a:ext cx="1336675" cy="8302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a:spcBef>
                <a:spcPct val="20000"/>
              </a:spcBef>
              <a:buFont typeface="Arial" pitchFamily="34" charset="0"/>
              <a:buChar char="•"/>
              <a:defRPr sz="3200">
                <a:solidFill>
                  <a:schemeClr val="tx1"/>
                </a:solidFill>
                <a:latin typeface="Calibri" pitchFamily="34" charset="0"/>
              </a:defRPr>
            </a:lvl1pPr>
            <a:lvl2pPr marL="742950" indent="-285750" defTabSz="457200">
              <a:spcBef>
                <a:spcPct val="20000"/>
              </a:spcBef>
              <a:buFont typeface="Arial" pitchFamily="34" charset="0"/>
              <a:buChar char="–"/>
              <a:defRPr sz="2800">
                <a:solidFill>
                  <a:schemeClr val="tx1"/>
                </a:solidFill>
                <a:latin typeface="Calibri" pitchFamily="34" charset="0"/>
              </a:defRPr>
            </a:lvl2pPr>
            <a:lvl3pPr marL="1143000" indent="-228600" defTabSz="457200">
              <a:spcBef>
                <a:spcPct val="20000"/>
              </a:spcBef>
              <a:buFont typeface="Arial" pitchFamily="34" charset="0"/>
              <a:buChar char="•"/>
              <a:defRPr sz="2400">
                <a:solidFill>
                  <a:schemeClr val="tx1"/>
                </a:solidFill>
                <a:latin typeface="Calibri" pitchFamily="34" charset="0"/>
              </a:defRPr>
            </a:lvl3pPr>
            <a:lvl4pPr marL="1600200" indent="-228600" defTabSz="457200">
              <a:spcBef>
                <a:spcPct val="20000"/>
              </a:spcBef>
              <a:buFont typeface="Arial" pitchFamily="34" charset="0"/>
              <a:buChar char="–"/>
              <a:defRPr sz="2000">
                <a:solidFill>
                  <a:schemeClr val="tx1"/>
                </a:solidFill>
                <a:latin typeface="Calibri" pitchFamily="34" charset="0"/>
              </a:defRPr>
            </a:lvl4pPr>
            <a:lvl5pPr marL="2057400" indent="-228600" defTabSz="4572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pPr>
            <a:r>
              <a:rPr lang="en-US" altLang="en-US" sz="1600" b="1" dirty="0">
                <a:solidFill>
                  <a:srgbClr val="FF0000"/>
                </a:solidFill>
                <a:latin typeface="Arial" pitchFamily="34" charset="0"/>
                <a:cs typeface="Arial" pitchFamily="34" charset="0"/>
              </a:rPr>
              <a:t>Vacuum</a:t>
            </a:r>
          </a:p>
          <a:p>
            <a:pPr algn="ctr" eaLnBrk="1" hangingPunct="1">
              <a:spcBef>
                <a:spcPct val="0"/>
              </a:spcBef>
              <a:buFontTx/>
              <a:buNone/>
            </a:pPr>
            <a:r>
              <a:rPr lang="en-US" altLang="en-US" sz="1600" b="1" dirty="0">
                <a:solidFill>
                  <a:srgbClr val="FF0000"/>
                </a:solidFill>
                <a:latin typeface="Arial" pitchFamily="34" charset="0"/>
                <a:cs typeface="Arial" pitchFamily="34" charset="0"/>
              </a:rPr>
              <a:t>sublimation</a:t>
            </a:r>
          </a:p>
          <a:p>
            <a:pPr algn="ctr" eaLnBrk="1" hangingPunct="1">
              <a:spcBef>
                <a:spcPct val="0"/>
              </a:spcBef>
              <a:buFontTx/>
              <a:buNone/>
            </a:pPr>
            <a:r>
              <a:rPr lang="en-US" altLang="en-US" sz="1600" b="1" dirty="0">
                <a:solidFill>
                  <a:srgbClr val="FF0000"/>
                </a:solidFill>
                <a:latin typeface="Arial" pitchFamily="34" charset="0"/>
                <a:cs typeface="Arial" pitchFamily="34" charset="0"/>
              </a:rPr>
              <a:t>chamber</a:t>
            </a:r>
          </a:p>
        </p:txBody>
      </p:sp>
      <p:sp>
        <p:nvSpPr>
          <p:cNvPr id="56341" name="TextBox 34"/>
          <p:cNvSpPr txBox="1">
            <a:spLocks noChangeArrowheads="1"/>
          </p:cNvSpPr>
          <p:nvPr/>
        </p:nvSpPr>
        <p:spPr bwMode="auto">
          <a:xfrm>
            <a:off x="3190710" y="5851668"/>
            <a:ext cx="10826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a:spcBef>
                <a:spcPct val="20000"/>
              </a:spcBef>
              <a:buFont typeface="Arial" pitchFamily="34" charset="0"/>
              <a:buChar char="•"/>
              <a:defRPr sz="3200">
                <a:solidFill>
                  <a:schemeClr val="tx1"/>
                </a:solidFill>
                <a:latin typeface="Calibri" pitchFamily="34" charset="0"/>
              </a:defRPr>
            </a:lvl1pPr>
            <a:lvl2pPr marL="742950" indent="-285750" defTabSz="457200">
              <a:spcBef>
                <a:spcPct val="20000"/>
              </a:spcBef>
              <a:buFont typeface="Arial" pitchFamily="34" charset="0"/>
              <a:buChar char="–"/>
              <a:defRPr sz="2800">
                <a:solidFill>
                  <a:schemeClr val="tx1"/>
                </a:solidFill>
                <a:latin typeface="Calibri" pitchFamily="34" charset="0"/>
              </a:defRPr>
            </a:lvl2pPr>
            <a:lvl3pPr marL="1143000" indent="-228600" defTabSz="457200">
              <a:spcBef>
                <a:spcPct val="20000"/>
              </a:spcBef>
              <a:buFont typeface="Arial" pitchFamily="34" charset="0"/>
              <a:buChar char="•"/>
              <a:defRPr sz="2400">
                <a:solidFill>
                  <a:schemeClr val="tx1"/>
                </a:solidFill>
                <a:latin typeface="Calibri" pitchFamily="34" charset="0"/>
              </a:defRPr>
            </a:lvl3pPr>
            <a:lvl4pPr marL="1600200" indent="-228600" defTabSz="457200">
              <a:spcBef>
                <a:spcPct val="20000"/>
              </a:spcBef>
              <a:buFont typeface="Arial" pitchFamily="34" charset="0"/>
              <a:buChar char="–"/>
              <a:defRPr sz="2000">
                <a:solidFill>
                  <a:schemeClr val="tx1"/>
                </a:solidFill>
                <a:latin typeface="Calibri" pitchFamily="34" charset="0"/>
              </a:defRPr>
            </a:lvl4pPr>
            <a:lvl5pPr marL="2057400" indent="-228600" defTabSz="4572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pPr>
            <a:r>
              <a:rPr lang="en-US" altLang="en-US" sz="2000">
                <a:solidFill>
                  <a:srgbClr val="00B0F0"/>
                </a:solidFill>
                <a:latin typeface="Arial" pitchFamily="34" charset="0"/>
                <a:cs typeface="Arial" pitchFamily="34" charset="0"/>
              </a:rPr>
              <a:t>vacuum</a:t>
            </a:r>
          </a:p>
        </p:txBody>
      </p:sp>
      <p:sp>
        <p:nvSpPr>
          <p:cNvPr id="56342" name="TextBox 35"/>
          <p:cNvSpPr txBox="1">
            <a:spLocks noChangeArrowheads="1"/>
          </p:cNvSpPr>
          <p:nvPr/>
        </p:nvSpPr>
        <p:spPr bwMode="auto">
          <a:xfrm>
            <a:off x="3190710" y="6126306"/>
            <a:ext cx="10826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a:spcBef>
                <a:spcPct val="20000"/>
              </a:spcBef>
              <a:buFont typeface="Arial" pitchFamily="34" charset="0"/>
              <a:buChar char="•"/>
              <a:defRPr sz="3200">
                <a:solidFill>
                  <a:schemeClr val="tx1"/>
                </a:solidFill>
                <a:latin typeface="Calibri" pitchFamily="34" charset="0"/>
              </a:defRPr>
            </a:lvl1pPr>
            <a:lvl2pPr marL="742950" indent="-285750" defTabSz="457200">
              <a:spcBef>
                <a:spcPct val="20000"/>
              </a:spcBef>
              <a:buFont typeface="Arial" pitchFamily="34" charset="0"/>
              <a:buChar char="–"/>
              <a:defRPr sz="2800">
                <a:solidFill>
                  <a:schemeClr val="tx1"/>
                </a:solidFill>
                <a:latin typeface="Calibri" pitchFamily="34" charset="0"/>
              </a:defRPr>
            </a:lvl2pPr>
            <a:lvl3pPr marL="1143000" indent="-228600" defTabSz="457200">
              <a:spcBef>
                <a:spcPct val="20000"/>
              </a:spcBef>
              <a:buFont typeface="Arial" pitchFamily="34" charset="0"/>
              <a:buChar char="•"/>
              <a:defRPr sz="2400">
                <a:solidFill>
                  <a:schemeClr val="tx1"/>
                </a:solidFill>
                <a:latin typeface="Calibri" pitchFamily="34" charset="0"/>
              </a:defRPr>
            </a:lvl3pPr>
            <a:lvl4pPr marL="1600200" indent="-228600" defTabSz="457200">
              <a:spcBef>
                <a:spcPct val="20000"/>
              </a:spcBef>
              <a:buFont typeface="Arial" pitchFamily="34" charset="0"/>
              <a:buChar char="–"/>
              <a:defRPr sz="2000">
                <a:solidFill>
                  <a:schemeClr val="tx1"/>
                </a:solidFill>
                <a:latin typeface="Calibri" pitchFamily="34" charset="0"/>
              </a:defRPr>
            </a:lvl4pPr>
            <a:lvl5pPr marL="2057400" indent="-228600" defTabSz="4572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pPr>
            <a:r>
              <a:rPr lang="en-US" altLang="en-US" sz="2000">
                <a:solidFill>
                  <a:srgbClr val="92D050"/>
                </a:solidFill>
                <a:latin typeface="Arial" pitchFamily="34" charset="0"/>
                <a:cs typeface="Arial" pitchFamily="34" charset="0"/>
              </a:rPr>
              <a:t>exhaust</a:t>
            </a:r>
          </a:p>
        </p:txBody>
      </p:sp>
      <p:cxnSp>
        <p:nvCxnSpPr>
          <p:cNvPr id="30" name="Straight Arrow Connector 29"/>
          <p:cNvCxnSpPr/>
          <p:nvPr/>
        </p:nvCxnSpPr>
        <p:spPr>
          <a:xfrm flipH="1" flipV="1">
            <a:off x="7378535" y="4556268"/>
            <a:ext cx="677862" cy="366713"/>
          </a:xfrm>
          <a:prstGeom prst="straightConnector1">
            <a:avLst/>
          </a:prstGeom>
          <a:ln w="28575">
            <a:solidFill>
              <a:srgbClr val="FF0000"/>
            </a:solidFill>
            <a:tailEnd type="arrow"/>
          </a:ln>
        </p:spPr>
        <p:style>
          <a:lnRef idx="2">
            <a:schemeClr val="accent1"/>
          </a:lnRef>
          <a:fillRef idx="0">
            <a:schemeClr val="accent1"/>
          </a:fillRef>
          <a:effectRef idx="1">
            <a:schemeClr val="accent1"/>
          </a:effectRef>
          <a:fontRef idx="minor">
            <a:schemeClr val="tx1"/>
          </a:fontRef>
        </p:style>
      </p:cxnSp>
      <p:sp>
        <p:nvSpPr>
          <p:cNvPr id="27" name="Freeform 26"/>
          <p:cNvSpPr/>
          <p:nvPr/>
        </p:nvSpPr>
        <p:spPr>
          <a:xfrm rot="13450927">
            <a:off x="3620922" y="3876818"/>
            <a:ext cx="288925" cy="368300"/>
          </a:xfrm>
          <a:custGeom>
            <a:avLst/>
            <a:gdLst>
              <a:gd name="connsiteX0" fmla="*/ 0 w 524372"/>
              <a:gd name="connsiteY0" fmla="*/ 0 h 632713"/>
              <a:gd name="connsiteX1" fmla="*/ 134343 w 524372"/>
              <a:gd name="connsiteY1" fmla="*/ 108341 h 632713"/>
              <a:gd name="connsiteX2" fmla="*/ 229684 w 524372"/>
              <a:gd name="connsiteY2" fmla="*/ 229683 h 632713"/>
              <a:gd name="connsiteX3" fmla="*/ 355360 w 524372"/>
              <a:gd name="connsiteY3" fmla="*/ 377027 h 632713"/>
              <a:gd name="connsiteX4" fmla="*/ 446366 w 524372"/>
              <a:gd name="connsiteY4" fmla="*/ 515704 h 632713"/>
              <a:gd name="connsiteX5" fmla="*/ 524372 w 524372"/>
              <a:gd name="connsiteY5" fmla="*/ 632713 h 632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372" h="632713">
                <a:moveTo>
                  <a:pt x="0" y="0"/>
                </a:moveTo>
                <a:cubicBezTo>
                  <a:pt x="48031" y="35030"/>
                  <a:pt x="96062" y="70061"/>
                  <a:pt x="134343" y="108341"/>
                </a:cubicBezTo>
                <a:cubicBezTo>
                  <a:pt x="172624" y="146621"/>
                  <a:pt x="192848" y="184902"/>
                  <a:pt x="229684" y="229683"/>
                </a:cubicBezTo>
                <a:cubicBezTo>
                  <a:pt x="266520" y="274464"/>
                  <a:pt x="319246" y="329357"/>
                  <a:pt x="355360" y="377027"/>
                </a:cubicBezTo>
                <a:cubicBezTo>
                  <a:pt x="391474" y="424697"/>
                  <a:pt x="418197" y="473090"/>
                  <a:pt x="446366" y="515704"/>
                </a:cubicBezTo>
                <a:cubicBezTo>
                  <a:pt x="474535" y="558318"/>
                  <a:pt x="499453" y="595515"/>
                  <a:pt x="524372" y="632713"/>
                </a:cubicBezTo>
              </a:path>
            </a:pathLst>
          </a:custGeom>
          <a:noFill/>
          <a:ln w="57150">
            <a:solidFill>
              <a:srgbClr val="92D050"/>
            </a:solidFill>
            <a:headEnd type="none" w="med" len="med"/>
            <a:tailEnd type="triangle" w="med" len="med"/>
          </a:ln>
        </p:spPr>
        <p:style>
          <a:lnRef idx="1">
            <a:schemeClr val="accent1"/>
          </a:lnRef>
          <a:fillRef idx="3">
            <a:schemeClr val="accent1"/>
          </a:fillRef>
          <a:effectRef idx="2">
            <a:schemeClr val="accent1"/>
          </a:effectRef>
          <a:fontRef idx="minor">
            <a:schemeClr val="lt1"/>
          </a:fontRef>
        </p:style>
        <p:txBody>
          <a:bodyPr anchor="ctr"/>
          <a:lstStyle/>
          <a:p>
            <a:pPr algn="ctr" defTabSz="457200" eaLnBrk="1" fontAlgn="auto" hangingPunct="1">
              <a:spcBef>
                <a:spcPts val="0"/>
              </a:spcBef>
              <a:spcAft>
                <a:spcPts val="0"/>
              </a:spcAft>
              <a:defRPr/>
            </a:pPr>
            <a:endParaRPr lang="en-US" sz="1800">
              <a:solidFill>
                <a:prstClr val="white"/>
              </a:solidFill>
            </a:endParaRPr>
          </a:p>
        </p:txBody>
      </p:sp>
    </p:spTree>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TextBox 1"/>
          <p:cNvSpPr txBox="1">
            <a:spLocks noChangeArrowheads="1"/>
          </p:cNvSpPr>
          <p:nvPr/>
        </p:nvSpPr>
        <p:spPr bwMode="auto">
          <a:xfrm>
            <a:off x="-1" y="44450"/>
            <a:ext cx="9144001"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457200">
              <a:spcBef>
                <a:spcPct val="20000"/>
              </a:spcBef>
              <a:buFont typeface="Arial" pitchFamily="34" charset="0"/>
              <a:buChar char="•"/>
              <a:defRPr sz="3200">
                <a:solidFill>
                  <a:schemeClr val="tx1"/>
                </a:solidFill>
                <a:latin typeface="Calibri" pitchFamily="34" charset="0"/>
              </a:defRPr>
            </a:lvl1pPr>
            <a:lvl2pPr marL="742950" indent="-285750" defTabSz="457200">
              <a:spcBef>
                <a:spcPct val="20000"/>
              </a:spcBef>
              <a:buFont typeface="Arial" pitchFamily="34" charset="0"/>
              <a:buChar char="–"/>
              <a:defRPr sz="2800">
                <a:solidFill>
                  <a:schemeClr val="tx1"/>
                </a:solidFill>
                <a:latin typeface="Calibri" pitchFamily="34" charset="0"/>
              </a:defRPr>
            </a:lvl2pPr>
            <a:lvl3pPr marL="1143000" indent="-228600" defTabSz="457200">
              <a:spcBef>
                <a:spcPct val="20000"/>
              </a:spcBef>
              <a:buFont typeface="Arial" pitchFamily="34" charset="0"/>
              <a:buChar char="•"/>
              <a:defRPr sz="2400">
                <a:solidFill>
                  <a:schemeClr val="tx1"/>
                </a:solidFill>
                <a:latin typeface="Calibri" pitchFamily="34" charset="0"/>
              </a:defRPr>
            </a:lvl3pPr>
            <a:lvl4pPr marL="1600200" indent="-228600" defTabSz="457200">
              <a:spcBef>
                <a:spcPct val="20000"/>
              </a:spcBef>
              <a:buFont typeface="Arial" pitchFamily="34" charset="0"/>
              <a:buChar char="–"/>
              <a:defRPr sz="2000">
                <a:solidFill>
                  <a:schemeClr val="tx1"/>
                </a:solidFill>
                <a:latin typeface="Calibri" pitchFamily="34" charset="0"/>
              </a:defRPr>
            </a:lvl4pPr>
            <a:lvl5pPr marL="2057400" indent="-228600" defTabSz="4572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pPr>
            <a:r>
              <a:rPr lang="en-US" altLang="en-US" sz="2800" b="1" dirty="0">
                <a:solidFill>
                  <a:srgbClr val="000000"/>
                </a:solidFill>
                <a:latin typeface="Arial" pitchFamily="34" charset="0"/>
                <a:cs typeface="Arial" pitchFamily="34" charset="0"/>
              </a:rPr>
              <a:t>Vacuum at 0.05 </a:t>
            </a:r>
            <a:r>
              <a:rPr lang="en-US" altLang="en-US" sz="2800" b="1" dirty="0" err="1">
                <a:solidFill>
                  <a:srgbClr val="000000"/>
                </a:solidFill>
                <a:latin typeface="Arial" pitchFamily="34" charset="0"/>
                <a:cs typeface="Arial" pitchFamily="34" charset="0"/>
              </a:rPr>
              <a:t>Torr</a:t>
            </a:r>
            <a:r>
              <a:rPr lang="en-US" altLang="en-US" sz="2800" b="1" dirty="0">
                <a:solidFill>
                  <a:srgbClr val="000000"/>
                </a:solidFill>
                <a:latin typeface="Arial" pitchFamily="34" charset="0"/>
                <a:cs typeface="Arial" pitchFamily="34" charset="0"/>
              </a:rPr>
              <a:t> </a:t>
            </a:r>
            <a:r>
              <a:rPr lang="en-US" altLang="en-US" sz="2800" b="1" dirty="0" smtClean="0">
                <a:solidFill>
                  <a:srgbClr val="000000"/>
                </a:solidFill>
                <a:latin typeface="Arial" pitchFamily="34" charset="0"/>
                <a:cs typeface="Arial" pitchFamily="34" charset="0"/>
              </a:rPr>
              <a:t>pressure is required in </a:t>
            </a:r>
            <a:r>
              <a:rPr lang="en-US" altLang="en-US" sz="2800" b="1" dirty="0">
                <a:solidFill>
                  <a:srgbClr val="000000"/>
                </a:solidFill>
                <a:latin typeface="Arial" pitchFamily="34" charset="0"/>
                <a:cs typeface="Arial" pitchFamily="34" charset="0"/>
              </a:rPr>
              <a:t>sublimation </a:t>
            </a:r>
            <a:r>
              <a:rPr lang="en-US" altLang="en-US" sz="2800" b="1" dirty="0" smtClean="0">
                <a:solidFill>
                  <a:srgbClr val="000000"/>
                </a:solidFill>
                <a:latin typeface="Arial" pitchFamily="34" charset="0"/>
                <a:cs typeface="Arial" pitchFamily="34" charset="0"/>
              </a:rPr>
              <a:t>chamber and is monitored by electronic </a:t>
            </a:r>
            <a:r>
              <a:rPr lang="en-US" altLang="en-US" sz="2800" b="1" dirty="0" err="1" smtClean="0">
                <a:solidFill>
                  <a:srgbClr val="000000"/>
                </a:solidFill>
                <a:latin typeface="Arial" pitchFamily="34" charset="0"/>
                <a:cs typeface="Arial" pitchFamily="34" charset="0"/>
              </a:rPr>
              <a:t>Pirani</a:t>
            </a:r>
            <a:r>
              <a:rPr lang="en-US" altLang="en-US" sz="2800" b="1" dirty="0" smtClean="0">
                <a:solidFill>
                  <a:srgbClr val="000000"/>
                </a:solidFill>
                <a:latin typeface="Arial" pitchFamily="34" charset="0"/>
                <a:cs typeface="Arial" pitchFamily="34" charset="0"/>
              </a:rPr>
              <a:t> vacuum gauge.</a:t>
            </a:r>
            <a:endParaRPr lang="en-US" altLang="en-US" sz="2800" b="1" dirty="0">
              <a:solidFill>
                <a:srgbClr val="000000"/>
              </a:solidFill>
              <a:latin typeface="Arial" pitchFamily="34" charset="0"/>
              <a:cs typeface="Arial" pitchFamily="34" charset="0"/>
            </a:endParaRPr>
          </a:p>
        </p:txBody>
      </p:sp>
      <p:pic>
        <p:nvPicPr>
          <p:cNvPr id="57347" name="Picture 2"/>
          <p:cNvPicPr preferRelativeResize="0">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049838" y="2161084"/>
            <a:ext cx="3657600" cy="2732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7348" name="Picture 4"/>
          <p:cNvPicPr preferRelativeResize="0">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17513" y="2161084"/>
            <a:ext cx="3657600" cy="2732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349" name="TextBox 5"/>
          <p:cNvSpPr txBox="1">
            <a:spLocks noChangeArrowheads="1"/>
          </p:cNvSpPr>
          <p:nvPr/>
        </p:nvSpPr>
        <p:spPr bwMode="auto">
          <a:xfrm>
            <a:off x="6124575" y="5190332"/>
            <a:ext cx="15065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a:spcBef>
                <a:spcPct val="20000"/>
              </a:spcBef>
              <a:buFont typeface="Arial" pitchFamily="34" charset="0"/>
              <a:buChar char="•"/>
              <a:defRPr sz="3200">
                <a:solidFill>
                  <a:schemeClr val="tx1"/>
                </a:solidFill>
                <a:latin typeface="Calibri" pitchFamily="34" charset="0"/>
              </a:defRPr>
            </a:lvl1pPr>
            <a:lvl2pPr marL="742950" indent="-285750" defTabSz="457200">
              <a:spcBef>
                <a:spcPct val="20000"/>
              </a:spcBef>
              <a:buFont typeface="Arial" pitchFamily="34" charset="0"/>
              <a:buChar char="–"/>
              <a:defRPr sz="2800">
                <a:solidFill>
                  <a:schemeClr val="tx1"/>
                </a:solidFill>
                <a:latin typeface="Calibri" pitchFamily="34" charset="0"/>
              </a:defRPr>
            </a:lvl2pPr>
            <a:lvl3pPr marL="1143000" indent="-228600" defTabSz="457200">
              <a:spcBef>
                <a:spcPct val="20000"/>
              </a:spcBef>
              <a:buFont typeface="Arial" pitchFamily="34" charset="0"/>
              <a:buChar char="•"/>
              <a:defRPr sz="2400">
                <a:solidFill>
                  <a:schemeClr val="tx1"/>
                </a:solidFill>
                <a:latin typeface="Calibri" pitchFamily="34" charset="0"/>
              </a:defRPr>
            </a:lvl3pPr>
            <a:lvl4pPr marL="1600200" indent="-228600" defTabSz="457200">
              <a:spcBef>
                <a:spcPct val="20000"/>
              </a:spcBef>
              <a:buFont typeface="Arial" pitchFamily="34" charset="0"/>
              <a:buChar char="–"/>
              <a:defRPr sz="2000">
                <a:solidFill>
                  <a:schemeClr val="tx1"/>
                </a:solidFill>
                <a:latin typeface="Calibri" pitchFamily="34" charset="0"/>
              </a:defRPr>
            </a:lvl4pPr>
            <a:lvl5pPr marL="2057400" indent="-228600" defTabSz="4572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pPr>
            <a:r>
              <a:rPr lang="en-US" altLang="en-US" sz="2800" b="1"/>
              <a:t>0.05 Torr</a:t>
            </a:r>
          </a:p>
        </p:txBody>
      </p:sp>
      <p:sp>
        <p:nvSpPr>
          <p:cNvPr id="57350" name="TextBox 6"/>
          <p:cNvSpPr txBox="1">
            <a:spLocks noChangeArrowheads="1"/>
          </p:cNvSpPr>
          <p:nvPr/>
        </p:nvSpPr>
        <p:spPr bwMode="auto">
          <a:xfrm>
            <a:off x="431800" y="4975225"/>
            <a:ext cx="3630613"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a:spcBef>
                <a:spcPct val="20000"/>
              </a:spcBef>
              <a:buFont typeface="Arial" pitchFamily="34" charset="0"/>
              <a:buChar char="•"/>
              <a:defRPr sz="3200">
                <a:solidFill>
                  <a:schemeClr val="tx1"/>
                </a:solidFill>
                <a:latin typeface="Calibri" pitchFamily="34" charset="0"/>
              </a:defRPr>
            </a:lvl1pPr>
            <a:lvl2pPr marL="742950" indent="-285750" defTabSz="457200">
              <a:spcBef>
                <a:spcPct val="20000"/>
              </a:spcBef>
              <a:buFont typeface="Arial" pitchFamily="34" charset="0"/>
              <a:buChar char="–"/>
              <a:defRPr sz="2800">
                <a:solidFill>
                  <a:schemeClr val="tx1"/>
                </a:solidFill>
                <a:latin typeface="Calibri" pitchFamily="34" charset="0"/>
              </a:defRPr>
            </a:lvl2pPr>
            <a:lvl3pPr marL="1143000" indent="-228600" defTabSz="457200">
              <a:spcBef>
                <a:spcPct val="20000"/>
              </a:spcBef>
              <a:buFont typeface="Arial" pitchFamily="34" charset="0"/>
              <a:buChar char="•"/>
              <a:defRPr sz="2400">
                <a:solidFill>
                  <a:schemeClr val="tx1"/>
                </a:solidFill>
                <a:latin typeface="Calibri" pitchFamily="34" charset="0"/>
              </a:defRPr>
            </a:lvl3pPr>
            <a:lvl4pPr marL="1600200" indent="-228600" defTabSz="457200">
              <a:spcBef>
                <a:spcPct val="20000"/>
              </a:spcBef>
              <a:buFont typeface="Arial" pitchFamily="34" charset="0"/>
              <a:buChar char="–"/>
              <a:defRPr sz="2000">
                <a:solidFill>
                  <a:schemeClr val="tx1"/>
                </a:solidFill>
                <a:latin typeface="Calibri" pitchFamily="34" charset="0"/>
              </a:defRPr>
            </a:lvl4pPr>
            <a:lvl5pPr marL="2057400" indent="-228600" defTabSz="4572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pPr>
            <a:r>
              <a:rPr lang="en-US" altLang="en-US" sz="2800" b="1" dirty="0"/>
              <a:t>750 </a:t>
            </a:r>
            <a:r>
              <a:rPr lang="en-US" altLang="en-US" sz="2800" b="1" dirty="0" err="1"/>
              <a:t>Torr</a:t>
            </a:r>
            <a:endParaRPr lang="en-US" altLang="en-US" sz="2800" b="1" dirty="0"/>
          </a:p>
          <a:p>
            <a:pPr algn="ctr" eaLnBrk="1" hangingPunct="1">
              <a:spcBef>
                <a:spcPct val="0"/>
              </a:spcBef>
              <a:buFontTx/>
              <a:buNone/>
            </a:pPr>
            <a:r>
              <a:rPr lang="en-US" altLang="en-US" sz="2800" b="1" dirty="0"/>
              <a:t>(atmospheric pressure)</a:t>
            </a:r>
          </a:p>
        </p:txBody>
      </p:sp>
      <p:sp>
        <p:nvSpPr>
          <p:cNvPr id="4" name="Right Arrow 3"/>
          <p:cNvSpPr/>
          <p:nvPr/>
        </p:nvSpPr>
        <p:spPr>
          <a:xfrm>
            <a:off x="4046538" y="3186609"/>
            <a:ext cx="1098550" cy="361950"/>
          </a:xfrm>
          <a:prstGeom prst="rightArrow">
            <a:avLst/>
          </a:prstGeom>
          <a:solidFill>
            <a:srgbClr val="66FF33"/>
          </a:solidFill>
          <a:ln w="57150">
            <a:solidFill>
              <a:srgbClr val="66FF33"/>
            </a:solidFill>
          </a:ln>
        </p:spPr>
        <p:style>
          <a:lnRef idx="1">
            <a:schemeClr val="accent1"/>
          </a:lnRef>
          <a:fillRef idx="3">
            <a:schemeClr val="accent1"/>
          </a:fillRef>
          <a:effectRef idx="2">
            <a:schemeClr val="accent1"/>
          </a:effectRef>
          <a:fontRef idx="minor">
            <a:schemeClr val="lt1"/>
          </a:fontRef>
        </p:style>
        <p:txBody>
          <a:bodyPr anchor="ctr"/>
          <a:lstStyle/>
          <a:p>
            <a:pPr algn="ctr" defTabSz="457200" eaLnBrk="1" fontAlgn="auto" hangingPunct="1">
              <a:spcBef>
                <a:spcPts val="0"/>
              </a:spcBef>
              <a:spcAft>
                <a:spcPts val="0"/>
              </a:spcAft>
              <a:defRPr/>
            </a:pPr>
            <a:endParaRPr lang="en-US" sz="1800">
              <a:solidFill>
                <a:prstClr val="white"/>
              </a:solidFill>
            </a:endParaRPr>
          </a:p>
        </p:txBody>
      </p:sp>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TextBox 1"/>
          <p:cNvSpPr txBox="1">
            <a:spLocks noChangeArrowheads="1"/>
          </p:cNvSpPr>
          <p:nvPr/>
        </p:nvSpPr>
        <p:spPr bwMode="auto">
          <a:xfrm>
            <a:off x="800100" y="44633"/>
            <a:ext cx="74549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a:spcBef>
                <a:spcPct val="20000"/>
              </a:spcBef>
              <a:buFont typeface="Arial" pitchFamily="34" charset="0"/>
              <a:buChar char="•"/>
              <a:defRPr sz="3200">
                <a:solidFill>
                  <a:schemeClr val="tx1"/>
                </a:solidFill>
                <a:latin typeface="Calibri" pitchFamily="34" charset="0"/>
              </a:defRPr>
            </a:lvl1pPr>
            <a:lvl2pPr marL="742950" indent="-285750" defTabSz="457200">
              <a:spcBef>
                <a:spcPct val="20000"/>
              </a:spcBef>
              <a:buFont typeface="Arial" pitchFamily="34" charset="0"/>
              <a:buChar char="–"/>
              <a:defRPr sz="2800">
                <a:solidFill>
                  <a:schemeClr val="tx1"/>
                </a:solidFill>
                <a:latin typeface="Calibri" pitchFamily="34" charset="0"/>
              </a:defRPr>
            </a:lvl2pPr>
            <a:lvl3pPr marL="1143000" indent="-228600" defTabSz="457200">
              <a:spcBef>
                <a:spcPct val="20000"/>
              </a:spcBef>
              <a:buFont typeface="Arial" pitchFamily="34" charset="0"/>
              <a:buChar char="•"/>
              <a:defRPr sz="2400">
                <a:solidFill>
                  <a:schemeClr val="tx1"/>
                </a:solidFill>
                <a:latin typeface="Calibri" pitchFamily="34" charset="0"/>
              </a:defRPr>
            </a:lvl3pPr>
            <a:lvl4pPr marL="1600200" indent="-228600" defTabSz="457200">
              <a:spcBef>
                <a:spcPct val="20000"/>
              </a:spcBef>
              <a:buFont typeface="Arial" pitchFamily="34" charset="0"/>
              <a:buChar char="–"/>
              <a:defRPr sz="2000">
                <a:solidFill>
                  <a:schemeClr val="tx1"/>
                </a:solidFill>
                <a:latin typeface="Calibri" pitchFamily="34" charset="0"/>
              </a:defRPr>
            </a:lvl4pPr>
            <a:lvl5pPr marL="2057400" indent="-228600" defTabSz="4572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pPr>
            <a:r>
              <a:rPr lang="en-US" altLang="en-US" sz="2800" b="1" dirty="0">
                <a:solidFill>
                  <a:srgbClr val="000000"/>
                </a:solidFill>
                <a:latin typeface="Arial" pitchFamily="34" charset="0"/>
                <a:cs typeface="Arial" pitchFamily="34" charset="0"/>
              </a:rPr>
              <a:t>Matrix deposition by vacuum sublimation. </a:t>
            </a:r>
          </a:p>
        </p:txBody>
      </p:sp>
      <p:pic>
        <p:nvPicPr>
          <p:cNvPr id="58371" name="Picture 2"/>
          <p:cNvPicPr preferRelativeResize="0">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668338" y="746125"/>
            <a:ext cx="7772400" cy="5805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372" name="TextBox 5"/>
          <p:cNvSpPr txBox="1">
            <a:spLocks noChangeArrowheads="1"/>
          </p:cNvSpPr>
          <p:nvPr/>
        </p:nvSpPr>
        <p:spPr bwMode="auto">
          <a:xfrm>
            <a:off x="6831013" y="4281488"/>
            <a:ext cx="1230312" cy="584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a:spcBef>
                <a:spcPct val="20000"/>
              </a:spcBef>
              <a:buFont typeface="Arial" pitchFamily="34" charset="0"/>
              <a:buChar char="•"/>
              <a:defRPr sz="3200">
                <a:solidFill>
                  <a:schemeClr val="tx1"/>
                </a:solidFill>
                <a:latin typeface="Calibri" pitchFamily="34" charset="0"/>
              </a:defRPr>
            </a:lvl1pPr>
            <a:lvl2pPr marL="742950" indent="-285750" defTabSz="457200">
              <a:spcBef>
                <a:spcPct val="20000"/>
              </a:spcBef>
              <a:buFont typeface="Arial" pitchFamily="34" charset="0"/>
              <a:buChar char="–"/>
              <a:defRPr sz="2800">
                <a:solidFill>
                  <a:schemeClr val="tx1"/>
                </a:solidFill>
                <a:latin typeface="Calibri" pitchFamily="34" charset="0"/>
              </a:defRPr>
            </a:lvl2pPr>
            <a:lvl3pPr marL="1143000" indent="-228600" defTabSz="457200">
              <a:spcBef>
                <a:spcPct val="20000"/>
              </a:spcBef>
              <a:buFont typeface="Arial" pitchFamily="34" charset="0"/>
              <a:buChar char="•"/>
              <a:defRPr sz="2400">
                <a:solidFill>
                  <a:schemeClr val="tx1"/>
                </a:solidFill>
                <a:latin typeface="Calibri" pitchFamily="34" charset="0"/>
              </a:defRPr>
            </a:lvl3pPr>
            <a:lvl4pPr marL="1600200" indent="-228600" defTabSz="457200">
              <a:spcBef>
                <a:spcPct val="20000"/>
              </a:spcBef>
              <a:buFont typeface="Arial" pitchFamily="34" charset="0"/>
              <a:buChar char="–"/>
              <a:defRPr sz="2000">
                <a:solidFill>
                  <a:schemeClr val="tx1"/>
                </a:solidFill>
                <a:latin typeface="Calibri" pitchFamily="34" charset="0"/>
              </a:defRPr>
            </a:lvl4pPr>
            <a:lvl5pPr marL="2057400" indent="-228600" defTabSz="4572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pPr>
            <a:r>
              <a:rPr lang="en-US" altLang="en-US" sz="1600" b="1">
                <a:solidFill>
                  <a:srgbClr val="FF0000"/>
                </a:solidFill>
                <a:latin typeface="Arial" pitchFamily="34" charset="0"/>
                <a:cs typeface="Arial" pitchFamily="34" charset="0"/>
              </a:rPr>
              <a:t>Matrix</a:t>
            </a:r>
          </a:p>
          <a:p>
            <a:pPr algn="ctr" eaLnBrk="1" hangingPunct="1">
              <a:spcBef>
                <a:spcPct val="0"/>
              </a:spcBef>
              <a:buFontTx/>
              <a:buNone/>
            </a:pPr>
            <a:r>
              <a:rPr lang="en-US" altLang="en-US" sz="1600" b="1">
                <a:solidFill>
                  <a:srgbClr val="FF0000"/>
                </a:solidFill>
                <a:latin typeface="Arial" pitchFamily="34" charset="0"/>
                <a:cs typeface="Arial" pitchFamily="34" charset="0"/>
              </a:rPr>
              <a:t>compound</a:t>
            </a:r>
          </a:p>
        </p:txBody>
      </p:sp>
      <p:sp>
        <p:nvSpPr>
          <p:cNvPr id="58373" name="TextBox 6"/>
          <p:cNvSpPr txBox="1">
            <a:spLocks noChangeArrowheads="1"/>
          </p:cNvSpPr>
          <p:nvPr/>
        </p:nvSpPr>
        <p:spPr bwMode="auto">
          <a:xfrm>
            <a:off x="6656388" y="952500"/>
            <a:ext cx="2247900" cy="8318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a:spcBef>
                <a:spcPct val="20000"/>
              </a:spcBef>
              <a:buFont typeface="Arial" pitchFamily="34" charset="0"/>
              <a:buChar char="•"/>
              <a:defRPr sz="3200">
                <a:solidFill>
                  <a:schemeClr val="tx1"/>
                </a:solidFill>
                <a:latin typeface="Calibri" pitchFamily="34" charset="0"/>
              </a:defRPr>
            </a:lvl1pPr>
            <a:lvl2pPr marL="742950" indent="-285750" defTabSz="457200">
              <a:spcBef>
                <a:spcPct val="20000"/>
              </a:spcBef>
              <a:buFont typeface="Arial" pitchFamily="34" charset="0"/>
              <a:buChar char="–"/>
              <a:defRPr sz="2800">
                <a:solidFill>
                  <a:schemeClr val="tx1"/>
                </a:solidFill>
                <a:latin typeface="Calibri" pitchFamily="34" charset="0"/>
              </a:defRPr>
            </a:lvl2pPr>
            <a:lvl3pPr marL="1143000" indent="-228600" defTabSz="457200">
              <a:spcBef>
                <a:spcPct val="20000"/>
              </a:spcBef>
              <a:buFont typeface="Arial" pitchFamily="34" charset="0"/>
              <a:buChar char="•"/>
              <a:defRPr sz="2400">
                <a:solidFill>
                  <a:schemeClr val="tx1"/>
                </a:solidFill>
                <a:latin typeface="Calibri" pitchFamily="34" charset="0"/>
              </a:defRPr>
            </a:lvl3pPr>
            <a:lvl4pPr marL="1600200" indent="-228600" defTabSz="457200">
              <a:spcBef>
                <a:spcPct val="20000"/>
              </a:spcBef>
              <a:buFont typeface="Arial" pitchFamily="34" charset="0"/>
              <a:buChar char="–"/>
              <a:defRPr sz="2000">
                <a:solidFill>
                  <a:schemeClr val="tx1"/>
                </a:solidFill>
                <a:latin typeface="Calibri" pitchFamily="34" charset="0"/>
              </a:defRPr>
            </a:lvl4pPr>
            <a:lvl5pPr marL="2057400" indent="-228600" defTabSz="4572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pPr>
            <a:r>
              <a:rPr lang="en-US" altLang="en-US" sz="1600" b="1">
                <a:solidFill>
                  <a:srgbClr val="FF0000"/>
                </a:solidFill>
                <a:latin typeface="Arial" pitchFamily="34" charset="0"/>
                <a:cs typeface="Arial" pitchFamily="34" charset="0"/>
              </a:rPr>
              <a:t>Cold condensor unit</a:t>
            </a:r>
          </a:p>
          <a:p>
            <a:pPr algn="ctr" eaLnBrk="1" hangingPunct="1">
              <a:spcBef>
                <a:spcPct val="0"/>
              </a:spcBef>
              <a:buFontTx/>
              <a:buNone/>
            </a:pPr>
            <a:r>
              <a:rPr lang="en-US" altLang="en-US" sz="1600" b="1">
                <a:solidFill>
                  <a:srgbClr val="FF0000"/>
                </a:solidFill>
                <a:latin typeface="Arial" pitchFamily="34" charset="0"/>
                <a:cs typeface="Arial" pitchFamily="34" charset="0"/>
              </a:rPr>
              <a:t>of vacuum</a:t>
            </a:r>
          </a:p>
          <a:p>
            <a:pPr algn="ctr" eaLnBrk="1" hangingPunct="1">
              <a:spcBef>
                <a:spcPct val="0"/>
              </a:spcBef>
              <a:buFontTx/>
              <a:buNone/>
            </a:pPr>
            <a:r>
              <a:rPr lang="en-US" altLang="en-US" sz="1600" b="1">
                <a:solidFill>
                  <a:srgbClr val="FF0000"/>
                </a:solidFill>
                <a:latin typeface="Arial" pitchFamily="34" charset="0"/>
                <a:cs typeface="Arial" pitchFamily="34" charset="0"/>
              </a:rPr>
              <a:t>sublimation chamber</a:t>
            </a:r>
          </a:p>
        </p:txBody>
      </p:sp>
      <p:sp>
        <p:nvSpPr>
          <p:cNvPr id="58374" name="TextBox 11"/>
          <p:cNvSpPr txBox="1">
            <a:spLocks noChangeArrowheads="1"/>
          </p:cNvSpPr>
          <p:nvPr/>
        </p:nvSpPr>
        <p:spPr bwMode="auto">
          <a:xfrm>
            <a:off x="6986588" y="5583238"/>
            <a:ext cx="1401762" cy="33813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a:spcBef>
                <a:spcPct val="20000"/>
              </a:spcBef>
              <a:buFont typeface="Arial" pitchFamily="34" charset="0"/>
              <a:buChar char="•"/>
              <a:defRPr sz="3200">
                <a:solidFill>
                  <a:schemeClr val="tx1"/>
                </a:solidFill>
                <a:latin typeface="Calibri" pitchFamily="34" charset="0"/>
              </a:defRPr>
            </a:lvl1pPr>
            <a:lvl2pPr marL="742950" indent="-285750" defTabSz="457200">
              <a:spcBef>
                <a:spcPct val="20000"/>
              </a:spcBef>
              <a:buFont typeface="Arial" pitchFamily="34" charset="0"/>
              <a:buChar char="–"/>
              <a:defRPr sz="2800">
                <a:solidFill>
                  <a:schemeClr val="tx1"/>
                </a:solidFill>
                <a:latin typeface="Calibri" pitchFamily="34" charset="0"/>
              </a:defRPr>
            </a:lvl2pPr>
            <a:lvl3pPr marL="1143000" indent="-228600" defTabSz="457200">
              <a:spcBef>
                <a:spcPct val="20000"/>
              </a:spcBef>
              <a:buFont typeface="Arial" pitchFamily="34" charset="0"/>
              <a:buChar char="•"/>
              <a:defRPr sz="2400">
                <a:solidFill>
                  <a:schemeClr val="tx1"/>
                </a:solidFill>
                <a:latin typeface="Calibri" pitchFamily="34" charset="0"/>
              </a:defRPr>
            </a:lvl3pPr>
            <a:lvl4pPr marL="1600200" indent="-228600" defTabSz="457200">
              <a:spcBef>
                <a:spcPct val="20000"/>
              </a:spcBef>
              <a:buFont typeface="Arial" pitchFamily="34" charset="0"/>
              <a:buChar char="–"/>
              <a:defRPr sz="2000">
                <a:solidFill>
                  <a:schemeClr val="tx1"/>
                </a:solidFill>
                <a:latin typeface="Calibri" pitchFamily="34" charset="0"/>
              </a:defRPr>
            </a:lvl4pPr>
            <a:lvl5pPr marL="2057400" indent="-228600" defTabSz="4572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pPr>
            <a:r>
              <a:rPr lang="en-US" altLang="en-US" sz="1600" b="1">
                <a:solidFill>
                  <a:srgbClr val="FF0000"/>
                </a:solidFill>
                <a:latin typeface="Arial" pitchFamily="34" charset="0"/>
                <a:cs typeface="Arial" pitchFamily="34" charset="0"/>
              </a:rPr>
              <a:t>Heated sand</a:t>
            </a:r>
          </a:p>
        </p:txBody>
      </p:sp>
      <p:cxnSp>
        <p:nvCxnSpPr>
          <p:cNvPr id="13" name="Straight Arrow Connector 12"/>
          <p:cNvCxnSpPr/>
          <p:nvPr/>
        </p:nvCxnSpPr>
        <p:spPr>
          <a:xfrm rot="1320000" flipH="1">
            <a:off x="5903913" y="5414963"/>
            <a:ext cx="1187450" cy="223837"/>
          </a:xfrm>
          <a:prstGeom prst="straightConnector1">
            <a:avLst/>
          </a:prstGeom>
          <a:ln w="28575">
            <a:solidFill>
              <a:srgbClr val="FF0000"/>
            </a:solidFill>
            <a:tailEnd type="arrow"/>
          </a:ln>
        </p:spPr>
        <p:style>
          <a:lnRef idx="2">
            <a:schemeClr val="accent1"/>
          </a:lnRef>
          <a:fillRef idx="0">
            <a:schemeClr val="accent1"/>
          </a:fillRef>
          <a:effectRef idx="1">
            <a:schemeClr val="accent1"/>
          </a:effectRef>
          <a:fontRef idx="minor">
            <a:schemeClr val="tx1"/>
          </a:fontRef>
        </p:style>
      </p:cxnSp>
      <p:sp>
        <p:nvSpPr>
          <p:cNvPr id="58376" name="TextBox 14"/>
          <p:cNvSpPr txBox="1">
            <a:spLocks noChangeArrowheads="1"/>
          </p:cNvSpPr>
          <p:nvPr/>
        </p:nvSpPr>
        <p:spPr bwMode="auto">
          <a:xfrm>
            <a:off x="6083300" y="3405188"/>
            <a:ext cx="3036888" cy="58578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a:spcBef>
                <a:spcPct val="20000"/>
              </a:spcBef>
              <a:buFont typeface="Arial" pitchFamily="34" charset="0"/>
              <a:buChar char="•"/>
              <a:defRPr sz="3200">
                <a:solidFill>
                  <a:schemeClr val="tx1"/>
                </a:solidFill>
                <a:latin typeface="Calibri" pitchFamily="34" charset="0"/>
              </a:defRPr>
            </a:lvl1pPr>
            <a:lvl2pPr marL="742950" indent="-285750" defTabSz="457200">
              <a:spcBef>
                <a:spcPct val="20000"/>
              </a:spcBef>
              <a:buFont typeface="Arial" pitchFamily="34" charset="0"/>
              <a:buChar char="–"/>
              <a:defRPr sz="2800">
                <a:solidFill>
                  <a:schemeClr val="tx1"/>
                </a:solidFill>
                <a:latin typeface="Calibri" pitchFamily="34" charset="0"/>
              </a:defRPr>
            </a:lvl2pPr>
            <a:lvl3pPr marL="1143000" indent="-228600" defTabSz="457200">
              <a:spcBef>
                <a:spcPct val="20000"/>
              </a:spcBef>
              <a:buFont typeface="Arial" pitchFamily="34" charset="0"/>
              <a:buChar char="•"/>
              <a:defRPr sz="2400">
                <a:solidFill>
                  <a:schemeClr val="tx1"/>
                </a:solidFill>
                <a:latin typeface="Calibri" pitchFamily="34" charset="0"/>
              </a:defRPr>
            </a:lvl3pPr>
            <a:lvl4pPr marL="1600200" indent="-228600" defTabSz="457200">
              <a:spcBef>
                <a:spcPct val="20000"/>
              </a:spcBef>
              <a:buFont typeface="Arial" pitchFamily="34" charset="0"/>
              <a:buChar char="–"/>
              <a:defRPr sz="2000">
                <a:solidFill>
                  <a:schemeClr val="tx1"/>
                </a:solidFill>
                <a:latin typeface="Calibri" pitchFamily="34" charset="0"/>
              </a:defRPr>
            </a:lvl4pPr>
            <a:lvl5pPr marL="2057400" indent="-228600" defTabSz="4572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pPr>
            <a:r>
              <a:rPr lang="en-US" altLang="en-US" sz="1600" b="1">
                <a:solidFill>
                  <a:srgbClr val="FF0000"/>
                </a:solidFill>
                <a:latin typeface="Arial" pitchFamily="34" charset="0"/>
                <a:cs typeface="Arial" pitchFamily="34" charset="0"/>
              </a:rPr>
              <a:t>ITO (indium-tin-oxide coated)</a:t>
            </a:r>
          </a:p>
          <a:p>
            <a:pPr algn="ctr" eaLnBrk="1" hangingPunct="1">
              <a:spcBef>
                <a:spcPct val="0"/>
              </a:spcBef>
              <a:buFontTx/>
              <a:buNone/>
            </a:pPr>
            <a:r>
              <a:rPr lang="en-US" altLang="en-US" sz="1600" b="1">
                <a:solidFill>
                  <a:srgbClr val="FF0000"/>
                </a:solidFill>
                <a:latin typeface="Arial" pitchFamily="34" charset="0"/>
                <a:cs typeface="Arial" pitchFamily="34" charset="0"/>
              </a:rPr>
              <a:t>slide with cryosections</a:t>
            </a:r>
          </a:p>
        </p:txBody>
      </p:sp>
      <p:sp>
        <p:nvSpPr>
          <p:cNvPr id="58377" name="TextBox 15"/>
          <p:cNvSpPr txBox="1">
            <a:spLocks noChangeArrowheads="1"/>
          </p:cNvSpPr>
          <p:nvPr/>
        </p:nvSpPr>
        <p:spPr bwMode="auto">
          <a:xfrm>
            <a:off x="3762375" y="5253038"/>
            <a:ext cx="1290638"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a:spcBef>
                <a:spcPct val="20000"/>
              </a:spcBef>
              <a:buFont typeface="Arial" pitchFamily="34" charset="0"/>
              <a:buChar char="•"/>
              <a:defRPr sz="3200">
                <a:solidFill>
                  <a:schemeClr val="tx1"/>
                </a:solidFill>
                <a:latin typeface="Calibri" pitchFamily="34" charset="0"/>
              </a:defRPr>
            </a:lvl1pPr>
            <a:lvl2pPr marL="742950" indent="-285750" defTabSz="457200">
              <a:spcBef>
                <a:spcPct val="20000"/>
              </a:spcBef>
              <a:buFont typeface="Arial" pitchFamily="34" charset="0"/>
              <a:buChar char="–"/>
              <a:defRPr sz="2800">
                <a:solidFill>
                  <a:schemeClr val="tx1"/>
                </a:solidFill>
                <a:latin typeface="Calibri" pitchFamily="34" charset="0"/>
              </a:defRPr>
            </a:lvl2pPr>
            <a:lvl3pPr marL="1143000" indent="-228600" defTabSz="457200">
              <a:spcBef>
                <a:spcPct val="20000"/>
              </a:spcBef>
              <a:buFont typeface="Arial" pitchFamily="34" charset="0"/>
              <a:buChar char="•"/>
              <a:defRPr sz="2400">
                <a:solidFill>
                  <a:schemeClr val="tx1"/>
                </a:solidFill>
                <a:latin typeface="Calibri" pitchFamily="34" charset="0"/>
              </a:defRPr>
            </a:lvl3pPr>
            <a:lvl4pPr marL="1600200" indent="-228600" defTabSz="457200">
              <a:spcBef>
                <a:spcPct val="20000"/>
              </a:spcBef>
              <a:buFont typeface="Arial" pitchFamily="34" charset="0"/>
              <a:buChar char="–"/>
              <a:defRPr sz="2000">
                <a:solidFill>
                  <a:schemeClr val="tx1"/>
                </a:solidFill>
                <a:latin typeface="Calibri" pitchFamily="34" charset="0"/>
              </a:defRPr>
            </a:lvl4pPr>
            <a:lvl5pPr marL="2057400" indent="-228600" defTabSz="4572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pPr>
            <a:r>
              <a:rPr lang="en-US" altLang="en-US" sz="3600" b="1">
                <a:solidFill>
                  <a:srgbClr val="000000"/>
                </a:solidFill>
              </a:rPr>
              <a:t>140°C</a:t>
            </a:r>
          </a:p>
        </p:txBody>
      </p:sp>
      <p:sp>
        <p:nvSpPr>
          <p:cNvPr id="58378" name="TextBox 16"/>
          <p:cNvSpPr txBox="1">
            <a:spLocks noChangeArrowheads="1"/>
          </p:cNvSpPr>
          <p:nvPr/>
        </p:nvSpPr>
        <p:spPr bwMode="auto">
          <a:xfrm>
            <a:off x="700088" y="3049588"/>
            <a:ext cx="187960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a:spcBef>
                <a:spcPct val="20000"/>
              </a:spcBef>
              <a:buFont typeface="Arial" pitchFamily="34" charset="0"/>
              <a:buChar char="•"/>
              <a:defRPr sz="3200">
                <a:solidFill>
                  <a:schemeClr val="tx1"/>
                </a:solidFill>
                <a:latin typeface="Calibri" pitchFamily="34" charset="0"/>
              </a:defRPr>
            </a:lvl1pPr>
            <a:lvl2pPr marL="742950" indent="-285750" defTabSz="457200">
              <a:spcBef>
                <a:spcPct val="20000"/>
              </a:spcBef>
              <a:buFont typeface="Arial" pitchFamily="34" charset="0"/>
              <a:buChar char="–"/>
              <a:defRPr sz="2800">
                <a:solidFill>
                  <a:schemeClr val="tx1"/>
                </a:solidFill>
                <a:latin typeface="Calibri" pitchFamily="34" charset="0"/>
              </a:defRPr>
            </a:lvl2pPr>
            <a:lvl3pPr marL="1143000" indent="-228600" defTabSz="457200">
              <a:spcBef>
                <a:spcPct val="20000"/>
              </a:spcBef>
              <a:buFont typeface="Arial" pitchFamily="34" charset="0"/>
              <a:buChar char="•"/>
              <a:defRPr sz="2400">
                <a:solidFill>
                  <a:schemeClr val="tx1"/>
                </a:solidFill>
                <a:latin typeface="Calibri" pitchFamily="34" charset="0"/>
              </a:defRPr>
            </a:lvl3pPr>
            <a:lvl4pPr marL="1600200" indent="-228600" defTabSz="457200">
              <a:spcBef>
                <a:spcPct val="20000"/>
              </a:spcBef>
              <a:buFont typeface="Arial" pitchFamily="34" charset="0"/>
              <a:buChar char="–"/>
              <a:defRPr sz="2000">
                <a:solidFill>
                  <a:schemeClr val="tx1"/>
                </a:solidFill>
                <a:latin typeface="Calibri" pitchFamily="34" charset="0"/>
              </a:defRPr>
            </a:lvl4pPr>
            <a:lvl5pPr marL="2057400" indent="-228600" defTabSz="4572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pPr>
            <a:r>
              <a:rPr lang="en-US" altLang="en-US" sz="3600" b="1">
                <a:solidFill>
                  <a:srgbClr val="000000"/>
                </a:solidFill>
              </a:rPr>
              <a:t>0.05 Torr</a:t>
            </a:r>
          </a:p>
        </p:txBody>
      </p:sp>
      <p:sp>
        <p:nvSpPr>
          <p:cNvPr id="58379" name="TextBox 17"/>
          <p:cNvSpPr txBox="1">
            <a:spLocks noChangeArrowheads="1"/>
          </p:cNvSpPr>
          <p:nvPr/>
        </p:nvSpPr>
        <p:spPr bwMode="auto">
          <a:xfrm>
            <a:off x="3694113" y="1255713"/>
            <a:ext cx="14287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a:spcBef>
                <a:spcPct val="20000"/>
              </a:spcBef>
              <a:buFont typeface="Arial" pitchFamily="34" charset="0"/>
              <a:buChar char="•"/>
              <a:defRPr sz="3200">
                <a:solidFill>
                  <a:schemeClr val="tx1"/>
                </a:solidFill>
                <a:latin typeface="Calibri" pitchFamily="34" charset="0"/>
              </a:defRPr>
            </a:lvl1pPr>
            <a:lvl2pPr marL="742950" indent="-285750" defTabSz="457200">
              <a:spcBef>
                <a:spcPct val="20000"/>
              </a:spcBef>
              <a:buFont typeface="Arial" pitchFamily="34" charset="0"/>
              <a:buChar char="–"/>
              <a:defRPr sz="2800">
                <a:solidFill>
                  <a:schemeClr val="tx1"/>
                </a:solidFill>
                <a:latin typeface="Calibri" pitchFamily="34" charset="0"/>
              </a:defRPr>
            </a:lvl2pPr>
            <a:lvl3pPr marL="1143000" indent="-228600" defTabSz="457200">
              <a:spcBef>
                <a:spcPct val="20000"/>
              </a:spcBef>
              <a:buFont typeface="Arial" pitchFamily="34" charset="0"/>
              <a:buChar char="•"/>
              <a:defRPr sz="2400">
                <a:solidFill>
                  <a:schemeClr val="tx1"/>
                </a:solidFill>
                <a:latin typeface="Calibri" pitchFamily="34" charset="0"/>
              </a:defRPr>
            </a:lvl3pPr>
            <a:lvl4pPr marL="1600200" indent="-228600" defTabSz="457200">
              <a:spcBef>
                <a:spcPct val="20000"/>
              </a:spcBef>
              <a:buFont typeface="Arial" pitchFamily="34" charset="0"/>
              <a:buChar char="–"/>
              <a:defRPr sz="2000">
                <a:solidFill>
                  <a:schemeClr val="tx1"/>
                </a:solidFill>
                <a:latin typeface="Calibri" pitchFamily="34" charset="0"/>
              </a:defRPr>
            </a:lvl4pPr>
            <a:lvl5pPr marL="2057400" indent="-228600" defTabSz="4572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pPr>
            <a:r>
              <a:rPr lang="en-US" altLang="en-US" sz="3600" b="1">
                <a:solidFill>
                  <a:srgbClr val="000000"/>
                </a:solidFill>
              </a:rPr>
              <a:t>5-10°C</a:t>
            </a:r>
          </a:p>
        </p:txBody>
      </p:sp>
      <p:grpSp>
        <p:nvGrpSpPr>
          <p:cNvPr id="4" name="Group 3"/>
          <p:cNvGrpSpPr>
            <a:grpSpLocks/>
          </p:cNvGrpSpPr>
          <p:nvPr/>
        </p:nvGrpSpPr>
        <p:grpSpPr bwMode="auto">
          <a:xfrm>
            <a:off x="2795588" y="3160713"/>
            <a:ext cx="2559050" cy="796925"/>
            <a:chOff x="2887667" y="3206651"/>
            <a:chExt cx="2558962" cy="796832"/>
          </a:xfrm>
        </p:grpSpPr>
        <p:cxnSp>
          <p:nvCxnSpPr>
            <p:cNvPr id="3" name="Straight Arrow Connector 2"/>
            <p:cNvCxnSpPr/>
            <p:nvPr/>
          </p:nvCxnSpPr>
          <p:spPr>
            <a:xfrm flipV="1">
              <a:off x="2887667" y="3206651"/>
              <a:ext cx="7937" cy="796832"/>
            </a:xfrm>
            <a:prstGeom prst="straightConnector1">
              <a:avLst/>
            </a:prstGeom>
            <a:ln>
              <a:solidFill>
                <a:schemeClr val="bg1">
                  <a:lumMod val="75000"/>
                </a:schemeClr>
              </a:solidFill>
              <a:headEnd type="non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17" name="Straight Arrow Connector 16"/>
            <p:cNvCxnSpPr/>
            <p:nvPr/>
          </p:nvCxnSpPr>
          <p:spPr>
            <a:xfrm flipV="1">
              <a:off x="3119434" y="3206651"/>
              <a:ext cx="7937" cy="796832"/>
            </a:xfrm>
            <a:prstGeom prst="straightConnector1">
              <a:avLst/>
            </a:prstGeom>
            <a:ln>
              <a:solidFill>
                <a:schemeClr val="bg1">
                  <a:lumMod val="75000"/>
                </a:schemeClr>
              </a:solidFill>
              <a:headEnd type="non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18" name="Straight Arrow Connector 17"/>
            <p:cNvCxnSpPr/>
            <p:nvPr/>
          </p:nvCxnSpPr>
          <p:spPr>
            <a:xfrm flipV="1">
              <a:off x="3351201" y="3206651"/>
              <a:ext cx="7937" cy="796832"/>
            </a:xfrm>
            <a:prstGeom prst="straightConnector1">
              <a:avLst/>
            </a:prstGeom>
            <a:ln>
              <a:solidFill>
                <a:schemeClr val="bg1">
                  <a:lumMod val="75000"/>
                </a:schemeClr>
              </a:solidFill>
              <a:headEnd type="non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19" name="Straight Arrow Connector 18"/>
            <p:cNvCxnSpPr/>
            <p:nvPr/>
          </p:nvCxnSpPr>
          <p:spPr>
            <a:xfrm flipV="1">
              <a:off x="3582968" y="3206651"/>
              <a:ext cx="7937" cy="796832"/>
            </a:xfrm>
            <a:prstGeom prst="straightConnector1">
              <a:avLst/>
            </a:prstGeom>
            <a:ln>
              <a:solidFill>
                <a:schemeClr val="bg1">
                  <a:lumMod val="75000"/>
                </a:schemeClr>
              </a:solidFill>
              <a:headEnd type="non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20" name="Straight Arrow Connector 19"/>
            <p:cNvCxnSpPr/>
            <p:nvPr/>
          </p:nvCxnSpPr>
          <p:spPr>
            <a:xfrm flipV="1">
              <a:off x="3814735" y="3206651"/>
              <a:ext cx="7937" cy="796832"/>
            </a:xfrm>
            <a:prstGeom prst="straightConnector1">
              <a:avLst/>
            </a:prstGeom>
            <a:ln>
              <a:solidFill>
                <a:schemeClr val="bg1">
                  <a:lumMod val="75000"/>
                </a:schemeClr>
              </a:solidFill>
              <a:headEnd type="non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21" name="Straight Arrow Connector 20"/>
            <p:cNvCxnSpPr/>
            <p:nvPr/>
          </p:nvCxnSpPr>
          <p:spPr>
            <a:xfrm flipV="1">
              <a:off x="4046502" y="3206651"/>
              <a:ext cx="7937" cy="796832"/>
            </a:xfrm>
            <a:prstGeom prst="straightConnector1">
              <a:avLst/>
            </a:prstGeom>
            <a:ln>
              <a:solidFill>
                <a:schemeClr val="bg1">
                  <a:lumMod val="75000"/>
                </a:schemeClr>
              </a:solidFill>
              <a:headEnd type="non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22" name="Straight Arrow Connector 21"/>
            <p:cNvCxnSpPr/>
            <p:nvPr/>
          </p:nvCxnSpPr>
          <p:spPr>
            <a:xfrm flipV="1">
              <a:off x="4279856" y="3206651"/>
              <a:ext cx="7938" cy="796832"/>
            </a:xfrm>
            <a:prstGeom prst="straightConnector1">
              <a:avLst/>
            </a:prstGeom>
            <a:ln>
              <a:solidFill>
                <a:schemeClr val="bg1">
                  <a:lumMod val="75000"/>
                </a:schemeClr>
              </a:solidFill>
              <a:headEnd type="non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23" name="Straight Arrow Connector 22"/>
            <p:cNvCxnSpPr/>
            <p:nvPr/>
          </p:nvCxnSpPr>
          <p:spPr>
            <a:xfrm flipV="1">
              <a:off x="4511623" y="3206651"/>
              <a:ext cx="7938" cy="796832"/>
            </a:xfrm>
            <a:prstGeom prst="straightConnector1">
              <a:avLst/>
            </a:prstGeom>
            <a:ln>
              <a:solidFill>
                <a:schemeClr val="bg1">
                  <a:lumMod val="75000"/>
                </a:schemeClr>
              </a:solidFill>
              <a:headEnd type="non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24" name="Straight Arrow Connector 23"/>
            <p:cNvCxnSpPr/>
            <p:nvPr/>
          </p:nvCxnSpPr>
          <p:spPr>
            <a:xfrm flipV="1">
              <a:off x="4743390" y="3206651"/>
              <a:ext cx="7938" cy="796832"/>
            </a:xfrm>
            <a:prstGeom prst="straightConnector1">
              <a:avLst/>
            </a:prstGeom>
            <a:ln>
              <a:solidFill>
                <a:schemeClr val="bg1">
                  <a:lumMod val="75000"/>
                </a:schemeClr>
              </a:solidFill>
              <a:headEnd type="non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25" name="Straight Arrow Connector 24"/>
            <p:cNvCxnSpPr/>
            <p:nvPr/>
          </p:nvCxnSpPr>
          <p:spPr>
            <a:xfrm flipV="1">
              <a:off x="4975157" y="3206651"/>
              <a:ext cx="7938" cy="796832"/>
            </a:xfrm>
            <a:prstGeom prst="straightConnector1">
              <a:avLst/>
            </a:prstGeom>
            <a:ln>
              <a:solidFill>
                <a:schemeClr val="bg1">
                  <a:lumMod val="75000"/>
                </a:schemeClr>
              </a:solidFill>
              <a:headEnd type="non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26" name="Straight Arrow Connector 25"/>
            <p:cNvCxnSpPr/>
            <p:nvPr/>
          </p:nvCxnSpPr>
          <p:spPr>
            <a:xfrm flipV="1">
              <a:off x="5206924" y="3206651"/>
              <a:ext cx="7938" cy="796832"/>
            </a:xfrm>
            <a:prstGeom prst="straightConnector1">
              <a:avLst/>
            </a:prstGeom>
            <a:ln>
              <a:solidFill>
                <a:schemeClr val="bg1">
                  <a:lumMod val="75000"/>
                </a:schemeClr>
              </a:solidFill>
              <a:headEnd type="non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27" name="Straight Arrow Connector 26"/>
            <p:cNvCxnSpPr/>
            <p:nvPr/>
          </p:nvCxnSpPr>
          <p:spPr>
            <a:xfrm flipV="1">
              <a:off x="5438691" y="3206651"/>
              <a:ext cx="7938" cy="796832"/>
            </a:xfrm>
            <a:prstGeom prst="straightConnector1">
              <a:avLst/>
            </a:prstGeom>
            <a:ln>
              <a:solidFill>
                <a:schemeClr val="bg1">
                  <a:lumMod val="75000"/>
                </a:schemeClr>
              </a:solidFill>
              <a:headEnd type="none" w="med" len="med"/>
              <a:tailEnd type="triangle" w="med" len="med"/>
            </a:ln>
          </p:spPr>
          <p:style>
            <a:lnRef idx="2">
              <a:schemeClr val="accent1"/>
            </a:lnRef>
            <a:fillRef idx="0">
              <a:schemeClr val="accent1"/>
            </a:fillRef>
            <a:effectRef idx="1">
              <a:schemeClr val="accent1"/>
            </a:effectRef>
            <a:fontRef idx="minor">
              <a:schemeClr val="tx1"/>
            </a:fontRef>
          </p:style>
        </p:cxnSp>
      </p:grpSp>
      <p:cxnSp>
        <p:nvCxnSpPr>
          <p:cNvPr id="29" name="Straight Arrow Connector 28"/>
          <p:cNvCxnSpPr/>
          <p:nvPr/>
        </p:nvCxnSpPr>
        <p:spPr>
          <a:xfrm rot="1320000" flipH="1">
            <a:off x="5792788" y="4311650"/>
            <a:ext cx="1187450" cy="223838"/>
          </a:xfrm>
          <a:prstGeom prst="straightConnector1">
            <a:avLst/>
          </a:prstGeom>
          <a:ln w="28575">
            <a:solidFill>
              <a:srgbClr val="FF0000"/>
            </a:solidFill>
            <a:tailEnd type="arrow"/>
          </a:ln>
        </p:spPr>
        <p:style>
          <a:lnRef idx="2">
            <a:schemeClr val="accent1"/>
          </a:lnRef>
          <a:fillRef idx="0">
            <a:schemeClr val="accent1"/>
          </a:fillRef>
          <a:effectRef idx="1">
            <a:schemeClr val="accent1"/>
          </a:effectRef>
          <a:fontRef idx="minor">
            <a:schemeClr val="tx1"/>
          </a:fontRef>
        </p:style>
      </p:cxnSp>
      <p:cxnSp>
        <p:nvCxnSpPr>
          <p:cNvPr id="30" name="Straight Arrow Connector 29"/>
          <p:cNvCxnSpPr/>
          <p:nvPr/>
        </p:nvCxnSpPr>
        <p:spPr>
          <a:xfrm flipH="1" flipV="1">
            <a:off x="6083300" y="3119438"/>
            <a:ext cx="1384300" cy="304800"/>
          </a:xfrm>
          <a:prstGeom prst="straightConnector1">
            <a:avLst/>
          </a:prstGeom>
          <a:ln w="28575">
            <a:solidFill>
              <a:srgbClr val="FF0000"/>
            </a:solidFill>
            <a:tailEnd type="arrow"/>
          </a:ln>
        </p:spPr>
        <p:style>
          <a:lnRef idx="2">
            <a:schemeClr val="accent1"/>
          </a:lnRef>
          <a:fillRef idx="0">
            <a:schemeClr val="accent1"/>
          </a:fillRef>
          <a:effectRef idx="1">
            <a:schemeClr val="accent1"/>
          </a:effectRef>
          <a:fontRef idx="minor">
            <a:schemeClr val="tx1"/>
          </a:fontRef>
        </p:style>
      </p:cxnSp>
      <p:cxnSp>
        <p:nvCxnSpPr>
          <p:cNvPr id="31" name="Straight Arrow Connector 30"/>
          <p:cNvCxnSpPr/>
          <p:nvPr/>
        </p:nvCxnSpPr>
        <p:spPr>
          <a:xfrm flipH="1">
            <a:off x="6373813" y="1751013"/>
            <a:ext cx="1362075" cy="300037"/>
          </a:xfrm>
          <a:prstGeom prst="straightConnector1">
            <a:avLst/>
          </a:prstGeom>
          <a:ln w="28575">
            <a:solidFill>
              <a:srgbClr val="FF0000"/>
            </a:solidFill>
            <a:tailEnd type="arrow"/>
          </a:ln>
        </p:spPr>
        <p:style>
          <a:lnRef idx="2">
            <a:schemeClr val="accent1"/>
          </a:lnRef>
          <a:fillRef idx="0">
            <a:schemeClr val="accent1"/>
          </a:fillRef>
          <a:effectRef idx="1">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TextBox 1"/>
          <p:cNvSpPr txBox="1">
            <a:spLocks noChangeArrowheads="1"/>
          </p:cNvSpPr>
          <p:nvPr/>
        </p:nvSpPr>
        <p:spPr bwMode="auto">
          <a:xfrm>
            <a:off x="133350" y="44924"/>
            <a:ext cx="8789988"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a:spcBef>
                <a:spcPct val="20000"/>
              </a:spcBef>
              <a:buFont typeface="Arial" pitchFamily="34" charset="0"/>
              <a:buChar char="•"/>
              <a:defRPr sz="3200">
                <a:solidFill>
                  <a:schemeClr val="tx1"/>
                </a:solidFill>
                <a:latin typeface="Calibri" pitchFamily="34" charset="0"/>
              </a:defRPr>
            </a:lvl1pPr>
            <a:lvl2pPr marL="742950" indent="-285750" defTabSz="457200">
              <a:spcBef>
                <a:spcPct val="20000"/>
              </a:spcBef>
              <a:buFont typeface="Arial" pitchFamily="34" charset="0"/>
              <a:buChar char="–"/>
              <a:defRPr sz="2800">
                <a:solidFill>
                  <a:schemeClr val="tx1"/>
                </a:solidFill>
                <a:latin typeface="Calibri" pitchFamily="34" charset="0"/>
              </a:defRPr>
            </a:lvl2pPr>
            <a:lvl3pPr marL="1143000" indent="-228600" defTabSz="457200">
              <a:spcBef>
                <a:spcPct val="20000"/>
              </a:spcBef>
              <a:buFont typeface="Arial" pitchFamily="34" charset="0"/>
              <a:buChar char="•"/>
              <a:defRPr sz="2400">
                <a:solidFill>
                  <a:schemeClr val="tx1"/>
                </a:solidFill>
                <a:latin typeface="Calibri" pitchFamily="34" charset="0"/>
              </a:defRPr>
            </a:lvl3pPr>
            <a:lvl4pPr marL="1600200" indent="-228600" defTabSz="457200">
              <a:spcBef>
                <a:spcPct val="20000"/>
              </a:spcBef>
              <a:buFont typeface="Arial" pitchFamily="34" charset="0"/>
              <a:buChar char="–"/>
              <a:defRPr sz="2000">
                <a:solidFill>
                  <a:schemeClr val="tx1"/>
                </a:solidFill>
                <a:latin typeface="Calibri" pitchFamily="34" charset="0"/>
              </a:defRPr>
            </a:lvl4pPr>
            <a:lvl5pPr marL="2057400" indent="-228600" defTabSz="4572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pPr>
            <a:r>
              <a:rPr lang="en-US" altLang="en-US" sz="2800" b="1" dirty="0">
                <a:solidFill>
                  <a:srgbClr val="000000"/>
                </a:solidFill>
                <a:latin typeface="Arial" pitchFamily="34" charset="0"/>
                <a:cs typeface="Arial" pitchFamily="34" charset="0"/>
              </a:rPr>
              <a:t>Slides with matrix applied by vacuum sublimation.</a:t>
            </a:r>
          </a:p>
        </p:txBody>
      </p:sp>
      <p:pic>
        <p:nvPicPr>
          <p:cNvPr id="59395" name="Picture 2"/>
          <p:cNvPicPr preferRelativeResize="0">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130800" y="1465263"/>
            <a:ext cx="3429000" cy="457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9396" name="TextBox 3"/>
          <p:cNvSpPr txBox="1">
            <a:spLocks noChangeArrowheads="1"/>
          </p:cNvSpPr>
          <p:nvPr/>
        </p:nvSpPr>
        <p:spPr bwMode="auto">
          <a:xfrm>
            <a:off x="539750" y="1020763"/>
            <a:ext cx="4229100" cy="563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spcBef>
                <a:spcPct val="20000"/>
              </a:spcBef>
              <a:buFont typeface="Arial" pitchFamily="34" charset="0"/>
              <a:buChar char="•"/>
              <a:defRPr sz="3200">
                <a:solidFill>
                  <a:schemeClr val="tx1"/>
                </a:solidFill>
                <a:latin typeface="Calibri" pitchFamily="34" charset="0"/>
              </a:defRPr>
            </a:lvl1pPr>
            <a:lvl2pPr marL="742950" indent="-285750" defTabSz="457200">
              <a:spcBef>
                <a:spcPct val="20000"/>
              </a:spcBef>
              <a:buFont typeface="Arial" pitchFamily="34" charset="0"/>
              <a:buChar char="–"/>
              <a:defRPr sz="2800">
                <a:solidFill>
                  <a:schemeClr val="tx1"/>
                </a:solidFill>
                <a:latin typeface="Calibri" pitchFamily="34" charset="0"/>
              </a:defRPr>
            </a:lvl2pPr>
            <a:lvl3pPr marL="1143000" indent="-228600" defTabSz="457200">
              <a:spcBef>
                <a:spcPct val="20000"/>
              </a:spcBef>
              <a:buFont typeface="Arial" pitchFamily="34" charset="0"/>
              <a:buChar char="•"/>
              <a:defRPr sz="2400">
                <a:solidFill>
                  <a:schemeClr val="tx1"/>
                </a:solidFill>
                <a:latin typeface="Calibri" pitchFamily="34" charset="0"/>
              </a:defRPr>
            </a:lvl3pPr>
            <a:lvl4pPr marL="1600200" indent="-228600" defTabSz="457200">
              <a:spcBef>
                <a:spcPct val="20000"/>
              </a:spcBef>
              <a:buFont typeface="Arial" pitchFamily="34" charset="0"/>
              <a:buChar char="–"/>
              <a:defRPr sz="2000">
                <a:solidFill>
                  <a:schemeClr val="tx1"/>
                </a:solidFill>
                <a:latin typeface="Calibri" pitchFamily="34" charset="0"/>
              </a:defRPr>
            </a:lvl4pPr>
            <a:lvl5pPr marL="2057400" indent="-228600" defTabSz="4572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just" eaLnBrk="1" hangingPunct="1">
              <a:spcBef>
                <a:spcPct val="0"/>
              </a:spcBef>
              <a:buFontTx/>
              <a:buNone/>
            </a:pPr>
            <a:r>
              <a:rPr lang="en-US" altLang="en-US" sz="2400">
                <a:solidFill>
                  <a:srgbClr val="000000"/>
                </a:solidFill>
                <a:latin typeface="Arial" pitchFamily="34" charset="0"/>
                <a:cs typeface="Arial" pitchFamily="34" charset="0"/>
              </a:rPr>
              <a:t>Deposition of the matrix compound is at the molecular level because gaseous molecules recrystallize at the relatively cold surface of the tissue section attached to the cold condenser. </a:t>
            </a:r>
          </a:p>
          <a:p>
            <a:pPr algn="just" eaLnBrk="1" hangingPunct="1">
              <a:spcBef>
                <a:spcPct val="0"/>
              </a:spcBef>
              <a:buFontTx/>
              <a:buNone/>
            </a:pPr>
            <a:endParaRPr lang="en-US" altLang="en-US" sz="2400">
              <a:solidFill>
                <a:srgbClr val="000000"/>
              </a:solidFill>
              <a:latin typeface="Arial" pitchFamily="34" charset="0"/>
              <a:cs typeface="Arial" pitchFamily="34" charset="0"/>
            </a:endParaRPr>
          </a:p>
          <a:p>
            <a:pPr algn="just" eaLnBrk="1" hangingPunct="1">
              <a:spcBef>
                <a:spcPct val="0"/>
              </a:spcBef>
              <a:buFontTx/>
              <a:buNone/>
            </a:pPr>
            <a:r>
              <a:rPr lang="en-US" altLang="en-US" sz="2400">
                <a:solidFill>
                  <a:srgbClr val="000000"/>
                </a:solidFill>
                <a:latin typeface="Arial" pitchFamily="34" charset="0"/>
                <a:cs typeface="Arial" pitchFamily="34" charset="0"/>
              </a:rPr>
              <a:t>The uniformity of matrix deposition onto the slide attached to the cold condenser surface reflects the random Brownian motion of the released gaseous matrix molecules. </a:t>
            </a:r>
          </a:p>
        </p:txBody>
      </p:sp>
    </p:spTree>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TextBox 2"/>
          <p:cNvSpPr txBox="1">
            <a:spLocks noChangeArrowheads="1"/>
          </p:cNvSpPr>
          <p:nvPr/>
        </p:nvSpPr>
        <p:spPr bwMode="auto">
          <a:xfrm>
            <a:off x="1158213" y="2185988"/>
            <a:ext cx="27273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a:spcBef>
                <a:spcPct val="20000"/>
              </a:spcBef>
              <a:buFont typeface="Arial" pitchFamily="34" charset="0"/>
              <a:buChar char="•"/>
              <a:defRPr sz="3200">
                <a:solidFill>
                  <a:schemeClr val="tx1"/>
                </a:solidFill>
                <a:latin typeface="Calibri" pitchFamily="34" charset="0"/>
              </a:defRPr>
            </a:lvl1pPr>
            <a:lvl2pPr marL="742950" indent="-285750" defTabSz="457200">
              <a:spcBef>
                <a:spcPct val="20000"/>
              </a:spcBef>
              <a:buFont typeface="Arial" pitchFamily="34" charset="0"/>
              <a:buChar char="–"/>
              <a:defRPr sz="2800">
                <a:solidFill>
                  <a:schemeClr val="tx1"/>
                </a:solidFill>
                <a:latin typeface="Calibri" pitchFamily="34" charset="0"/>
              </a:defRPr>
            </a:lvl2pPr>
            <a:lvl3pPr marL="1143000" indent="-228600" defTabSz="457200">
              <a:spcBef>
                <a:spcPct val="20000"/>
              </a:spcBef>
              <a:buFont typeface="Arial" pitchFamily="34" charset="0"/>
              <a:buChar char="•"/>
              <a:defRPr sz="2400">
                <a:solidFill>
                  <a:schemeClr val="tx1"/>
                </a:solidFill>
                <a:latin typeface="Calibri" pitchFamily="34" charset="0"/>
              </a:defRPr>
            </a:lvl3pPr>
            <a:lvl4pPr marL="1600200" indent="-228600" defTabSz="457200">
              <a:spcBef>
                <a:spcPct val="20000"/>
              </a:spcBef>
              <a:buFont typeface="Arial" pitchFamily="34" charset="0"/>
              <a:buChar char="–"/>
              <a:defRPr sz="2000">
                <a:solidFill>
                  <a:schemeClr val="tx1"/>
                </a:solidFill>
                <a:latin typeface="Calibri" pitchFamily="34" charset="0"/>
              </a:defRPr>
            </a:lvl4pPr>
            <a:lvl5pPr marL="2057400" indent="-228600" defTabSz="4572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pPr>
            <a:r>
              <a:rPr lang="en-US" altLang="en-US" sz="1600" b="1" dirty="0">
                <a:latin typeface="Arial" pitchFamily="34" charset="0"/>
                <a:cs typeface="Arial" pitchFamily="34" charset="0"/>
              </a:rPr>
              <a:t>Conventional MALDI plate</a:t>
            </a:r>
          </a:p>
        </p:txBody>
      </p:sp>
      <p:sp>
        <p:nvSpPr>
          <p:cNvPr id="60419" name="TextBox 3"/>
          <p:cNvSpPr txBox="1">
            <a:spLocks noChangeArrowheads="1"/>
          </p:cNvSpPr>
          <p:nvPr/>
        </p:nvSpPr>
        <p:spPr bwMode="auto">
          <a:xfrm>
            <a:off x="5102722" y="2185988"/>
            <a:ext cx="30241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a:spcBef>
                <a:spcPct val="20000"/>
              </a:spcBef>
              <a:buFont typeface="Arial" pitchFamily="34" charset="0"/>
              <a:buChar char="•"/>
              <a:defRPr sz="3200">
                <a:solidFill>
                  <a:schemeClr val="tx1"/>
                </a:solidFill>
                <a:latin typeface="Calibri" pitchFamily="34" charset="0"/>
              </a:defRPr>
            </a:lvl1pPr>
            <a:lvl2pPr marL="742950" indent="-285750" defTabSz="457200">
              <a:spcBef>
                <a:spcPct val="20000"/>
              </a:spcBef>
              <a:buFont typeface="Arial" pitchFamily="34" charset="0"/>
              <a:buChar char="–"/>
              <a:defRPr sz="2800">
                <a:solidFill>
                  <a:schemeClr val="tx1"/>
                </a:solidFill>
                <a:latin typeface="Calibri" pitchFamily="34" charset="0"/>
              </a:defRPr>
            </a:lvl2pPr>
            <a:lvl3pPr marL="1143000" indent="-228600" defTabSz="457200">
              <a:spcBef>
                <a:spcPct val="20000"/>
              </a:spcBef>
              <a:buFont typeface="Arial" pitchFamily="34" charset="0"/>
              <a:buChar char="•"/>
              <a:defRPr sz="2400">
                <a:solidFill>
                  <a:schemeClr val="tx1"/>
                </a:solidFill>
                <a:latin typeface="Calibri" pitchFamily="34" charset="0"/>
              </a:defRPr>
            </a:lvl3pPr>
            <a:lvl4pPr marL="1600200" indent="-228600" defTabSz="457200">
              <a:spcBef>
                <a:spcPct val="20000"/>
              </a:spcBef>
              <a:buFont typeface="Arial" pitchFamily="34" charset="0"/>
              <a:buChar char="–"/>
              <a:defRPr sz="2000">
                <a:solidFill>
                  <a:schemeClr val="tx1"/>
                </a:solidFill>
                <a:latin typeface="Calibri" pitchFamily="34" charset="0"/>
              </a:defRPr>
            </a:lvl4pPr>
            <a:lvl5pPr marL="2057400" indent="-228600" defTabSz="4572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pPr>
            <a:r>
              <a:rPr lang="en-US" altLang="en-US" sz="1600" b="1">
                <a:latin typeface="Arial" pitchFamily="34" charset="0"/>
                <a:cs typeface="Arial" pitchFamily="34" charset="0"/>
              </a:rPr>
              <a:t>MALDI plate for cryosections</a:t>
            </a:r>
          </a:p>
        </p:txBody>
      </p:sp>
      <p:pic>
        <p:nvPicPr>
          <p:cNvPr id="60420" name="Picture 1" descr="Screen Shot 2013-11-02 at 4.26.38 PM.png"/>
          <p:cNvPicPr>
            <a:picLocks noChangeAspect="1"/>
          </p:cNvPicPr>
          <p:nvPr/>
        </p:nvPicPr>
        <p:blipFill>
          <a:blip r:embed="rId2">
            <a:extLst>
              <a:ext uri="{28A0092B-C50C-407E-A947-70E740481C1C}">
                <a14:useLocalDpi xmlns:a14="http://schemas.microsoft.com/office/drawing/2010/main" val="0"/>
              </a:ext>
            </a:extLst>
          </a:blip>
          <a:srcRect l="4295"/>
          <a:stretch>
            <a:fillRect/>
          </a:stretch>
        </p:blipFill>
        <p:spPr bwMode="auto">
          <a:xfrm>
            <a:off x="4670922" y="2576513"/>
            <a:ext cx="3889375" cy="2706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21" name="Picture 4"/>
          <p:cNvPicPr preferRelativeResize="0">
            <a:picLocks noChangeAspect="1"/>
          </p:cNvPicPr>
          <p:nvPr/>
        </p:nvPicPr>
        <p:blipFill>
          <a:blip r:embed="rId3">
            <a:extLst>
              <a:ext uri="{28A0092B-C50C-407E-A947-70E740481C1C}">
                <a14:useLocalDpi xmlns:a14="http://schemas.microsoft.com/office/drawing/2010/main" val="0"/>
              </a:ext>
            </a:extLst>
          </a:blip>
          <a:srcRect t="5511" r="4366" b="5511"/>
          <a:stretch>
            <a:fillRect/>
          </a:stretch>
        </p:blipFill>
        <p:spPr bwMode="auto">
          <a:xfrm>
            <a:off x="574013" y="2568575"/>
            <a:ext cx="3895725" cy="2705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422" name="TextBox 5"/>
          <p:cNvSpPr txBox="1">
            <a:spLocks noChangeArrowheads="1"/>
          </p:cNvSpPr>
          <p:nvPr/>
        </p:nvSpPr>
        <p:spPr bwMode="auto">
          <a:xfrm>
            <a:off x="-1" y="41749"/>
            <a:ext cx="9144001"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457200">
              <a:spcBef>
                <a:spcPct val="20000"/>
              </a:spcBef>
              <a:buFont typeface="Arial" pitchFamily="34" charset="0"/>
              <a:buChar char="•"/>
              <a:defRPr sz="3200">
                <a:solidFill>
                  <a:schemeClr val="tx1"/>
                </a:solidFill>
                <a:latin typeface="Calibri" pitchFamily="34" charset="0"/>
              </a:defRPr>
            </a:lvl1pPr>
            <a:lvl2pPr marL="742950" indent="-285750" defTabSz="457200">
              <a:spcBef>
                <a:spcPct val="20000"/>
              </a:spcBef>
              <a:buFont typeface="Arial" pitchFamily="34" charset="0"/>
              <a:buChar char="–"/>
              <a:defRPr sz="2800">
                <a:solidFill>
                  <a:schemeClr val="tx1"/>
                </a:solidFill>
                <a:latin typeface="Calibri" pitchFamily="34" charset="0"/>
              </a:defRPr>
            </a:lvl2pPr>
            <a:lvl3pPr marL="1143000" indent="-228600" defTabSz="457200">
              <a:spcBef>
                <a:spcPct val="20000"/>
              </a:spcBef>
              <a:buFont typeface="Arial" pitchFamily="34" charset="0"/>
              <a:buChar char="•"/>
              <a:defRPr sz="2400">
                <a:solidFill>
                  <a:schemeClr val="tx1"/>
                </a:solidFill>
                <a:latin typeface="Calibri" pitchFamily="34" charset="0"/>
              </a:defRPr>
            </a:lvl3pPr>
            <a:lvl4pPr marL="1600200" indent="-228600" defTabSz="457200">
              <a:spcBef>
                <a:spcPct val="20000"/>
              </a:spcBef>
              <a:buFont typeface="Arial" pitchFamily="34" charset="0"/>
              <a:buChar char="–"/>
              <a:defRPr sz="2000">
                <a:solidFill>
                  <a:schemeClr val="tx1"/>
                </a:solidFill>
                <a:latin typeface="Calibri" pitchFamily="34" charset="0"/>
              </a:defRPr>
            </a:lvl4pPr>
            <a:lvl5pPr marL="2057400" indent="-228600" defTabSz="4572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pPr>
            <a:r>
              <a:rPr lang="en-US" altLang="en-US" sz="2800" b="1" dirty="0" err="1" smtClean="0">
                <a:solidFill>
                  <a:srgbClr val="000000"/>
                </a:solidFill>
                <a:latin typeface="Arial" pitchFamily="34" charset="0"/>
                <a:cs typeface="Arial" pitchFamily="34" charset="0"/>
              </a:rPr>
              <a:t>Adaptated</a:t>
            </a:r>
            <a:r>
              <a:rPr lang="en-US" altLang="en-US" sz="2800" b="1" dirty="0" smtClean="0">
                <a:solidFill>
                  <a:srgbClr val="000000"/>
                </a:solidFill>
                <a:latin typeface="Arial" pitchFamily="34" charset="0"/>
                <a:cs typeface="Arial" pitchFamily="34" charset="0"/>
              </a:rPr>
              <a:t> </a:t>
            </a:r>
            <a:r>
              <a:rPr lang="en-US" altLang="en-US" sz="2800" b="1" dirty="0">
                <a:solidFill>
                  <a:srgbClr val="000000"/>
                </a:solidFill>
                <a:latin typeface="Arial" pitchFamily="34" charset="0"/>
                <a:cs typeface="Arial" pitchFamily="34" charset="0"/>
              </a:rPr>
              <a:t>MALDI plate </a:t>
            </a:r>
            <a:r>
              <a:rPr lang="en-US" altLang="en-US" sz="2800" b="1" dirty="0" smtClean="0">
                <a:solidFill>
                  <a:srgbClr val="000000"/>
                </a:solidFill>
                <a:latin typeface="Arial" pitchFamily="34" charset="0"/>
                <a:cs typeface="Arial" pitchFamily="34" charset="0"/>
              </a:rPr>
              <a:t>holds slides for MALDI-imaging</a:t>
            </a:r>
            <a:r>
              <a:rPr lang="en-US" altLang="en-US" sz="2800" b="1" dirty="0">
                <a:solidFill>
                  <a:srgbClr val="000000"/>
                </a:solidFill>
                <a:latin typeface="Arial" pitchFamily="34" charset="0"/>
                <a:cs typeface="Arial" pitchFamily="34" charset="0"/>
              </a:rPr>
              <a:t> </a:t>
            </a:r>
            <a:r>
              <a:rPr lang="en-US" altLang="en-US" sz="2800" b="1" dirty="0" smtClean="0">
                <a:solidFill>
                  <a:srgbClr val="000000"/>
                </a:solidFill>
                <a:latin typeface="Arial" pitchFamily="34" charset="0"/>
                <a:cs typeface="Arial" pitchFamily="34" charset="0"/>
              </a:rPr>
              <a:t>Mass Spectrometry.</a:t>
            </a:r>
            <a:endParaRPr lang="en-US" altLang="en-US" sz="2800" b="1" dirty="0">
              <a:solidFill>
                <a:srgbClr val="000000"/>
              </a:solidFill>
              <a:latin typeface="Arial" pitchFamily="34" charset="0"/>
              <a:cs typeface="Arial" pitchFamily="34" charset="0"/>
            </a:endParaRPr>
          </a:p>
        </p:txBody>
      </p:sp>
    </p:spTree>
  </p:cSld>
  <p:clrMapOvr>
    <a:masterClrMapping/>
  </p:clrMapOvr>
  <p:timing>
    <p:tnLst>
      <p:par>
        <p:cTn id="1" dur="indefinite" restart="never" nodeType="tmRoot"/>
      </p:par>
    </p:tnLst>
  </p:timing>
</p:sld>
</file>

<file path=ppt/theme/theme1.xml><?xml version="1.0" encoding="utf-8"?>
<a:theme xmlns:a="http://schemas.openxmlformats.org/drawingml/2006/main" name="untitled 1">
  <a:themeElements>
    <a:clrScheme name="">
      <a:dk1>
        <a:srgbClr val="919191"/>
      </a:dk1>
      <a:lt1>
        <a:srgbClr val="FFFFFF"/>
      </a:lt1>
      <a:dk2>
        <a:srgbClr val="191919"/>
      </a:dk2>
      <a:lt2>
        <a:srgbClr val="FAFD00"/>
      </a:lt2>
      <a:accent1>
        <a:srgbClr val="618FFD"/>
      </a:accent1>
      <a:accent2>
        <a:srgbClr val="00AE00"/>
      </a:accent2>
      <a:accent3>
        <a:srgbClr val="ABABAB"/>
      </a:accent3>
      <a:accent4>
        <a:srgbClr val="DADADA"/>
      </a:accent4>
      <a:accent5>
        <a:srgbClr val="B7C6FE"/>
      </a:accent5>
      <a:accent6>
        <a:srgbClr val="009D00"/>
      </a:accent6>
      <a:hlink>
        <a:srgbClr val="FC0128"/>
      </a:hlink>
      <a:folHlink>
        <a:srgbClr val="CECECE"/>
      </a:folHlink>
    </a:clrScheme>
    <a:fontScheme name="untitled 1">
      <a:majorFont>
        <a:latin typeface="Comic Sans MS"/>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28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28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untitled 1 8">
        <a:dk1>
          <a:srgbClr val="919191"/>
        </a:dk1>
        <a:lt1>
          <a:srgbClr val="FFFFFF"/>
        </a:lt1>
        <a:dk2>
          <a:srgbClr val="00279F"/>
        </a:dk2>
        <a:lt2>
          <a:srgbClr val="FAFD00"/>
        </a:lt2>
        <a:accent1>
          <a:srgbClr val="618FFD"/>
        </a:accent1>
        <a:accent2>
          <a:srgbClr val="00AE00"/>
        </a:accent2>
        <a:accent3>
          <a:srgbClr val="AAACCD"/>
        </a:accent3>
        <a:accent4>
          <a:srgbClr val="DADADA"/>
        </a:accent4>
        <a:accent5>
          <a:srgbClr val="B7C6FE"/>
        </a:accent5>
        <a:accent6>
          <a:srgbClr val="009D00"/>
        </a:accent6>
        <a:hlink>
          <a:srgbClr val="FC0128"/>
        </a:hlink>
        <a:folHlink>
          <a:srgbClr val="CECECE"/>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2_untitled 1">
  <a:themeElements>
    <a:clrScheme name="">
      <a:dk1>
        <a:srgbClr val="919191"/>
      </a:dk1>
      <a:lt1>
        <a:srgbClr val="FFFFFF"/>
      </a:lt1>
      <a:dk2>
        <a:srgbClr val="191919"/>
      </a:dk2>
      <a:lt2>
        <a:srgbClr val="FAFD00"/>
      </a:lt2>
      <a:accent1>
        <a:srgbClr val="618FFD"/>
      </a:accent1>
      <a:accent2>
        <a:srgbClr val="00AE00"/>
      </a:accent2>
      <a:accent3>
        <a:srgbClr val="ABABAB"/>
      </a:accent3>
      <a:accent4>
        <a:srgbClr val="DADADA"/>
      </a:accent4>
      <a:accent5>
        <a:srgbClr val="B7C6FE"/>
      </a:accent5>
      <a:accent6>
        <a:srgbClr val="009D00"/>
      </a:accent6>
      <a:hlink>
        <a:srgbClr val="FC0128"/>
      </a:hlink>
      <a:folHlink>
        <a:srgbClr val="CECECE"/>
      </a:folHlink>
    </a:clrScheme>
    <a:fontScheme name="untitled 1">
      <a:majorFont>
        <a:latin typeface="Comic Sans MS"/>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28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28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untitled 1 8">
        <a:dk1>
          <a:srgbClr val="919191"/>
        </a:dk1>
        <a:lt1>
          <a:srgbClr val="FFFFFF"/>
        </a:lt1>
        <a:dk2>
          <a:srgbClr val="00279F"/>
        </a:dk2>
        <a:lt2>
          <a:srgbClr val="FAFD00"/>
        </a:lt2>
        <a:accent1>
          <a:srgbClr val="618FFD"/>
        </a:accent1>
        <a:accent2>
          <a:srgbClr val="00AE00"/>
        </a:accent2>
        <a:accent3>
          <a:srgbClr val="AAACCD"/>
        </a:accent3>
        <a:accent4>
          <a:srgbClr val="DADADA"/>
        </a:accent4>
        <a:accent5>
          <a:srgbClr val="B7C6FE"/>
        </a:accent5>
        <a:accent6>
          <a:srgbClr val="009D00"/>
        </a:accent6>
        <a:hlink>
          <a:srgbClr val="FC0128"/>
        </a:hlink>
        <a:folHlink>
          <a:srgbClr val="CECECE"/>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2.xml><?xml version="1.0" encoding="utf-8"?>
<a:theme xmlns:a="http://schemas.openxmlformats.org/drawingml/2006/main" name="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3.xml><?xml version="1.0" encoding="utf-8"?>
<a:theme xmlns:a="http://schemas.openxmlformats.org/drawingml/2006/main" name="9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4.xml><?xml version="1.0" encoding="utf-8"?>
<a:theme xmlns:a="http://schemas.openxmlformats.org/drawingml/2006/main" name="10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5.xml><?xml version="1.0" encoding="utf-8"?>
<a:theme xmlns:a="http://schemas.openxmlformats.org/drawingml/2006/main" name="1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6.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1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8.xml><?xml version="1.0" encoding="utf-8"?>
<a:theme xmlns:a="http://schemas.openxmlformats.org/drawingml/2006/main" name="3_untitled 1">
  <a:themeElements>
    <a:clrScheme name="">
      <a:dk1>
        <a:srgbClr val="919191"/>
      </a:dk1>
      <a:lt1>
        <a:srgbClr val="FFFFFF"/>
      </a:lt1>
      <a:dk2>
        <a:srgbClr val="191919"/>
      </a:dk2>
      <a:lt2>
        <a:srgbClr val="FAFD00"/>
      </a:lt2>
      <a:accent1>
        <a:srgbClr val="618FFD"/>
      </a:accent1>
      <a:accent2>
        <a:srgbClr val="00AE00"/>
      </a:accent2>
      <a:accent3>
        <a:srgbClr val="ABABAB"/>
      </a:accent3>
      <a:accent4>
        <a:srgbClr val="DADADA"/>
      </a:accent4>
      <a:accent5>
        <a:srgbClr val="B7C6FE"/>
      </a:accent5>
      <a:accent6>
        <a:srgbClr val="009D00"/>
      </a:accent6>
      <a:hlink>
        <a:srgbClr val="FC0128"/>
      </a:hlink>
      <a:folHlink>
        <a:srgbClr val="CECECE"/>
      </a:folHlink>
    </a:clrScheme>
    <a:fontScheme name="untitled 1">
      <a:majorFont>
        <a:latin typeface="Comic Sans MS"/>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untitled 1 8">
        <a:dk1>
          <a:srgbClr val="919191"/>
        </a:dk1>
        <a:lt1>
          <a:srgbClr val="FFFFFF"/>
        </a:lt1>
        <a:dk2>
          <a:srgbClr val="00279F"/>
        </a:dk2>
        <a:lt2>
          <a:srgbClr val="FAFD00"/>
        </a:lt2>
        <a:accent1>
          <a:srgbClr val="618FFD"/>
        </a:accent1>
        <a:accent2>
          <a:srgbClr val="00AE00"/>
        </a:accent2>
        <a:accent3>
          <a:srgbClr val="AAACCD"/>
        </a:accent3>
        <a:accent4>
          <a:srgbClr val="DADADA"/>
        </a:accent4>
        <a:accent5>
          <a:srgbClr val="B7C6FE"/>
        </a:accent5>
        <a:accent6>
          <a:srgbClr val="009D00"/>
        </a:accent6>
        <a:hlink>
          <a:srgbClr val="FC0128"/>
        </a:hlink>
        <a:folHlink>
          <a:srgbClr val="CECECE"/>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Office Theme">
  <a:themeElements>
    <a:clrScheme name="">
      <a:dk1>
        <a:srgbClr val="000000"/>
      </a:dk1>
      <a:lt1>
        <a:srgbClr val="FFFFFF"/>
      </a:lt1>
      <a:dk2>
        <a:srgbClr val="000000"/>
      </a:dk2>
      <a:lt2>
        <a:srgbClr val="919191"/>
      </a:lt2>
      <a:accent1>
        <a:srgbClr val="618FFD"/>
      </a:accent1>
      <a:accent2>
        <a:srgbClr val="00AE00"/>
      </a:accent2>
      <a:accent3>
        <a:srgbClr val="FFFFFF"/>
      </a:accent3>
      <a:accent4>
        <a:srgbClr val="000000"/>
      </a:accent4>
      <a:accent5>
        <a:srgbClr val="B7C6FE"/>
      </a:accent5>
      <a:accent6>
        <a:srgbClr val="009D00"/>
      </a:accent6>
      <a:hlink>
        <a:srgbClr val="FC0128"/>
      </a:hlink>
      <a:folHlink>
        <a:srgbClr val="CECEC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0.xml><?xml version="1.0" encoding="utf-8"?>
<a:theme xmlns:a="http://schemas.openxmlformats.org/drawingml/2006/main" name="Office Theme">
  <a:themeElements>
    <a:clrScheme name="">
      <a:dk1>
        <a:srgbClr val="000000"/>
      </a:dk1>
      <a:lt1>
        <a:srgbClr val="FFFFFF"/>
      </a:lt1>
      <a:dk2>
        <a:srgbClr val="000000"/>
      </a:dk2>
      <a:lt2>
        <a:srgbClr val="919191"/>
      </a:lt2>
      <a:accent1>
        <a:srgbClr val="618FFD"/>
      </a:accent1>
      <a:accent2>
        <a:srgbClr val="00AE00"/>
      </a:accent2>
      <a:accent3>
        <a:srgbClr val="FFFFFF"/>
      </a:accent3>
      <a:accent4>
        <a:srgbClr val="000000"/>
      </a:accent4>
      <a:accent5>
        <a:srgbClr val="B7C6FE"/>
      </a:accent5>
      <a:accent6>
        <a:srgbClr val="009D00"/>
      </a:accent6>
      <a:hlink>
        <a:srgbClr val="FC0128"/>
      </a:hlink>
      <a:folHlink>
        <a:srgbClr val="CECEC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7.xml><?xml version="1.0" encoding="utf-8"?>
<a:theme xmlns:a="http://schemas.openxmlformats.org/drawingml/2006/main" name="7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8.xml><?xml version="1.0" encoding="utf-8"?>
<a:theme xmlns:a="http://schemas.openxmlformats.org/drawingml/2006/main" name="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9.xml><?xml version="1.0" encoding="utf-8"?>
<a:theme xmlns:a="http://schemas.openxmlformats.org/drawingml/2006/main" name="1_untitled 1">
  <a:themeElements>
    <a:clrScheme name="">
      <a:dk1>
        <a:srgbClr val="919191"/>
      </a:dk1>
      <a:lt1>
        <a:srgbClr val="FFFFFF"/>
      </a:lt1>
      <a:dk2>
        <a:srgbClr val="191919"/>
      </a:dk2>
      <a:lt2>
        <a:srgbClr val="FAFD00"/>
      </a:lt2>
      <a:accent1>
        <a:srgbClr val="618FFD"/>
      </a:accent1>
      <a:accent2>
        <a:srgbClr val="00AE00"/>
      </a:accent2>
      <a:accent3>
        <a:srgbClr val="ABABAB"/>
      </a:accent3>
      <a:accent4>
        <a:srgbClr val="DADADA"/>
      </a:accent4>
      <a:accent5>
        <a:srgbClr val="B7C6FE"/>
      </a:accent5>
      <a:accent6>
        <a:srgbClr val="009D00"/>
      </a:accent6>
      <a:hlink>
        <a:srgbClr val="FC0128"/>
      </a:hlink>
      <a:folHlink>
        <a:srgbClr val="CECECE"/>
      </a:folHlink>
    </a:clrScheme>
    <a:fontScheme name="untitled 1">
      <a:majorFont>
        <a:latin typeface="Comic Sans MS"/>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28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28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untitled 1 8">
        <a:dk1>
          <a:srgbClr val="919191"/>
        </a:dk1>
        <a:lt1>
          <a:srgbClr val="FFFFFF"/>
        </a:lt1>
        <a:dk2>
          <a:srgbClr val="00279F"/>
        </a:dk2>
        <a:lt2>
          <a:srgbClr val="FAFD00"/>
        </a:lt2>
        <a:accent1>
          <a:srgbClr val="618FFD"/>
        </a:accent1>
        <a:accent2>
          <a:srgbClr val="00AE00"/>
        </a:accent2>
        <a:accent3>
          <a:srgbClr val="AAACCD"/>
        </a:accent3>
        <a:accent4>
          <a:srgbClr val="DADADA"/>
        </a:accent4>
        <a:accent5>
          <a:srgbClr val="B7C6FE"/>
        </a:accent5>
        <a:accent6>
          <a:srgbClr val="009D00"/>
        </a:accent6>
        <a:hlink>
          <a:srgbClr val="FC0128"/>
        </a:hlink>
        <a:folHlink>
          <a:srgbClr val="CECECE"/>
        </a:folHlink>
      </a:clrScheme>
      <a:clrMap bg1="dk2" tx1="lt1" bg2="dk1" tx2="lt2" accent1="accent1" accent2="accent2" accent3="accent3" accent4="accent4" accent5="accent5" accent6="accent6" hlink="hlink" folHlink="folHlink"/>
    </a:extraClrScheme>
  </a:extraClrSchemeLst>
</a:theme>
</file>

<file path=docProps/app.xml><?xml version="1.0" encoding="utf-8"?>
<Properties xmlns="http://schemas.openxmlformats.org/officeDocument/2006/extended-properties" xmlns:vt="http://schemas.openxmlformats.org/officeDocument/2006/docPropsVTypes">
  <Template/>
  <TotalTime>80907</TotalTime>
  <Words>3040</Words>
  <Application>Microsoft Office PowerPoint</Application>
  <PresentationFormat>On-screen Show (4:3)</PresentationFormat>
  <Paragraphs>1065</Paragraphs>
  <Slides>45</Slides>
  <Notes>16</Notes>
  <HiddenSlides>0</HiddenSlides>
  <MMClips>5</MMClips>
  <ScaleCrop>false</ScaleCrop>
  <HeadingPairs>
    <vt:vector size="4" baseType="variant">
      <vt:variant>
        <vt:lpstr>Theme</vt:lpstr>
      </vt:variant>
      <vt:variant>
        <vt:i4>18</vt:i4>
      </vt:variant>
      <vt:variant>
        <vt:lpstr>Slide Titles</vt:lpstr>
      </vt:variant>
      <vt:variant>
        <vt:i4>45</vt:i4>
      </vt:variant>
    </vt:vector>
  </HeadingPairs>
  <TitlesOfParts>
    <vt:vector size="63" baseType="lpstr">
      <vt:lpstr>untitled 1</vt:lpstr>
      <vt:lpstr>Office Theme</vt:lpstr>
      <vt:lpstr>1_Office Theme</vt:lpstr>
      <vt:lpstr>4_Office Theme</vt:lpstr>
      <vt:lpstr>3_Office Theme</vt:lpstr>
      <vt:lpstr>2_Office Theme</vt:lpstr>
      <vt:lpstr>7_Office Theme</vt:lpstr>
      <vt:lpstr>8_Office Theme</vt:lpstr>
      <vt:lpstr>1_untitled 1</vt:lpstr>
      <vt:lpstr>2_untitled 1</vt:lpstr>
      <vt:lpstr>5_Office Theme</vt:lpstr>
      <vt:lpstr>6_Office Theme</vt:lpstr>
      <vt:lpstr>9_Office Theme</vt:lpstr>
      <vt:lpstr>10_Office Theme</vt:lpstr>
      <vt:lpstr>11_Office Theme</vt:lpstr>
      <vt:lpstr>Default Design</vt:lpstr>
      <vt:lpstr>14_Office Theme</vt:lpstr>
      <vt:lpstr>3_untitled 1</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 MALDI-IMS on PE O-40:4 (782.6_641.6)</vt:lpstr>
      <vt:lpstr>PowerPoint Presentation</vt:lpstr>
    </vt:vector>
  </TitlesOfParts>
  <Company>UAB Division of Nephrology</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Janny</dc:title>
  <dc:creator>Janny</dc:creator>
  <cp:lastModifiedBy>Jany</cp:lastModifiedBy>
  <cp:revision>2446</cp:revision>
  <cp:lastPrinted>2015-03-04T18:16:24Z</cp:lastPrinted>
  <dcterms:modified xsi:type="dcterms:W3CDTF">2015-03-08T00:33:10Z</dcterms:modified>
</cp:coreProperties>
</file>